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2.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3.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4.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85" r:id="rId2"/>
    <p:sldId id="258" r:id="rId3"/>
    <p:sldId id="259" r:id="rId4"/>
    <p:sldId id="260" r:id="rId5"/>
    <p:sldId id="262" r:id="rId6"/>
    <p:sldId id="264" r:id="rId7"/>
    <p:sldId id="267" r:id="rId8"/>
    <p:sldId id="271" r:id="rId9"/>
    <p:sldId id="281" r:id="rId10"/>
    <p:sldId id="261" r:id="rId11"/>
    <p:sldId id="265" r:id="rId12"/>
    <p:sldId id="270" r:id="rId13"/>
    <p:sldId id="276" r:id="rId14"/>
    <p:sldId id="282" r:id="rId15"/>
    <p:sldId id="263" r:id="rId16"/>
    <p:sldId id="266" r:id="rId17"/>
    <p:sldId id="268" r:id="rId18"/>
    <p:sldId id="272" r:id="rId19"/>
    <p:sldId id="273" r:id="rId20"/>
    <p:sldId id="283" r:id="rId21"/>
    <p:sldId id="274" r:id="rId22"/>
    <p:sldId id="275" r:id="rId23"/>
    <p:sldId id="277" r:id="rId24"/>
    <p:sldId id="278" r:id="rId25"/>
    <p:sldId id="279" r:id="rId26"/>
    <p:sldId id="280"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743" autoAdjust="0"/>
    <p:restoredTop sz="94660"/>
  </p:normalViewPr>
  <p:slideViewPr>
    <p:cSldViewPr snapToGrid="0" showGuides="1">
      <p:cViewPr varScale="1">
        <p:scale>
          <a:sx n="107" d="100"/>
          <a:sy n="107" d="100"/>
        </p:scale>
        <p:origin x="420"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Sheet1!$A$2:$A$5</c:f>
              <c:strCache>
                <c:ptCount val="4"/>
                <c:pt idx="0">
                  <c:v>Q 01</c:v>
                </c:pt>
                <c:pt idx="1">
                  <c:v>Q 02</c:v>
                </c:pt>
                <c:pt idx="2">
                  <c:v>Q 03</c:v>
                </c:pt>
                <c:pt idx="3">
                  <c:v>Q 04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A169-457B-B9D8-459A9F726110}"/>
            </c:ext>
          </c:extLst>
        </c:ser>
        <c:ser>
          <c:idx val="1"/>
          <c:order val="1"/>
          <c:tx>
            <c:strRef>
              <c:f>Sheet1!$C$1</c:f>
              <c:strCache>
                <c:ptCount val="1"/>
                <c:pt idx="0">
                  <c:v>系列 2</c:v>
                </c:pt>
              </c:strCache>
            </c:strRef>
          </c:tx>
          <c:spPr>
            <a:solidFill>
              <a:schemeClr val="accent2"/>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Sheet1!$A$2:$A$5</c:f>
              <c:strCache>
                <c:ptCount val="4"/>
                <c:pt idx="0">
                  <c:v>Q 01</c:v>
                </c:pt>
                <c:pt idx="1">
                  <c:v>Q 02</c:v>
                </c:pt>
                <c:pt idx="2">
                  <c:v>Q 03</c:v>
                </c:pt>
                <c:pt idx="3">
                  <c:v>Q 04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A169-457B-B9D8-459A9F726110}"/>
            </c:ext>
          </c:extLst>
        </c:ser>
        <c:dLbls>
          <c:dLblPos val="outEnd"/>
          <c:showLegendKey val="0"/>
          <c:showVal val="1"/>
          <c:showCatName val="0"/>
          <c:showSerName val="0"/>
          <c:showPercent val="0"/>
          <c:showBubbleSize val="0"/>
        </c:dLbls>
        <c:gapWidth val="444"/>
        <c:overlap val="-90"/>
        <c:axId val="159501696"/>
        <c:axId val="159605888"/>
      </c:barChart>
      <c:catAx>
        <c:axId val="15950169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zh-CN"/>
          </a:p>
        </c:txPr>
        <c:crossAx val="159605888"/>
        <c:crosses val="autoZero"/>
        <c:auto val="1"/>
        <c:lblAlgn val="ctr"/>
        <c:lblOffset val="100"/>
        <c:noMultiLvlLbl val="0"/>
      </c:catAx>
      <c:valAx>
        <c:axId val="159605888"/>
        <c:scaling>
          <c:orientation val="minMax"/>
        </c:scaling>
        <c:delete val="1"/>
        <c:axPos val="l"/>
        <c:numFmt formatCode="General" sourceLinked="1"/>
        <c:majorTickMark val="none"/>
        <c:minorTickMark val="none"/>
        <c:tickLblPos val="nextTo"/>
        <c:crossAx val="15950169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系列 1</c:v>
                </c:pt>
              </c:strCache>
            </c:strRef>
          </c:tx>
          <c:spPr>
            <a:solidFill>
              <a:schemeClr val="accent1"/>
            </a:solidFill>
            <a:ln>
              <a:noFill/>
            </a:ln>
            <a:effectLst/>
          </c:spPr>
          <c:cat>
            <c:strRef>
              <c:f>Sheet1!$A$2:$A$13</c:f>
              <c:strCache>
                <c:ptCount val="12"/>
                <c:pt idx="0">
                  <c:v>Jan.</c:v>
                </c:pt>
                <c:pt idx="1">
                  <c:v>Feb.</c:v>
                </c:pt>
                <c:pt idx="2">
                  <c:v>Mar.</c:v>
                </c:pt>
                <c:pt idx="3">
                  <c:v>Apr.</c:v>
                </c:pt>
                <c:pt idx="4">
                  <c:v>May.</c:v>
                </c:pt>
                <c:pt idx="5">
                  <c:v>Jun.</c:v>
                </c:pt>
                <c:pt idx="6">
                  <c:v>Jul.</c:v>
                </c:pt>
                <c:pt idx="7">
                  <c:v>Aug.</c:v>
                </c:pt>
                <c:pt idx="8">
                  <c:v>Sept.</c:v>
                </c:pt>
                <c:pt idx="9">
                  <c:v>Oct.</c:v>
                </c:pt>
                <c:pt idx="10">
                  <c:v>Nov.</c:v>
                </c:pt>
                <c:pt idx="11">
                  <c:v>Dec.</c:v>
                </c:pt>
              </c:strCache>
            </c:strRef>
          </c:cat>
          <c:val>
            <c:numRef>
              <c:f>Sheet1!$B$2:$B$13</c:f>
              <c:numCache>
                <c:formatCode>General</c:formatCode>
                <c:ptCount val="12"/>
                <c:pt idx="0">
                  <c:v>30</c:v>
                </c:pt>
                <c:pt idx="1">
                  <c:v>30</c:v>
                </c:pt>
                <c:pt idx="2">
                  <c:v>28</c:v>
                </c:pt>
                <c:pt idx="3">
                  <c:v>18</c:v>
                </c:pt>
                <c:pt idx="4">
                  <c:v>15</c:v>
                </c:pt>
                <c:pt idx="5">
                  <c:v>16</c:v>
                </c:pt>
                <c:pt idx="6">
                  <c:v>25</c:v>
                </c:pt>
                <c:pt idx="7">
                  <c:v>26</c:v>
                </c:pt>
                <c:pt idx="8">
                  <c:v>26</c:v>
                </c:pt>
                <c:pt idx="9">
                  <c:v>29</c:v>
                </c:pt>
                <c:pt idx="10">
                  <c:v>30</c:v>
                </c:pt>
                <c:pt idx="11">
                  <c:v>32</c:v>
                </c:pt>
              </c:numCache>
            </c:numRef>
          </c:val>
          <c:extLst>
            <c:ext xmlns:c16="http://schemas.microsoft.com/office/drawing/2014/chart" uri="{C3380CC4-5D6E-409C-BE32-E72D297353CC}">
              <c16:uniqueId val="{00000000-581F-4C0C-A301-2D718AC871A9}"/>
            </c:ext>
          </c:extLst>
        </c:ser>
        <c:dLbls>
          <c:showLegendKey val="0"/>
          <c:showVal val="0"/>
          <c:showCatName val="0"/>
          <c:showSerName val="0"/>
          <c:showPercent val="0"/>
          <c:showBubbleSize val="0"/>
        </c:dLbls>
        <c:axId val="162221440"/>
        <c:axId val="162227328"/>
      </c:areaChart>
      <c:lineChart>
        <c:grouping val="standard"/>
        <c:varyColors val="0"/>
        <c:ser>
          <c:idx val="1"/>
          <c:order val="1"/>
          <c:tx>
            <c:strRef>
              <c:f>Sheet1!$C$1</c:f>
              <c:strCache>
                <c:ptCount val="1"/>
                <c:pt idx="0">
                  <c:v>系列 2</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zh-CN"/>
              </a:p>
            </c:txPr>
            <c:dLblPos val="t"/>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Jan.</c:v>
                </c:pt>
                <c:pt idx="1">
                  <c:v>Feb.</c:v>
                </c:pt>
                <c:pt idx="2">
                  <c:v>Mar.</c:v>
                </c:pt>
                <c:pt idx="3">
                  <c:v>Apr.</c:v>
                </c:pt>
                <c:pt idx="4">
                  <c:v>May.</c:v>
                </c:pt>
                <c:pt idx="5">
                  <c:v>Jun.</c:v>
                </c:pt>
                <c:pt idx="6">
                  <c:v>Jul.</c:v>
                </c:pt>
                <c:pt idx="7">
                  <c:v>Aug.</c:v>
                </c:pt>
                <c:pt idx="8">
                  <c:v>Sept.</c:v>
                </c:pt>
                <c:pt idx="9">
                  <c:v>Oct.</c:v>
                </c:pt>
                <c:pt idx="10">
                  <c:v>Nov.</c:v>
                </c:pt>
                <c:pt idx="11">
                  <c:v>Dec.</c:v>
                </c:pt>
              </c:strCache>
            </c:strRef>
          </c:cat>
          <c:val>
            <c:numRef>
              <c:f>Sheet1!$C$2:$C$13</c:f>
              <c:numCache>
                <c:formatCode>General</c:formatCode>
                <c:ptCount val="12"/>
                <c:pt idx="0">
                  <c:v>30</c:v>
                </c:pt>
                <c:pt idx="1">
                  <c:v>30</c:v>
                </c:pt>
                <c:pt idx="2">
                  <c:v>28</c:v>
                </c:pt>
                <c:pt idx="3">
                  <c:v>18</c:v>
                </c:pt>
                <c:pt idx="4">
                  <c:v>15</c:v>
                </c:pt>
                <c:pt idx="5">
                  <c:v>16</c:v>
                </c:pt>
                <c:pt idx="6">
                  <c:v>25</c:v>
                </c:pt>
                <c:pt idx="7">
                  <c:v>26</c:v>
                </c:pt>
                <c:pt idx="8">
                  <c:v>26</c:v>
                </c:pt>
                <c:pt idx="9">
                  <c:v>29</c:v>
                </c:pt>
                <c:pt idx="10">
                  <c:v>30</c:v>
                </c:pt>
                <c:pt idx="11">
                  <c:v>32</c:v>
                </c:pt>
              </c:numCache>
            </c:numRef>
          </c:val>
          <c:smooth val="0"/>
          <c:extLst>
            <c:ext xmlns:c16="http://schemas.microsoft.com/office/drawing/2014/chart" uri="{C3380CC4-5D6E-409C-BE32-E72D297353CC}">
              <c16:uniqueId val="{00000001-581F-4C0C-A301-2D718AC871A9}"/>
            </c:ext>
          </c:extLst>
        </c:ser>
        <c:dLbls>
          <c:showLegendKey val="0"/>
          <c:showVal val="0"/>
          <c:showCatName val="0"/>
          <c:showSerName val="0"/>
          <c:showPercent val="0"/>
          <c:showBubbleSize val="0"/>
        </c:dLbls>
        <c:marker val="1"/>
        <c:smooth val="0"/>
        <c:axId val="162221440"/>
        <c:axId val="162227328"/>
      </c:lineChart>
      <c:catAx>
        <c:axId val="1622214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crossAx val="162227328"/>
        <c:crosses val="autoZero"/>
        <c:auto val="1"/>
        <c:lblAlgn val="ctr"/>
        <c:lblOffset val="100"/>
        <c:noMultiLvlLbl val="0"/>
      </c:catAx>
      <c:valAx>
        <c:axId val="1622273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crossAx val="162221440"/>
        <c:crosses val="autoZero"/>
        <c:crossBetween val="between"/>
      </c:valAx>
      <c:spPr>
        <a:noFill/>
        <a:ln>
          <a:noFill/>
        </a:ln>
        <a:effectLst/>
      </c:spPr>
    </c:plotArea>
    <c:plotVisOnly val="1"/>
    <c:dispBlanksAs val="zero"/>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chemeClr val="accent1"/>
            </a:solidFill>
            <a:ln>
              <a:noFill/>
            </a:ln>
            <a:effectLst/>
          </c:spPr>
          <c:invertIfNegative val="0"/>
          <c:dPt>
            <c:idx val="1"/>
            <c:invertIfNegative val="0"/>
            <c:bubble3D val="0"/>
            <c:spPr>
              <a:solidFill>
                <a:schemeClr val="accent2"/>
              </a:solidFill>
              <a:ln>
                <a:noFill/>
              </a:ln>
              <a:effectLst/>
            </c:spPr>
            <c:extLst>
              <c:ext xmlns:c16="http://schemas.microsoft.com/office/drawing/2014/chart" uri="{C3380CC4-5D6E-409C-BE32-E72D297353CC}">
                <c16:uniqueId val="{00000001-4178-47A9-930A-4273EF5AF676}"/>
              </c:ext>
            </c:extLst>
          </c:dPt>
          <c:dPt>
            <c:idx val="3"/>
            <c:invertIfNegative val="0"/>
            <c:bubble3D val="0"/>
            <c:spPr>
              <a:solidFill>
                <a:schemeClr val="accent2"/>
              </a:solidFill>
              <a:ln>
                <a:noFill/>
              </a:ln>
              <a:effectLst/>
            </c:spPr>
            <c:extLst>
              <c:ext xmlns:c16="http://schemas.microsoft.com/office/drawing/2014/chart" uri="{C3380CC4-5D6E-409C-BE32-E72D297353CC}">
                <c16:uniqueId val="{00000000-4178-47A9-930A-4273EF5AF676}"/>
              </c:ext>
            </c:extLst>
          </c:dPt>
          <c:dLbls>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Impact" panose="020B0806030902050204" pitchFamily="34" charset="0"/>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c:v>
                </c:pt>
                <c:pt idx="1">
                  <c:v>D</c:v>
                </c:pt>
                <c:pt idx="2">
                  <c:v>C</c:v>
                </c:pt>
                <c:pt idx="3">
                  <c:v>B</c:v>
                </c:pt>
                <c:pt idx="4">
                  <c:v>A</c:v>
                </c:pt>
              </c:strCache>
            </c:strRef>
          </c:cat>
          <c:val>
            <c:numRef>
              <c:f>Sheet1!$B$2:$B$6</c:f>
              <c:numCache>
                <c:formatCode>General</c:formatCode>
                <c:ptCount val="5"/>
                <c:pt idx="0">
                  <c:v>4.3</c:v>
                </c:pt>
                <c:pt idx="1">
                  <c:v>2.5</c:v>
                </c:pt>
                <c:pt idx="2">
                  <c:v>3.5</c:v>
                </c:pt>
                <c:pt idx="3">
                  <c:v>4.5</c:v>
                </c:pt>
                <c:pt idx="4">
                  <c:v>3.8</c:v>
                </c:pt>
              </c:numCache>
            </c:numRef>
          </c:val>
          <c:extLst>
            <c:ext xmlns:c16="http://schemas.microsoft.com/office/drawing/2014/chart" uri="{C3380CC4-5D6E-409C-BE32-E72D297353CC}">
              <c16:uniqueId val="{00000000-5D24-49B2-9497-A0A588DF6420}"/>
            </c:ext>
          </c:extLst>
        </c:ser>
        <c:dLbls>
          <c:showLegendKey val="0"/>
          <c:showVal val="0"/>
          <c:showCatName val="0"/>
          <c:showSerName val="0"/>
          <c:showPercent val="0"/>
          <c:showBubbleSize val="0"/>
        </c:dLbls>
        <c:gapWidth val="150"/>
        <c:axId val="162523008"/>
        <c:axId val="162524544"/>
      </c:barChart>
      <c:catAx>
        <c:axId val="1625230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Impact" panose="020B0806030902050204" pitchFamily="34" charset="0"/>
                <a:ea typeface="+mn-ea"/>
                <a:cs typeface="+mn-cs"/>
              </a:defRPr>
            </a:pPr>
            <a:endParaRPr lang="zh-CN"/>
          </a:p>
        </c:txPr>
        <c:crossAx val="162524544"/>
        <c:crosses val="autoZero"/>
        <c:auto val="1"/>
        <c:lblAlgn val="ctr"/>
        <c:lblOffset val="100"/>
        <c:noMultiLvlLbl val="0"/>
      </c:catAx>
      <c:valAx>
        <c:axId val="162524544"/>
        <c:scaling>
          <c:orientation val="minMax"/>
        </c:scaling>
        <c:delete val="1"/>
        <c:axPos val="b"/>
        <c:numFmt formatCode="General" sourceLinked="1"/>
        <c:majorTickMark val="none"/>
        <c:minorTickMark val="none"/>
        <c:tickLblPos val="nextTo"/>
        <c:crossAx val="162523008"/>
        <c:crosses val="autoZero"/>
        <c:crossBetween val="between"/>
      </c:valAx>
      <c:spPr>
        <a:noFill/>
        <a:ln>
          <a:noFill/>
        </a:ln>
        <a:effectLst/>
      </c:spPr>
    </c:plotArea>
    <c:plotVisOnly val="1"/>
    <c:dispBlanksAs val="gap"/>
    <c:showDLblsOverMax val="0"/>
  </c:chart>
  <c:spPr>
    <a:noFill/>
    <a:ln>
      <a:noFill/>
    </a:ln>
    <a:effectLst/>
  </c:spPr>
  <c:txPr>
    <a:bodyPr/>
    <a:lstStyle/>
    <a:p>
      <a:pPr>
        <a:defRPr>
          <a:solidFill>
            <a:schemeClr val="bg1"/>
          </a:solidFill>
          <a:latin typeface="Impact" panose="020B0806030902050204" pitchFamily="34" charset="0"/>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bg1"/>
              </a:solidFill>
              <a:ln w="19050">
                <a:solidFill>
                  <a:schemeClr val="lt1"/>
                </a:solidFill>
              </a:ln>
              <a:effectLst/>
            </c:spPr>
            <c:extLst>
              <c:ext xmlns:c16="http://schemas.microsoft.com/office/drawing/2014/chart" uri="{C3380CC4-5D6E-409C-BE32-E72D297353CC}">
                <c16:uniqueId val="{00000001-71CC-419E-B287-A94CA2AC7C4E}"/>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71CC-419E-B287-A94CA2AC7C4E}"/>
              </c:ext>
            </c:extLst>
          </c:dPt>
          <c:cat>
            <c:strRef>
              <c:f>Sheet1!$A$2:$A$3</c:f>
              <c:strCache>
                <c:ptCount val="2"/>
                <c:pt idx="0">
                  <c:v>B</c:v>
                </c:pt>
                <c:pt idx="1">
                  <c:v>A</c:v>
                </c:pt>
              </c:strCache>
            </c:strRef>
          </c:cat>
          <c:val>
            <c:numRef>
              <c:f>Sheet1!$B$2:$B$3</c:f>
              <c:numCache>
                <c:formatCode>General</c:formatCode>
                <c:ptCount val="2"/>
                <c:pt idx="0">
                  <c:v>2</c:v>
                </c:pt>
                <c:pt idx="1">
                  <c:v>8</c:v>
                </c:pt>
              </c:numCache>
            </c:numRef>
          </c:val>
          <c:extLst>
            <c:ext xmlns:c16="http://schemas.microsoft.com/office/drawing/2014/chart" uri="{C3380CC4-5D6E-409C-BE32-E72D297353CC}">
              <c16:uniqueId val="{00000004-71CC-419E-B287-A94CA2AC7C4E}"/>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accent2"/>
            </a:solidFill>
          </c:spPr>
          <c:dPt>
            <c:idx val="0"/>
            <c:bubble3D val="0"/>
            <c:spPr>
              <a:solidFill>
                <a:schemeClr val="bg1"/>
              </a:solidFill>
              <a:ln w="19050">
                <a:solidFill>
                  <a:schemeClr val="lt1"/>
                </a:solidFill>
              </a:ln>
              <a:effectLst/>
            </c:spPr>
            <c:extLst>
              <c:ext xmlns:c16="http://schemas.microsoft.com/office/drawing/2014/chart" uri="{C3380CC4-5D6E-409C-BE32-E72D297353CC}">
                <c16:uniqueId val="{00000001-992E-4880-99EB-E96671858EB0}"/>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992E-4880-99EB-E96671858EB0}"/>
              </c:ext>
            </c:extLst>
          </c:dPt>
          <c:cat>
            <c:strRef>
              <c:f>Sheet1!$A$2:$A$3</c:f>
              <c:strCache>
                <c:ptCount val="2"/>
                <c:pt idx="0">
                  <c:v>B</c:v>
                </c:pt>
                <c:pt idx="1">
                  <c:v>A</c:v>
                </c:pt>
              </c:strCache>
            </c:strRef>
          </c:cat>
          <c:val>
            <c:numRef>
              <c:f>Sheet1!$B$2:$B$3</c:f>
              <c:numCache>
                <c:formatCode>General</c:formatCode>
                <c:ptCount val="2"/>
                <c:pt idx="0">
                  <c:v>4</c:v>
                </c:pt>
                <c:pt idx="1">
                  <c:v>6</c:v>
                </c:pt>
              </c:numCache>
            </c:numRef>
          </c:val>
          <c:extLst>
            <c:ext xmlns:c16="http://schemas.microsoft.com/office/drawing/2014/chart" uri="{C3380CC4-5D6E-409C-BE32-E72D297353CC}">
              <c16:uniqueId val="{00000004-992E-4880-99EB-E96671858EB0}"/>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884E9C-EBA5-48A6-AC21-0D61B20ACEC0}" type="datetimeFigureOut">
              <a:rPr lang="zh-CN" altLang="en-US" smtClean="0"/>
              <a:t>2020/3/17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BDB7C7-1564-4CD7-B858-7F3A6AEC447D}" type="slidenum">
              <a:rPr lang="zh-CN" altLang="en-US" smtClean="0"/>
              <a:t>‹#›</a:t>
            </a:fld>
            <a:endParaRPr lang="zh-CN" altLang="en-US"/>
          </a:p>
        </p:txBody>
      </p:sp>
    </p:spTree>
    <p:extLst>
      <p:ext uri="{BB962C8B-B14F-4D97-AF65-F5344CB8AC3E}">
        <p14:creationId xmlns:p14="http://schemas.microsoft.com/office/powerpoint/2010/main" val="30292731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9DE5F23-5C27-4B70-AB54-317F0AB486E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579496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2</a:t>
            </a:fld>
            <a:endParaRPr lang="zh-CN" altLang="en-US"/>
          </a:p>
        </p:txBody>
      </p:sp>
    </p:spTree>
    <p:extLst>
      <p:ext uri="{BB962C8B-B14F-4D97-AF65-F5344CB8AC3E}">
        <p14:creationId xmlns:p14="http://schemas.microsoft.com/office/powerpoint/2010/main" val="18961152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3</a:t>
            </a:fld>
            <a:endParaRPr lang="zh-CN" altLang="en-US"/>
          </a:p>
        </p:txBody>
      </p:sp>
    </p:spTree>
    <p:extLst>
      <p:ext uri="{BB962C8B-B14F-4D97-AF65-F5344CB8AC3E}">
        <p14:creationId xmlns:p14="http://schemas.microsoft.com/office/powerpoint/2010/main" val="731612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DE5F23-5C27-4B70-AB54-317F0AB486EF}" type="slidenum">
              <a:rPr lang="zh-CN" altLang="en-US" smtClean="0"/>
              <a:t>4</a:t>
            </a:fld>
            <a:endParaRPr lang="zh-CN" altLang="en-US"/>
          </a:p>
        </p:txBody>
      </p:sp>
    </p:spTree>
    <p:extLst>
      <p:ext uri="{BB962C8B-B14F-4D97-AF65-F5344CB8AC3E}">
        <p14:creationId xmlns:p14="http://schemas.microsoft.com/office/powerpoint/2010/main" val="28261629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DE5F23-5C27-4B70-AB54-317F0AB486EF}" type="slidenum">
              <a:rPr lang="zh-CN" altLang="en-US" smtClean="0"/>
              <a:t>5</a:t>
            </a:fld>
            <a:endParaRPr lang="zh-CN" altLang="en-US"/>
          </a:p>
        </p:txBody>
      </p:sp>
    </p:spTree>
    <p:extLst>
      <p:ext uri="{BB962C8B-B14F-4D97-AF65-F5344CB8AC3E}">
        <p14:creationId xmlns:p14="http://schemas.microsoft.com/office/powerpoint/2010/main" val="24703231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6</a:t>
            </a:fld>
            <a:endParaRPr lang="zh-CN" altLang="en-US"/>
          </a:p>
        </p:txBody>
      </p:sp>
    </p:spTree>
    <p:extLst>
      <p:ext uri="{BB962C8B-B14F-4D97-AF65-F5344CB8AC3E}">
        <p14:creationId xmlns:p14="http://schemas.microsoft.com/office/powerpoint/2010/main" val="23087424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7</a:t>
            </a:fld>
            <a:endParaRPr lang="zh-CN" altLang="en-US"/>
          </a:p>
        </p:txBody>
      </p:sp>
    </p:spTree>
    <p:extLst>
      <p:ext uri="{BB962C8B-B14F-4D97-AF65-F5344CB8AC3E}">
        <p14:creationId xmlns:p14="http://schemas.microsoft.com/office/powerpoint/2010/main" val="1916975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8</a:t>
            </a:fld>
            <a:endParaRPr lang="zh-CN" altLang="en-US"/>
          </a:p>
        </p:txBody>
      </p:sp>
    </p:spTree>
    <p:extLst>
      <p:ext uri="{BB962C8B-B14F-4D97-AF65-F5344CB8AC3E}">
        <p14:creationId xmlns:p14="http://schemas.microsoft.com/office/powerpoint/2010/main" val="8137487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9DE5F23-5C27-4B70-AB54-317F0AB486E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6040002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10</a:t>
            </a:fld>
            <a:endParaRPr lang="zh-CN" altLang="en-US"/>
          </a:p>
        </p:txBody>
      </p:sp>
    </p:spTree>
    <p:extLst>
      <p:ext uri="{BB962C8B-B14F-4D97-AF65-F5344CB8AC3E}">
        <p14:creationId xmlns:p14="http://schemas.microsoft.com/office/powerpoint/2010/main" val="2046023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11</a:t>
            </a:fld>
            <a:endParaRPr lang="zh-CN" altLang="en-US"/>
          </a:p>
        </p:txBody>
      </p:sp>
    </p:spTree>
    <p:extLst>
      <p:ext uri="{BB962C8B-B14F-4D97-AF65-F5344CB8AC3E}">
        <p14:creationId xmlns:p14="http://schemas.microsoft.com/office/powerpoint/2010/main" val="7001876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DE5F23-5C27-4B70-AB54-317F0AB486EF}" type="slidenum">
              <a:rPr lang="zh-CN" altLang="en-US" smtClean="0"/>
              <a:t>12</a:t>
            </a:fld>
            <a:endParaRPr lang="zh-CN" altLang="en-US"/>
          </a:p>
        </p:txBody>
      </p:sp>
    </p:spTree>
    <p:extLst>
      <p:ext uri="{BB962C8B-B14F-4D97-AF65-F5344CB8AC3E}">
        <p14:creationId xmlns:p14="http://schemas.microsoft.com/office/powerpoint/2010/main" val="1242009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13</a:t>
            </a:fld>
            <a:endParaRPr lang="zh-CN" altLang="en-US"/>
          </a:p>
        </p:txBody>
      </p:sp>
    </p:spTree>
    <p:extLst>
      <p:ext uri="{BB962C8B-B14F-4D97-AF65-F5344CB8AC3E}">
        <p14:creationId xmlns:p14="http://schemas.microsoft.com/office/powerpoint/2010/main" val="14260079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9DE5F23-5C27-4B70-AB54-317F0AB486E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545538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15</a:t>
            </a:fld>
            <a:endParaRPr lang="zh-CN" altLang="en-US"/>
          </a:p>
        </p:txBody>
      </p:sp>
    </p:spTree>
    <p:extLst>
      <p:ext uri="{BB962C8B-B14F-4D97-AF65-F5344CB8AC3E}">
        <p14:creationId xmlns:p14="http://schemas.microsoft.com/office/powerpoint/2010/main" val="9606335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DE5F23-5C27-4B70-AB54-317F0AB486EF}" type="slidenum">
              <a:rPr lang="zh-CN" altLang="en-US" smtClean="0"/>
              <a:t>16</a:t>
            </a:fld>
            <a:endParaRPr lang="zh-CN" altLang="en-US"/>
          </a:p>
        </p:txBody>
      </p:sp>
    </p:spTree>
    <p:extLst>
      <p:ext uri="{BB962C8B-B14F-4D97-AF65-F5344CB8AC3E}">
        <p14:creationId xmlns:p14="http://schemas.microsoft.com/office/powerpoint/2010/main" val="5530597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17</a:t>
            </a:fld>
            <a:endParaRPr lang="zh-CN" altLang="en-US"/>
          </a:p>
        </p:txBody>
      </p:sp>
    </p:spTree>
    <p:extLst>
      <p:ext uri="{BB962C8B-B14F-4D97-AF65-F5344CB8AC3E}">
        <p14:creationId xmlns:p14="http://schemas.microsoft.com/office/powerpoint/2010/main" val="15170049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DE5F23-5C27-4B70-AB54-317F0AB486EF}" type="slidenum">
              <a:rPr lang="zh-CN" altLang="en-US" smtClean="0"/>
              <a:t>18</a:t>
            </a:fld>
            <a:endParaRPr lang="zh-CN" altLang="en-US"/>
          </a:p>
        </p:txBody>
      </p:sp>
    </p:spTree>
    <p:extLst>
      <p:ext uri="{BB962C8B-B14F-4D97-AF65-F5344CB8AC3E}">
        <p14:creationId xmlns:p14="http://schemas.microsoft.com/office/powerpoint/2010/main" val="19638482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19</a:t>
            </a:fld>
            <a:endParaRPr lang="zh-CN" altLang="en-US"/>
          </a:p>
        </p:txBody>
      </p:sp>
    </p:spTree>
    <p:extLst>
      <p:ext uri="{BB962C8B-B14F-4D97-AF65-F5344CB8AC3E}">
        <p14:creationId xmlns:p14="http://schemas.microsoft.com/office/powerpoint/2010/main" val="37172716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9DE5F23-5C27-4B70-AB54-317F0AB486E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968811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21</a:t>
            </a:fld>
            <a:endParaRPr lang="zh-CN" altLang="en-US"/>
          </a:p>
        </p:txBody>
      </p:sp>
    </p:spTree>
    <p:extLst>
      <p:ext uri="{BB962C8B-B14F-4D97-AF65-F5344CB8AC3E}">
        <p14:creationId xmlns:p14="http://schemas.microsoft.com/office/powerpoint/2010/main" val="711593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22</a:t>
            </a:fld>
            <a:endParaRPr lang="zh-CN" altLang="en-US"/>
          </a:p>
        </p:txBody>
      </p:sp>
    </p:spTree>
    <p:extLst>
      <p:ext uri="{BB962C8B-B14F-4D97-AF65-F5344CB8AC3E}">
        <p14:creationId xmlns:p14="http://schemas.microsoft.com/office/powerpoint/2010/main" val="9930100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DE5F23-5C27-4B70-AB54-317F0AB486EF}" type="slidenum">
              <a:rPr lang="zh-CN" altLang="en-US" smtClean="0"/>
              <a:t>23</a:t>
            </a:fld>
            <a:endParaRPr lang="zh-CN" altLang="en-US"/>
          </a:p>
        </p:txBody>
      </p:sp>
    </p:spTree>
    <p:extLst>
      <p:ext uri="{BB962C8B-B14F-4D97-AF65-F5344CB8AC3E}">
        <p14:creationId xmlns:p14="http://schemas.microsoft.com/office/powerpoint/2010/main" val="1523221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24</a:t>
            </a:fld>
            <a:endParaRPr lang="zh-CN" altLang="en-US"/>
          </a:p>
        </p:txBody>
      </p:sp>
    </p:spTree>
    <p:extLst>
      <p:ext uri="{BB962C8B-B14F-4D97-AF65-F5344CB8AC3E}">
        <p14:creationId xmlns:p14="http://schemas.microsoft.com/office/powerpoint/2010/main" val="31301188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DE5F23-5C27-4B70-AB54-317F0AB486EF}" type="slidenum">
              <a:rPr lang="zh-CN" altLang="en-US" smtClean="0"/>
              <a:t>25</a:t>
            </a:fld>
            <a:endParaRPr lang="zh-CN" altLang="en-US"/>
          </a:p>
        </p:txBody>
      </p:sp>
    </p:spTree>
    <p:extLst>
      <p:ext uri="{BB962C8B-B14F-4D97-AF65-F5344CB8AC3E}">
        <p14:creationId xmlns:p14="http://schemas.microsoft.com/office/powerpoint/2010/main" val="22021435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DE5F23-5C27-4B70-AB54-317F0AB486EF}" type="slidenum">
              <a:rPr lang="zh-CN" altLang="en-US" smtClean="0"/>
              <a:t>26</a:t>
            </a:fld>
            <a:endParaRPr lang="zh-CN" altLang="en-US"/>
          </a:p>
        </p:txBody>
      </p:sp>
    </p:spTree>
    <p:extLst>
      <p:ext uri="{BB962C8B-B14F-4D97-AF65-F5344CB8AC3E}">
        <p14:creationId xmlns:p14="http://schemas.microsoft.com/office/powerpoint/2010/main" val="4000624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178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4002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4" name="图片占位符 3"/>
          <p:cNvSpPr>
            <a:spLocks noGrp="1"/>
          </p:cNvSpPr>
          <p:nvPr>
            <p:ph type="pic" sz="quarter" idx="10"/>
          </p:nvPr>
        </p:nvSpPr>
        <p:spPr>
          <a:xfrm>
            <a:off x="0" y="0"/>
            <a:ext cx="12192000" cy="6858000"/>
          </a:xfrm>
          <a:prstGeom prst="rect">
            <a:avLst/>
          </a:prstGeom>
        </p:spPr>
        <p:txBody>
          <a:bodyPr/>
          <a:lstStyle/>
          <a:p>
            <a:endParaRPr lang="zh-CN" altLang="en-US"/>
          </a:p>
        </p:txBody>
      </p:sp>
    </p:spTree>
    <p:extLst>
      <p:ext uri="{BB962C8B-B14F-4D97-AF65-F5344CB8AC3E}">
        <p14:creationId xmlns:p14="http://schemas.microsoft.com/office/powerpoint/2010/main" val="2169781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木先生iPPT">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224760"/>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木先生iPPT">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9370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144784" y="2726429"/>
            <a:ext cx="2138406" cy="2138406"/>
          </a:xfrm>
          <a:custGeom>
            <a:avLst/>
            <a:gdLst>
              <a:gd name="connsiteX0" fmla="*/ 1069203 w 2138406"/>
              <a:gd name="connsiteY0" fmla="*/ 0 h 2138406"/>
              <a:gd name="connsiteX1" fmla="*/ 2138406 w 2138406"/>
              <a:gd name="connsiteY1" fmla="*/ 1069203 h 2138406"/>
              <a:gd name="connsiteX2" fmla="*/ 1069203 w 2138406"/>
              <a:gd name="connsiteY2" fmla="*/ 2138406 h 2138406"/>
              <a:gd name="connsiteX3" fmla="*/ 0 w 2138406"/>
              <a:gd name="connsiteY3" fmla="*/ 1069203 h 2138406"/>
              <a:gd name="connsiteX4" fmla="*/ 1069203 w 2138406"/>
              <a:gd name="connsiteY4" fmla="*/ 0 h 21384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8406" h="2138406">
                <a:moveTo>
                  <a:pt x="1069203" y="0"/>
                </a:moveTo>
                <a:cubicBezTo>
                  <a:pt x="1659708" y="0"/>
                  <a:pt x="2138406" y="478698"/>
                  <a:pt x="2138406" y="1069203"/>
                </a:cubicBezTo>
                <a:cubicBezTo>
                  <a:pt x="2138406" y="1659708"/>
                  <a:pt x="1659708" y="2138406"/>
                  <a:pt x="1069203" y="2138406"/>
                </a:cubicBezTo>
                <a:cubicBezTo>
                  <a:pt x="478698" y="2138406"/>
                  <a:pt x="0" y="1659708"/>
                  <a:pt x="0" y="1069203"/>
                </a:cubicBezTo>
                <a:cubicBezTo>
                  <a:pt x="0" y="478698"/>
                  <a:pt x="478698" y="0"/>
                  <a:pt x="106920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476134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2848775" y="2129314"/>
            <a:ext cx="2263032" cy="2263032"/>
          </a:xfrm>
          <a:custGeom>
            <a:avLst/>
            <a:gdLst>
              <a:gd name="connsiteX0" fmla="*/ 1131516 w 2263032"/>
              <a:gd name="connsiteY0" fmla="*/ 0 h 2263032"/>
              <a:gd name="connsiteX1" fmla="*/ 2263032 w 2263032"/>
              <a:gd name="connsiteY1" fmla="*/ 1131516 h 2263032"/>
              <a:gd name="connsiteX2" fmla="*/ 1131516 w 2263032"/>
              <a:gd name="connsiteY2" fmla="*/ 2263032 h 2263032"/>
              <a:gd name="connsiteX3" fmla="*/ 0 w 2263032"/>
              <a:gd name="connsiteY3" fmla="*/ 1131516 h 2263032"/>
              <a:gd name="connsiteX4" fmla="*/ 1131516 w 2263032"/>
              <a:gd name="connsiteY4" fmla="*/ 0 h 22630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3032" h="2263032">
                <a:moveTo>
                  <a:pt x="1131516" y="0"/>
                </a:moveTo>
                <a:cubicBezTo>
                  <a:pt x="1756435" y="0"/>
                  <a:pt x="2263032" y="506597"/>
                  <a:pt x="2263032" y="1131516"/>
                </a:cubicBezTo>
                <a:cubicBezTo>
                  <a:pt x="2263032" y="1756435"/>
                  <a:pt x="1756435" y="2263032"/>
                  <a:pt x="1131516" y="2263032"/>
                </a:cubicBezTo>
                <a:cubicBezTo>
                  <a:pt x="506597" y="2263032"/>
                  <a:pt x="0" y="1756435"/>
                  <a:pt x="0" y="1131516"/>
                </a:cubicBezTo>
                <a:cubicBezTo>
                  <a:pt x="0" y="506597"/>
                  <a:pt x="506597" y="0"/>
                  <a:pt x="113151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798745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621193" y="2698240"/>
            <a:ext cx="2107448" cy="2108210"/>
          </a:xfrm>
          <a:custGeom>
            <a:avLst/>
            <a:gdLst>
              <a:gd name="connsiteX0" fmla="*/ 1053724 w 2107448"/>
              <a:gd name="connsiteY0" fmla="*/ 0 h 2108210"/>
              <a:gd name="connsiteX1" fmla="*/ 2107448 w 2107448"/>
              <a:gd name="connsiteY1" fmla="*/ 1054105 h 2108210"/>
              <a:gd name="connsiteX2" fmla="*/ 1053724 w 2107448"/>
              <a:gd name="connsiteY2" fmla="*/ 2108210 h 2108210"/>
              <a:gd name="connsiteX3" fmla="*/ 0 w 2107448"/>
              <a:gd name="connsiteY3" fmla="*/ 1054105 h 2108210"/>
              <a:gd name="connsiteX4" fmla="*/ 1053724 w 2107448"/>
              <a:gd name="connsiteY4" fmla="*/ 0 h 21082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448" h="2108210">
                <a:moveTo>
                  <a:pt x="1053724" y="0"/>
                </a:moveTo>
                <a:cubicBezTo>
                  <a:pt x="1635680" y="0"/>
                  <a:pt x="2107448" y="471939"/>
                  <a:pt x="2107448" y="1054105"/>
                </a:cubicBezTo>
                <a:cubicBezTo>
                  <a:pt x="2107448" y="1636271"/>
                  <a:pt x="1635680" y="2108210"/>
                  <a:pt x="1053724" y="2108210"/>
                </a:cubicBezTo>
                <a:cubicBezTo>
                  <a:pt x="471768" y="2108210"/>
                  <a:pt x="0" y="1636271"/>
                  <a:pt x="0" y="1054105"/>
                </a:cubicBezTo>
                <a:cubicBezTo>
                  <a:pt x="0" y="471939"/>
                  <a:pt x="471768" y="0"/>
                  <a:pt x="105372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405807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4" name="图片占位符 13"/>
          <p:cNvSpPr>
            <a:spLocks noGrp="1"/>
          </p:cNvSpPr>
          <p:nvPr>
            <p:ph type="pic" sz="quarter" idx="10"/>
          </p:nvPr>
        </p:nvSpPr>
        <p:spPr>
          <a:xfrm>
            <a:off x="3852705" y="1931094"/>
            <a:ext cx="1163326" cy="1163326"/>
          </a:xfrm>
          <a:custGeom>
            <a:avLst/>
            <a:gdLst>
              <a:gd name="connsiteX0" fmla="*/ 581663 w 1163326"/>
              <a:gd name="connsiteY0" fmla="*/ 0 h 1163326"/>
              <a:gd name="connsiteX1" fmla="*/ 1163326 w 1163326"/>
              <a:gd name="connsiteY1" fmla="*/ 581663 h 1163326"/>
              <a:gd name="connsiteX2" fmla="*/ 581663 w 1163326"/>
              <a:gd name="connsiteY2" fmla="*/ 1163326 h 1163326"/>
              <a:gd name="connsiteX3" fmla="*/ 0 w 1163326"/>
              <a:gd name="connsiteY3" fmla="*/ 581663 h 1163326"/>
              <a:gd name="connsiteX4" fmla="*/ 581663 w 1163326"/>
              <a:gd name="connsiteY4" fmla="*/ 0 h 116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326" h="1163326">
                <a:moveTo>
                  <a:pt x="581663" y="0"/>
                </a:moveTo>
                <a:cubicBezTo>
                  <a:pt x="902907" y="0"/>
                  <a:pt x="1163326" y="260419"/>
                  <a:pt x="1163326" y="581663"/>
                </a:cubicBezTo>
                <a:cubicBezTo>
                  <a:pt x="1163326" y="902907"/>
                  <a:pt x="902907" y="1163326"/>
                  <a:pt x="581663" y="1163326"/>
                </a:cubicBezTo>
                <a:cubicBezTo>
                  <a:pt x="260419" y="1163326"/>
                  <a:pt x="0" y="902907"/>
                  <a:pt x="0" y="581663"/>
                </a:cubicBezTo>
                <a:cubicBezTo>
                  <a:pt x="0" y="260419"/>
                  <a:pt x="260419" y="0"/>
                  <a:pt x="581663" y="0"/>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2689377" y="3629633"/>
            <a:ext cx="1163326" cy="1163326"/>
          </a:xfrm>
          <a:custGeom>
            <a:avLst/>
            <a:gdLst>
              <a:gd name="connsiteX0" fmla="*/ 581663 w 1163326"/>
              <a:gd name="connsiteY0" fmla="*/ 0 h 1163326"/>
              <a:gd name="connsiteX1" fmla="*/ 1163326 w 1163326"/>
              <a:gd name="connsiteY1" fmla="*/ 581663 h 1163326"/>
              <a:gd name="connsiteX2" fmla="*/ 581663 w 1163326"/>
              <a:gd name="connsiteY2" fmla="*/ 1163326 h 1163326"/>
              <a:gd name="connsiteX3" fmla="*/ 0 w 1163326"/>
              <a:gd name="connsiteY3" fmla="*/ 581663 h 1163326"/>
              <a:gd name="connsiteX4" fmla="*/ 581663 w 1163326"/>
              <a:gd name="connsiteY4" fmla="*/ 0 h 116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326" h="1163326">
                <a:moveTo>
                  <a:pt x="581663" y="0"/>
                </a:moveTo>
                <a:cubicBezTo>
                  <a:pt x="902907" y="0"/>
                  <a:pt x="1163326" y="260419"/>
                  <a:pt x="1163326" y="581663"/>
                </a:cubicBezTo>
                <a:cubicBezTo>
                  <a:pt x="1163326" y="902907"/>
                  <a:pt x="902907" y="1163326"/>
                  <a:pt x="581663" y="1163326"/>
                </a:cubicBezTo>
                <a:cubicBezTo>
                  <a:pt x="260419" y="1163326"/>
                  <a:pt x="0" y="902907"/>
                  <a:pt x="0" y="581663"/>
                </a:cubicBezTo>
                <a:cubicBezTo>
                  <a:pt x="0" y="260419"/>
                  <a:pt x="260419" y="0"/>
                  <a:pt x="581663" y="0"/>
                </a:cubicBez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5549605" y="3727194"/>
            <a:ext cx="1163326" cy="1163326"/>
          </a:xfrm>
          <a:custGeom>
            <a:avLst/>
            <a:gdLst>
              <a:gd name="connsiteX0" fmla="*/ 581663 w 1163326"/>
              <a:gd name="connsiteY0" fmla="*/ 0 h 1163326"/>
              <a:gd name="connsiteX1" fmla="*/ 1163326 w 1163326"/>
              <a:gd name="connsiteY1" fmla="*/ 581663 h 1163326"/>
              <a:gd name="connsiteX2" fmla="*/ 581663 w 1163326"/>
              <a:gd name="connsiteY2" fmla="*/ 1163326 h 1163326"/>
              <a:gd name="connsiteX3" fmla="*/ 0 w 1163326"/>
              <a:gd name="connsiteY3" fmla="*/ 581663 h 1163326"/>
              <a:gd name="connsiteX4" fmla="*/ 581663 w 1163326"/>
              <a:gd name="connsiteY4" fmla="*/ 0 h 116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326" h="1163326">
                <a:moveTo>
                  <a:pt x="581663" y="0"/>
                </a:moveTo>
                <a:cubicBezTo>
                  <a:pt x="902907" y="0"/>
                  <a:pt x="1163326" y="260419"/>
                  <a:pt x="1163326" y="581663"/>
                </a:cubicBezTo>
                <a:cubicBezTo>
                  <a:pt x="1163326" y="902907"/>
                  <a:pt x="902907" y="1163326"/>
                  <a:pt x="581663" y="1163326"/>
                </a:cubicBezTo>
                <a:cubicBezTo>
                  <a:pt x="260419" y="1163326"/>
                  <a:pt x="0" y="902907"/>
                  <a:pt x="0" y="581663"/>
                </a:cubicBezTo>
                <a:cubicBezTo>
                  <a:pt x="0" y="260419"/>
                  <a:pt x="260419" y="0"/>
                  <a:pt x="581663" y="0"/>
                </a:cubicBezTo>
                <a:close/>
              </a:path>
            </a:pathLst>
          </a:custGeom>
        </p:spPr>
        <p:txBody>
          <a:bodyPr wrap="square">
            <a:noAutofit/>
          </a:bodyPr>
          <a:lstStyle/>
          <a:p>
            <a:endParaRPr lang="zh-CN" altLang="en-US"/>
          </a:p>
        </p:txBody>
      </p:sp>
      <p:sp>
        <p:nvSpPr>
          <p:cNvPr id="11" name="图片占位符 10"/>
          <p:cNvSpPr>
            <a:spLocks noGrp="1"/>
          </p:cNvSpPr>
          <p:nvPr>
            <p:ph type="pic" sz="quarter" idx="13"/>
          </p:nvPr>
        </p:nvSpPr>
        <p:spPr>
          <a:xfrm>
            <a:off x="8225431" y="2918133"/>
            <a:ext cx="1163326" cy="1163326"/>
          </a:xfrm>
          <a:custGeom>
            <a:avLst/>
            <a:gdLst>
              <a:gd name="connsiteX0" fmla="*/ 581663 w 1163326"/>
              <a:gd name="connsiteY0" fmla="*/ 0 h 1163326"/>
              <a:gd name="connsiteX1" fmla="*/ 1163326 w 1163326"/>
              <a:gd name="connsiteY1" fmla="*/ 581663 h 1163326"/>
              <a:gd name="connsiteX2" fmla="*/ 581663 w 1163326"/>
              <a:gd name="connsiteY2" fmla="*/ 1163326 h 1163326"/>
              <a:gd name="connsiteX3" fmla="*/ 0 w 1163326"/>
              <a:gd name="connsiteY3" fmla="*/ 581663 h 1163326"/>
              <a:gd name="connsiteX4" fmla="*/ 581663 w 1163326"/>
              <a:gd name="connsiteY4" fmla="*/ 0 h 116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326" h="1163326">
                <a:moveTo>
                  <a:pt x="581663" y="0"/>
                </a:moveTo>
                <a:cubicBezTo>
                  <a:pt x="902907" y="0"/>
                  <a:pt x="1163326" y="260419"/>
                  <a:pt x="1163326" y="581663"/>
                </a:cubicBezTo>
                <a:cubicBezTo>
                  <a:pt x="1163326" y="902907"/>
                  <a:pt x="902907" y="1163326"/>
                  <a:pt x="581663" y="1163326"/>
                </a:cubicBezTo>
                <a:cubicBezTo>
                  <a:pt x="260419" y="1163326"/>
                  <a:pt x="0" y="902907"/>
                  <a:pt x="0" y="581663"/>
                </a:cubicBezTo>
                <a:cubicBezTo>
                  <a:pt x="0" y="260419"/>
                  <a:pt x="260419" y="0"/>
                  <a:pt x="58166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45650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2_木先生iPPT">
    <p:spTree>
      <p:nvGrpSpPr>
        <p:cNvPr id="1" name=""/>
        <p:cNvGrpSpPr/>
        <p:nvPr/>
      </p:nvGrpSpPr>
      <p:grpSpPr>
        <a:xfrm>
          <a:off x="0" y="0"/>
          <a:ext cx="0" cy="0"/>
          <a:chOff x="0" y="0"/>
          <a:chExt cx="0" cy="0"/>
        </a:xfrm>
      </p:grpSpPr>
    </p:spTree>
    <p:extLst>
      <p:ext uri="{BB962C8B-B14F-4D97-AF65-F5344CB8AC3E}">
        <p14:creationId xmlns:p14="http://schemas.microsoft.com/office/powerpoint/2010/main" val="3609240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973696" y="2355209"/>
            <a:ext cx="2880142" cy="2880142"/>
          </a:xfrm>
          <a:custGeom>
            <a:avLst/>
            <a:gdLst>
              <a:gd name="connsiteX0" fmla="*/ 1440071 w 2880142"/>
              <a:gd name="connsiteY0" fmla="*/ 0 h 2880142"/>
              <a:gd name="connsiteX1" fmla="*/ 2880142 w 2880142"/>
              <a:gd name="connsiteY1" fmla="*/ 1440071 h 2880142"/>
              <a:gd name="connsiteX2" fmla="*/ 1440071 w 2880142"/>
              <a:gd name="connsiteY2" fmla="*/ 2880142 h 2880142"/>
              <a:gd name="connsiteX3" fmla="*/ 0 w 2880142"/>
              <a:gd name="connsiteY3" fmla="*/ 1440071 h 2880142"/>
              <a:gd name="connsiteX4" fmla="*/ 1440071 w 2880142"/>
              <a:gd name="connsiteY4" fmla="*/ 0 h 28801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0142" h="2880142">
                <a:moveTo>
                  <a:pt x="1440071" y="0"/>
                </a:moveTo>
                <a:cubicBezTo>
                  <a:pt x="2235400" y="0"/>
                  <a:pt x="2880142" y="644742"/>
                  <a:pt x="2880142" y="1440071"/>
                </a:cubicBezTo>
                <a:cubicBezTo>
                  <a:pt x="2880142" y="2235400"/>
                  <a:pt x="2235400" y="2880142"/>
                  <a:pt x="1440071" y="2880142"/>
                </a:cubicBezTo>
                <a:cubicBezTo>
                  <a:pt x="644742" y="2880142"/>
                  <a:pt x="0" y="2235400"/>
                  <a:pt x="0" y="1440071"/>
                </a:cubicBezTo>
                <a:cubicBezTo>
                  <a:pt x="0" y="644742"/>
                  <a:pt x="644742" y="0"/>
                  <a:pt x="144007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625484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2267621" y="1745620"/>
            <a:ext cx="2610944" cy="1754228"/>
          </a:xfrm>
          <a:custGeom>
            <a:avLst/>
            <a:gdLst>
              <a:gd name="connsiteX0" fmla="*/ 0 w 2610944"/>
              <a:gd name="connsiteY0" fmla="*/ 0 h 1754228"/>
              <a:gd name="connsiteX1" fmla="*/ 2610944 w 2610944"/>
              <a:gd name="connsiteY1" fmla="*/ 0 h 1754228"/>
              <a:gd name="connsiteX2" fmla="*/ 2610944 w 2610944"/>
              <a:gd name="connsiteY2" fmla="*/ 1754228 h 1754228"/>
              <a:gd name="connsiteX3" fmla="*/ 0 w 2610944"/>
              <a:gd name="connsiteY3" fmla="*/ 1754228 h 1754228"/>
            </a:gdLst>
            <a:ahLst/>
            <a:cxnLst>
              <a:cxn ang="0">
                <a:pos x="connsiteX0" y="connsiteY0"/>
              </a:cxn>
              <a:cxn ang="0">
                <a:pos x="connsiteX1" y="connsiteY1"/>
              </a:cxn>
              <a:cxn ang="0">
                <a:pos x="connsiteX2" y="connsiteY2"/>
              </a:cxn>
              <a:cxn ang="0">
                <a:pos x="connsiteX3" y="connsiteY3"/>
              </a:cxn>
            </a:cxnLst>
            <a:rect l="l" t="t" r="r" b="b"/>
            <a:pathLst>
              <a:path w="2610944" h="1754228">
                <a:moveTo>
                  <a:pt x="0" y="0"/>
                </a:moveTo>
                <a:lnTo>
                  <a:pt x="2610944" y="0"/>
                </a:lnTo>
                <a:lnTo>
                  <a:pt x="2610944" y="1754228"/>
                </a:lnTo>
                <a:lnTo>
                  <a:pt x="0" y="1754228"/>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7421943" y="3996008"/>
            <a:ext cx="2597685" cy="1732333"/>
          </a:xfrm>
          <a:custGeom>
            <a:avLst/>
            <a:gdLst>
              <a:gd name="connsiteX0" fmla="*/ 0 w 2597685"/>
              <a:gd name="connsiteY0" fmla="*/ 0 h 1732333"/>
              <a:gd name="connsiteX1" fmla="*/ 2597685 w 2597685"/>
              <a:gd name="connsiteY1" fmla="*/ 0 h 1732333"/>
              <a:gd name="connsiteX2" fmla="*/ 2597685 w 2597685"/>
              <a:gd name="connsiteY2" fmla="*/ 1732333 h 1732333"/>
              <a:gd name="connsiteX3" fmla="*/ 0 w 2597685"/>
              <a:gd name="connsiteY3" fmla="*/ 1732333 h 1732333"/>
            </a:gdLst>
            <a:ahLst/>
            <a:cxnLst>
              <a:cxn ang="0">
                <a:pos x="connsiteX0" y="connsiteY0"/>
              </a:cxn>
              <a:cxn ang="0">
                <a:pos x="connsiteX1" y="connsiteY1"/>
              </a:cxn>
              <a:cxn ang="0">
                <a:pos x="connsiteX2" y="connsiteY2"/>
              </a:cxn>
              <a:cxn ang="0">
                <a:pos x="connsiteX3" y="connsiteY3"/>
              </a:cxn>
            </a:cxnLst>
            <a:rect l="l" t="t" r="r" b="b"/>
            <a:pathLst>
              <a:path w="2597685" h="1732333">
                <a:moveTo>
                  <a:pt x="0" y="0"/>
                </a:moveTo>
                <a:lnTo>
                  <a:pt x="2597685" y="0"/>
                </a:lnTo>
                <a:lnTo>
                  <a:pt x="2597685" y="1732333"/>
                </a:lnTo>
                <a:lnTo>
                  <a:pt x="0" y="173233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258099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576413" y="2036272"/>
            <a:ext cx="3961436" cy="2184059"/>
          </a:xfrm>
          <a:custGeom>
            <a:avLst/>
            <a:gdLst>
              <a:gd name="connsiteX0" fmla="*/ 0 w 3961436"/>
              <a:gd name="connsiteY0" fmla="*/ 0 h 2184059"/>
              <a:gd name="connsiteX1" fmla="*/ 3961436 w 3961436"/>
              <a:gd name="connsiteY1" fmla="*/ 0 h 2184059"/>
              <a:gd name="connsiteX2" fmla="*/ 3961436 w 3961436"/>
              <a:gd name="connsiteY2" fmla="*/ 2184059 h 2184059"/>
              <a:gd name="connsiteX3" fmla="*/ 0 w 3961436"/>
              <a:gd name="connsiteY3" fmla="*/ 2184059 h 2184059"/>
            </a:gdLst>
            <a:ahLst/>
            <a:cxnLst>
              <a:cxn ang="0">
                <a:pos x="connsiteX0" y="connsiteY0"/>
              </a:cxn>
              <a:cxn ang="0">
                <a:pos x="connsiteX1" y="connsiteY1"/>
              </a:cxn>
              <a:cxn ang="0">
                <a:pos x="connsiteX2" y="connsiteY2"/>
              </a:cxn>
              <a:cxn ang="0">
                <a:pos x="connsiteX3" y="connsiteY3"/>
              </a:cxn>
            </a:cxnLst>
            <a:rect l="l" t="t" r="r" b="b"/>
            <a:pathLst>
              <a:path w="3961436" h="2184059">
                <a:moveTo>
                  <a:pt x="0" y="0"/>
                </a:moveTo>
                <a:lnTo>
                  <a:pt x="3961436" y="0"/>
                </a:lnTo>
                <a:lnTo>
                  <a:pt x="3961436" y="2184059"/>
                </a:lnTo>
                <a:lnTo>
                  <a:pt x="0" y="2184059"/>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389538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2018120" y="2330161"/>
            <a:ext cx="1979966" cy="1979966"/>
          </a:xfrm>
          <a:custGeom>
            <a:avLst/>
            <a:gdLst>
              <a:gd name="connsiteX0" fmla="*/ 989983 w 1979966"/>
              <a:gd name="connsiteY0" fmla="*/ 0 h 1979966"/>
              <a:gd name="connsiteX1" fmla="*/ 1979966 w 1979966"/>
              <a:gd name="connsiteY1" fmla="*/ 989983 h 1979966"/>
              <a:gd name="connsiteX2" fmla="*/ 989983 w 1979966"/>
              <a:gd name="connsiteY2" fmla="*/ 1979966 h 1979966"/>
              <a:gd name="connsiteX3" fmla="*/ 0 w 1979966"/>
              <a:gd name="connsiteY3" fmla="*/ 989983 h 1979966"/>
              <a:gd name="connsiteX4" fmla="*/ 989983 w 1979966"/>
              <a:gd name="connsiteY4" fmla="*/ 0 h 19799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9966" h="1979966">
                <a:moveTo>
                  <a:pt x="989983" y="0"/>
                </a:moveTo>
                <a:cubicBezTo>
                  <a:pt x="1536736" y="0"/>
                  <a:pt x="1979966" y="443230"/>
                  <a:pt x="1979966" y="989983"/>
                </a:cubicBezTo>
                <a:cubicBezTo>
                  <a:pt x="1979966" y="1536736"/>
                  <a:pt x="1536736" y="1979966"/>
                  <a:pt x="989983" y="1979966"/>
                </a:cubicBezTo>
                <a:cubicBezTo>
                  <a:pt x="443230" y="1979966"/>
                  <a:pt x="0" y="1536736"/>
                  <a:pt x="0" y="989983"/>
                </a:cubicBezTo>
                <a:cubicBezTo>
                  <a:pt x="0" y="443230"/>
                  <a:pt x="443230" y="0"/>
                  <a:pt x="98998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601320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1887341" y="1883739"/>
            <a:ext cx="3383092" cy="2648586"/>
          </a:xfrm>
          <a:custGeom>
            <a:avLst/>
            <a:gdLst>
              <a:gd name="connsiteX0" fmla="*/ 0 w 3383092"/>
              <a:gd name="connsiteY0" fmla="*/ 0 h 2648586"/>
              <a:gd name="connsiteX1" fmla="*/ 3383092 w 3383092"/>
              <a:gd name="connsiteY1" fmla="*/ 0 h 2648586"/>
              <a:gd name="connsiteX2" fmla="*/ 3383092 w 3383092"/>
              <a:gd name="connsiteY2" fmla="*/ 2648586 h 2648586"/>
              <a:gd name="connsiteX3" fmla="*/ 0 w 3383092"/>
              <a:gd name="connsiteY3" fmla="*/ 2648586 h 2648586"/>
            </a:gdLst>
            <a:ahLst/>
            <a:cxnLst>
              <a:cxn ang="0">
                <a:pos x="connsiteX0" y="connsiteY0"/>
              </a:cxn>
              <a:cxn ang="0">
                <a:pos x="connsiteX1" y="connsiteY1"/>
              </a:cxn>
              <a:cxn ang="0">
                <a:pos x="connsiteX2" y="connsiteY2"/>
              </a:cxn>
              <a:cxn ang="0">
                <a:pos x="connsiteX3" y="connsiteY3"/>
              </a:cxn>
            </a:cxnLst>
            <a:rect l="l" t="t" r="r" b="b"/>
            <a:pathLst>
              <a:path w="3383092" h="2648586">
                <a:moveTo>
                  <a:pt x="0" y="0"/>
                </a:moveTo>
                <a:lnTo>
                  <a:pt x="3383092" y="0"/>
                </a:lnTo>
                <a:lnTo>
                  <a:pt x="3383092" y="2648586"/>
                </a:lnTo>
                <a:lnTo>
                  <a:pt x="0" y="2648586"/>
                </a:lnTo>
                <a:close/>
              </a:path>
            </a:pathLst>
          </a:custGeom>
        </p:spPr>
        <p:txBody>
          <a:bodyPr wrap="square">
            <a:noAutofit/>
          </a:bodyPr>
          <a:lstStyle/>
          <a:p>
            <a:endParaRPr lang="zh-CN" altLang="en-US"/>
          </a:p>
        </p:txBody>
      </p:sp>
      <p:sp>
        <p:nvSpPr>
          <p:cNvPr id="7" name="图片占位符 6"/>
          <p:cNvSpPr>
            <a:spLocks noGrp="1"/>
          </p:cNvSpPr>
          <p:nvPr>
            <p:ph type="pic" sz="quarter" idx="11"/>
          </p:nvPr>
        </p:nvSpPr>
        <p:spPr>
          <a:xfrm>
            <a:off x="6880255" y="1883739"/>
            <a:ext cx="3383092" cy="2648586"/>
          </a:xfrm>
          <a:custGeom>
            <a:avLst/>
            <a:gdLst>
              <a:gd name="connsiteX0" fmla="*/ 0 w 3383092"/>
              <a:gd name="connsiteY0" fmla="*/ 0 h 2648586"/>
              <a:gd name="connsiteX1" fmla="*/ 3383092 w 3383092"/>
              <a:gd name="connsiteY1" fmla="*/ 0 h 2648586"/>
              <a:gd name="connsiteX2" fmla="*/ 3383092 w 3383092"/>
              <a:gd name="connsiteY2" fmla="*/ 2648586 h 2648586"/>
              <a:gd name="connsiteX3" fmla="*/ 0 w 3383092"/>
              <a:gd name="connsiteY3" fmla="*/ 2648586 h 2648586"/>
            </a:gdLst>
            <a:ahLst/>
            <a:cxnLst>
              <a:cxn ang="0">
                <a:pos x="connsiteX0" y="connsiteY0"/>
              </a:cxn>
              <a:cxn ang="0">
                <a:pos x="connsiteX1" y="connsiteY1"/>
              </a:cxn>
              <a:cxn ang="0">
                <a:pos x="connsiteX2" y="connsiteY2"/>
              </a:cxn>
              <a:cxn ang="0">
                <a:pos x="connsiteX3" y="connsiteY3"/>
              </a:cxn>
            </a:cxnLst>
            <a:rect l="l" t="t" r="r" b="b"/>
            <a:pathLst>
              <a:path w="3383092" h="2648586">
                <a:moveTo>
                  <a:pt x="0" y="0"/>
                </a:moveTo>
                <a:lnTo>
                  <a:pt x="3383092" y="0"/>
                </a:lnTo>
                <a:lnTo>
                  <a:pt x="3383092" y="2648586"/>
                </a:lnTo>
                <a:lnTo>
                  <a:pt x="0" y="264858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1447518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1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1887341" y="1883739"/>
            <a:ext cx="3383092" cy="2648586"/>
          </a:xfrm>
          <a:custGeom>
            <a:avLst/>
            <a:gdLst>
              <a:gd name="connsiteX0" fmla="*/ 0 w 3383092"/>
              <a:gd name="connsiteY0" fmla="*/ 0 h 2648586"/>
              <a:gd name="connsiteX1" fmla="*/ 3383092 w 3383092"/>
              <a:gd name="connsiteY1" fmla="*/ 0 h 2648586"/>
              <a:gd name="connsiteX2" fmla="*/ 3383092 w 3383092"/>
              <a:gd name="connsiteY2" fmla="*/ 2648586 h 2648586"/>
              <a:gd name="connsiteX3" fmla="*/ 0 w 3383092"/>
              <a:gd name="connsiteY3" fmla="*/ 2648586 h 2648586"/>
            </a:gdLst>
            <a:ahLst/>
            <a:cxnLst>
              <a:cxn ang="0">
                <a:pos x="connsiteX0" y="connsiteY0"/>
              </a:cxn>
              <a:cxn ang="0">
                <a:pos x="connsiteX1" y="connsiteY1"/>
              </a:cxn>
              <a:cxn ang="0">
                <a:pos x="connsiteX2" y="connsiteY2"/>
              </a:cxn>
              <a:cxn ang="0">
                <a:pos x="connsiteX3" y="connsiteY3"/>
              </a:cxn>
            </a:cxnLst>
            <a:rect l="l" t="t" r="r" b="b"/>
            <a:pathLst>
              <a:path w="3383092" h="2648586">
                <a:moveTo>
                  <a:pt x="0" y="0"/>
                </a:moveTo>
                <a:lnTo>
                  <a:pt x="3383092" y="0"/>
                </a:lnTo>
                <a:lnTo>
                  <a:pt x="3383092" y="2648586"/>
                </a:lnTo>
                <a:lnTo>
                  <a:pt x="0" y="2648586"/>
                </a:lnTo>
                <a:close/>
              </a:path>
            </a:pathLst>
          </a:custGeom>
        </p:spPr>
        <p:txBody>
          <a:bodyPr wrap="square">
            <a:noAutofit/>
          </a:bodyPr>
          <a:lstStyle/>
          <a:p>
            <a:endParaRPr lang="zh-CN" altLang="en-US"/>
          </a:p>
        </p:txBody>
      </p:sp>
      <p:sp>
        <p:nvSpPr>
          <p:cNvPr id="7" name="图片占位符 6"/>
          <p:cNvSpPr>
            <a:spLocks noGrp="1"/>
          </p:cNvSpPr>
          <p:nvPr>
            <p:ph type="pic" sz="quarter" idx="11"/>
          </p:nvPr>
        </p:nvSpPr>
        <p:spPr>
          <a:xfrm>
            <a:off x="6880255" y="1883739"/>
            <a:ext cx="3383092" cy="2648586"/>
          </a:xfrm>
          <a:custGeom>
            <a:avLst/>
            <a:gdLst>
              <a:gd name="connsiteX0" fmla="*/ 0 w 3383092"/>
              <a:gd name="connsiteY0" fmla="*/ 0 h 2648586"/>
              <a:gd name="connsiteX1" fmla="*/ 3383092 w 3383092"/>
              <a:gd name="connsiteY1" fmla="*/ 0 h 2648586"/>
              <a:gd name="connsiteX2" fmla="*/ 3383092 w 3383092"/>
              <a:gd name="connsiteY2" fmla="*/ 2648586 h 2648586"/>
              <a:gd name="connsiteX3" fmla="*/ 0 w 3383092"/>
              <a:gd name="connsiteY3" fmla="*/ 2648586 h 2648586"/>
            </a:gdLst>
            <a:ahLst/>
            <a:cxnLst>
              <a:cxn ang="0">
                <a:pos x="connsiteX0" y="connsiteY0"/>
              </a:cxn>
              <a:cxn ang="0">
                <a:pos x="connsiteX1" y="connsiteY1"/>
              </a:cxn>
              <a:cxn ang="0">
                <a:pos x="connsiteX2" y="connsiteY2"/>
              </a:cxn>
              <a:cxn ang="0">
                <a:pos x="connsiteX3" y="connsiteY3"/>
              </a:cxn>
            </a:cxnLst>
            <a:rect l="l" t="t" r="r" b="b"/>
            <a:pathLst>
              <a:path w="3383092" h="2648586">
                <a:moveTo>
                  <a:pt x="0" y="0"/>
                </a:moveTo>
                <a:lnTo>
                  <a:pt x="3383092" y="0"/>
                </a:lnTo>
                <a:lnTo>
                  <a:pt x="3383092" y="2648586"/>
                </a:lnTo>
                <a:lnTo>
                  <a:pt x="0" y="2648586"/>
                </a:lnTo>
                <a:close/>
              </a:path>
            </a:pathLst>
          </a:custGeom>
        </p:spPr>
        <p:txBody>
          <a:bodyPr wrap="square">
            <a:noAutofit/>
          </a:bodyPr>
          <a:lstStyle/>
          <a:p>
            <a:endParaRPr lang="zh-CN" altLang="en-US"/>
          </a:p>
        </p:txBody>
      </p:sp>
      <p:sp>
        <p:nvSpPr>
          <p:cNvPr id="5" name="矩形 4"/>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6189502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木先生iPPT">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7504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4008630" y="3592412"/>
            <a:ext cx="2109570" cy="2109570"/>
          </a:xfrm>
          <a:custGeom>
            <a:avLst/>
            <a:gdLst>
              <a:gd name="connsiteX0" fmla="*/ 1054785 w 2109570"/>
              <a:gd name="connsiteY0" fmla="*/ 0 h 2109570"/>
              <a:gd name="connsiteX1" fmla="*/ 2109570 w 2109570"/>
              <a:gd name="connsiteY1" fmla="*/ 1054785 h 2109570"/>
              <a:gd name="connsiteX2" fmla="*/ 1054785 w 2109570"/>
              <a:gd name="connsiteY2" fmla="*/ 2109570 h 2109570"/>
              <a:gd name="connsiteX3" fmla="*/ 0 w 2109570"/>
              <a:gd name="connsiteY3" fmla="*/ 1054785 h 2109570"/>
              <a:gd name="connsiteX4" fmla="*/ 1054785 w 2109570"/>
              <a:gd name="connsiteY4" fmla="*/ 0 h 2109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9570" h="2109570">
                <a:moveTo>
                  <a:pt x="1054785" y="0"/>
                </a:moveTo>
                <a:cubicBezTo>
                  <a:pt x="1637327" y="0"/>
                  <a:pt x="2109570" y="472243"/>
                  <a:pt x="2109570" y="1054785"/>
                </a:cubicBezTo>
                <a:cubicBezTo>
                  <a:pt x="2109570" y="1637327"/>
                  <a:pt x="1637327" y="2109570"/>
                  <a:pt x="1054785" y="2109570"/>
                </a:cubicBezTo>
                <a:cubicBezTo>
                  <a:pt x="472243" y="2109570"/>
                  <a:pt x="0" y="1637327"/>
                  <a:pt x="0" y="1054785"/>
                </a:cubicBezTo>
                <a:cubicBezTo>
                  <a:pt x="0" y="472243"/>
                  <a:pt x="472243" y="0"/>
                  <a:pt x="105478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581837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_木先生iPP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97859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41093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8" r:id="rId3"/>
    <p:sldLayoutId id="2147483663" r:id="rId4"/>
    <p:sldLayoutId id="2147483664" r:id="rId5"/>
    <p:sldLayoutId id="2147483677" r:id="rId6"/>
    <p:sldLayoutId id="2147483676" r:id="rId7"/>
    <p:sldLayoutId id="2147483673" r:id="rId8"/>
    <p:sldLayoutId id="2147483668" r:id="rId9"/>
    <p:sldLayoutId id="2147483665" r:id="rId10"/>
    <p:sldLayoutId id="2147483674" r:id="rId11"/>
    <p:sldLayoutId id="2147483672" r:id="rId12"/>
    <p:sldLayoutId id="2147483671" r:id="rId13"/>
    <p:sldLayoutId id="2147483670" r:id="rId14"/>
    <p:sldLayoutId id="2147483669" r:id="rId15"/>
    <p:sldLayoutId id="2147483679" r:id="rId16"/>
    <p:sldLayoutId id="2147483666" r:id="rId17"/>
    <p:sldLayoutId id="2147483675" r:id="rId18"/>
    <p:sldLayoutId id="2147483667"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notesSlide" Target="../notesSlides/notesSlide5.xml"/><Relationship Id="rId3" Type="http://schemas.openxmlformats.org/officeDocument/2006/relationships/tags" Target="../tags/tag4.xml"/><Relationship Id="rId7" Type="http://schemas.openxmlformats.org/officeDocument/2006/relationships/slideLayout" Target="../slideLayouts/slideLayout6.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18" Type="http://schemas.openxmlformats.org/officeDocument/2006/relationships/notesSlide" Target="../notesSlides/notesSlide8.xml"/><Relationship Id="rId3" Type="http://schemas.openxmlformats.org/officeDocument/2006/relationships/tags" Target="../tags/tag10.xml"/><Relationship Id="rId7" Type="http://schemas.openxmlformats.org/officeDocument/2006/relationships/tags" Target="../tags/tag14.xml"/><Relationship Id="rId12" Type="http://schemas.openxmlformats.org/officeDocument/2006/relationships/tags" Target="../tags/tag19.xml"/><Relationship Id="rId17" Type="http://schemas.openxmlformats.org/officeDocument/2006/relationships/slideLayout" Target="../slideLayouts/slideLayout17.xml"/><Relationship Id="rId2" Type="http://schemas.openxmlformats.org/officeDocument/2006/relationships/tags" Target="../tags/tag9.xml"/><Relationship Id="rId16" Type="http://schemas.openxmlformats.org/officeDocument/2006/relationships/tags" Target="../tags/tag23.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5" Type="http://schemas.openxmlformats.org/officeDocument/2006/relationships/tags" Target="../tags/tag12.xml"/><Relationship Id="rId15" Type="http://schemas.openxmlformats.org/officeDocument/2006/relationships/tags" Target="../tags/tag22.xml"/><Relationship Id="rId10" Type="http://schemas.openxmlformats.org/officeDocument/2006/relationships/tags" Target="../tags/tag17.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tags" Target="../tags/tag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3.xml"/><Relationship Id="rId1" Type="http://schemas.openxmlformats.org/officeDocument/2006/relationships/slideLayout" Target="../slideLayouts/slideLayout19.xml"/><Relationship Id="rId4" Type="http://schemas.openxmlformats.org/officeDocument/2006/relationships/chart" Target="../charts/char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tags" Target="../tags/tag26.xml"/><Relationship Id="rId7" Type="http://schemas.openxmlformats.org/officeDocument/2006/relationships/image" Target="../media/image7.jpeg"/><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image" Target="../media/image6.jpeg"/><Relationship Id="rId5" Type="http://schemas.openxmlformats.org/officeDocument/2006/relationships/notesSlide" Target="../notesSlides/notesSlide15.xml"/><Relationship Id="rId4" Type="http://schemas.openxmlformats.org/officeDocument/2006/relationships/slideLayout" Target="../slideLayouts/slideLayout9.xml"/><Relationship Id="rId9"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notesSlide" Target="../notesSlides/notesSlide17.xml"/><Relationship Id="rId5" Type="http://schemas.openxmlformats.org/officeDocument/2006/relationships/slideLayout" Target="../slideLayouts/slideLayout10.xml"/><Relationship Id="rId4" Type="http://schemas.openxmlformats.org/officeDocument/2006/relationships/tags" Target="../tags/tag30.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tags" Target="../tags/tag33.xml"/><Relationship Id="rId7" Type="http://schemas.openxmlformats.org/officeDocument/2006/relationships/notesSlide" Target="../notesSlides/notesSlide19.xml"/><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slideLayout" Target="../slideLayouts/slideLayout17.xml"/><Relationship Id="rId5" Type="http://schemas.openxmlformats.org/officeDocument/2006/relationships/tags" Target="../tags/tag35.xml"/><Relationship Id="rId4" Type="http://schemas.openxmlformats.org/officeDocument/2006/relationships/tags" Target="../tags/tag3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8" Type="http://schemas.openxmlformats.org/officeDocument/2006/relationships/notesSlide" Target="../notesSlides/notesSlide24.xml"/><Relationship Id="rId3" Type="http://schemas.openxmlformats.org/officeDocument/2006/relationships/tags" Target="../tags/tag38.xml"/><Relationship Id="rId7" Type="http://schemas.openxmlformats.org/officeDocument/2006/relationships/slideLayout" Target="../slideLayouts/slideLayout19.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占位符 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t="12500" b="12500"/>
          <a:stretch>
            <a:fillRect/>
          </a:stretch>
        </p:blipFill>
        <p:spPr/>
      </p:pic>
      <p:sp>
        <p:nvSpPr>
          <p:cNvPr id="5" name="矩形 4"/>
          <p:cNvSpPr/>
          <p:nvPr/>
        </p:nvSpPr>
        <p:spPr>
          <a:xfrm>
            <a:off x="1895475" y="1552575"/>
            <a:ext cx="8401050" cy="375285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24" name="矩形 23"/>
          <p:cNvSpPr/>
          <p:nvPr/>
        </p:nvSpPr>
        <p:spPr>
          <a:xfrm>
            <a:off x="2106216" y="1758081"/>
            <a:ext cx="7979569" cy="3341839"/>
          </a:xfrm>
          <a:prstGeom prst="rect">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26" name="矩形 25"/>
          <p:cNvSpPr/>
          <p:nvPr/>
        </p:nvSpPr>
        <p:spPr>
          <a:xfrm>
            <a:off x="2830286" y="3271304"/>
            <a:ext cx="6531428" cy="68326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lumMod val="50000"/>
                  </a:srgbClr>
                </a:solidFill>
                <a:effectLst/>
                <a:uLnTx/>
                <a:uFillTx/>
                <a:latin typeface="微软雅黑"/>
                <a:ea typeface="微软雅黑"/>
                <a:cs typeface="+mn-cs"/>
              </a:rPr>
              <a:t>print the presentation and make it into a film to be used in a wider </a:t>
            </a:r>
            <a:r>
              <a:rPr kumimoji="0" lang="en-US" altLang="zh-CN" sz="1600" b="0" i="0" u="none" strike="noStrike" kern="1200" cap="none" spc="0" normalizeH="0" baseline="0" noProof="0" dirty="0" err="1">
                <a:ln>
                  <a:noFill/>
                </a:ln>
                <a:solidFill>
                  <a:srgbClr val="FFFFFF">
                    <a:lumMod val="50000"/>
                  </a:srgbClr>
                </a:solidFill>
                <a:effectLst/>
                <a:uLnTx/>
                <a:uFillTx/>
                <a:latin typeface="微软雅黑"/>
                <a:ea typeface="微软雅黑"/>
                <a:cs typeface="+mn-cs"/>
              </a:rPr>
              <a:t>fieldprint</a:t>
            </a:r>
            <a:r>
              <a:rPr kumimoji="0" lang="en-US" altLang="zh-CN" sz="1600" b="0" i="0" u="none" strike="noStrike" kern="1200" cap="none" spc="0" normalizeH="0" baseline="0" noProof="0" dirty="0">
                <a:ln>
                  <a:noFill/>
                </a:ln>
                <a:solidFill>
                  <a:srgbClr val="FFFFFF">
                    <a:lumMod val="50000"/>
                  </a:srgbClr>
                </a:solidFill>
                <a:effectLst/>
                <a:uLnTx/>
                <a:uFillTx/>
                <a:latin typeface="微软雅黑"/>
                <a:ea typeface="微软雅黑"/>
                <a:cs typeface="+mn-cs"/>
              </a:rPr>
              <a:t> film to be used in a wider field</a:t>
            </a:r>
          </a:p>
        </p:txBody>
      </p:sp>
      <p:sp>
        <p:nvSpPr>
          <p:cNvPr id="27" name="矩形 26"/>
          <p:cNvSpPr/>
          <p:nvPr/>
        </p:nvSpPr>
        <p:spPr>
          <a:xfrm>
            <a:off x="2380343" y="2207530"/>
            <a:ext cx="7431314" cy="1089529"/>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5400" b="1" i="0" u="none" strike="noStrike" kern="1200" cap="none" spc="0" normalizeH="0" baseline="0" noProof="0" dirty="0">
                <a:ln>
                  <a:noFill/>
                </a:ln>
                <a:solidFill>
                  <a:srgbClr val="000000">
                    <a:lumMod val="75000"/>
                    <a:lumOff val="25000"/>
                  </a:srgbClr>
                </a:solidFill>
                <a:effectLst/>
                <a:uLnTx/>
                <a:uFillTx/>
                <a:latin typeface="微软雅黑"/>
                <a:ea typeface="微软雅黑"/>
                <a:cs typeface="+mn-cs"/>
              </a:rPr>
              <a:t>经典红</a:t>
            </a:r>
            <a:r>
              <a:rPr kumimoji="0" lang="zh-CN" altLang="en-US" sz="5400" b="1" i="0" u="none" strike="noStrike" kern="1200" cap="none" spc="0" normalizeH="0" baseline="0" noProof="0" dirty="0" smtClean="0">
                <a:ln>
                  <a:noFill/>
                </a:ln>
                <a:solidFill>
                  <a:srgbClr val="000000">
                    <a:lumMod val="75000"/>
                    <a:lumOff val="25000"/>
                  </a:srgbClr>
                </a:solidFill>
                <a:effectLst/>
                <a:uLnTx/>
                <a:uFillTx/>
                <a:latin typeface="微软雅黑"/>
                <a:ea typeface="微软雅黑"/>
                <a:cs typeface="+mn-cs"/>
              </a:rPr>
              <a:t>蓝</a:t>
            </a:r>
            <a:r>
              <a:rPr lang="zh-CN" altLang="en-US" sz="5400" b="1" dirty="0">
                <a:solidFill>
                  <a:srgbClr val="000000">
                    <a:lumMod val="75000"/>
                    <a:lumOff val="25000"/>
                  </a:srgbClr>
                </a:solidFill>
                <a:latin typeface="微软雅黑"/>
                <a:ea typeface="微软雅黑"/>
              </a:rPr>
              <a:t>配色</a:t>
            </a:r>
            <a:r>
              <a:rPr lang="zh-CN" altLang="en-US" sz="5400" b="1" dirty="0" smtClean="0">
                <a:solidFill>
                  <a:srgbClr val="000000">
                    <a:lumMod val="75000"/>
                    <a:lumOff val="25000"/>
                  </a:srgbClr>
                </a:solidFill>
                <a:latin typeface="微软雅黑"/>
                <a:ea typeface="微软雅黑"/>
              </a:rPr>
              <a:t>工</a:t>
            </a:r>
            <a:r>
              <a:rPr lang="zh-CN" altLang="en-US" sz="5400" b="1" dirty="0">
                <a:solidFill>
                  <a:srgbClr val="000000">
                    <a:lumMod val="75000"/>
                    <a:lumOff val="25000"/>
                  </a:srgbClr>
                </a:solidFill>
                <a:latin typeface="微软雅黑"/>
                <a:ea typeface="微软雅黑"/>
              </a:rPr>
              <a:t>作</a:t>
            </a:r>
            <a:r>
              <a:rPr kumimoji="0" lang="zh-CN" altLang="en-US" sz="5400" b="1" i="0" u="none" strike="noStrike" kern="1200" cap="none" spc="0" normalizeH="0" baseline="0" noProof="0" dirty="0" smtClean="0">
                <a:ln>
                  <a:noFill/>
                </a:ln>
                <a:solidFill>
                  <a:srgbClr val="000000">
                    <a:lumMod val="75000"/>
                    <a:lumOff val="25000"/>
                  </a:srgbClr>
                </a:solidFill>
                <a:effectLst/>
                <a:uLnTx/>
                <a:uFillTx/>
                <a:latin typeface="微软雅黑"/>
                <a:ea typeface="微软雅黑"/>
                <a:cs typeface="+mn-cs"/>
              </a:rPr>
              <a:t>计</a:t>
            </a:r>
            <a:r>
              <a:rPr kumimoji="0" lang="zh-CN" altLang="en-US" sz="5400" b="1" i="0" u="none" strike="noStrike" kern="1200" cap="none" spc="0" normalizeH="0" baseline="0" noProof="0" dirty="0">
                <a:ln>
                  <a:noFill/>
                </a:ln>
                <a:solidFill>
                  <a:srgbClr val="000000">
                    <a:lumMod val="75000"/>
                    <a:lumOff val="25000"/>
                  </a:srgbClr>
                </a:solidFill>
                <a:effectLst/>
                <a:uLnTx/>
                <a:uFillTx/>
                <a:latin typeface="微软雅黑"/>
                <a:ea typeface="微软雅黑"/>
                <a:cs typeface="+mn-cs"/>
              </a:rPr>
              <a:t>划</a:t>
            </a:r>
          </a:p>
        </p:txBody>
      </p:sp>
      <p:sp>
        <p:nvSpPr>
          <p:cNvPr id="28" name="矩形 27"/>
          <p:cNvSpPr/>
          <p:nvPr/>
        </p:nvSpPr>
        <p:spPr>
          <a:xfrm rot="2400000">
            <a:off x="5373767" y="4192765"/>
            <a:ext cx="2648694" cy="1561962"/>
          </a:xfrm>
          <a:custGeom>
            <a:avLst/>
            <a:gdLst>
              <a:gd name="connsiteX0" fmla="*/ 0 w 2648694"/>
              <a:gd name="connsiteY0" fmla="*/ 0 h 1552966"/>
              <a:gd name="connsiteX1" fmla="*/ 2648694 w 2648694"/>
              <a:gd name="connsiteY1" fmla="*/ 0 h 1552966"/>
              <a:gd name="connsiteX2" fmla="*/ 2648694 w 2648694"/>
              <a:gd name="connsiteY2" fmla="*/ 1552966 h 1552966"/>
              <a:gd name="connsiteX3" fmla="*/ 0 w 2648694"/>
              <a:gd name="connsiteY3" fmla="*/ 1552966 h 1552966"/>
              <a:gd name="connsiteX4" fmla="*/ 0 w 2648694"/>
              <a:gd name="connsiteY4" fmla="*/ 0 h 1552966"/>
              <a:gd name="connsiteX0" fmla="*/ 0 w 2648694"/>
              <a:gd name="connsiteY0" fmla="*/ 0 h 1552966"/>
              <a:gd name="connsiteX1" fmla="*/ 2648694 w 2648694"/>
              <a:gd name="connsiteY1" fmla="*/ 0 h 1552966"/>
              <a:gd name="connsiteX2" fmla="*/ 2648694 w 2648694"/>
              <a:gd name="connsiteY2" fmla="*/ 1552966 h 1552966"/>
              <a:gd name="connsiteX3" fmla="*/ 841966 w 2648694"/>
              <a:gd name="connsiteY3" fmla="*/ 1548741 h 1552966"/>
              <a:gd name="connsiteX4" fmla="*/ 0 w 2648694"/>
              <a:gd name="connsiteY4" fmla="*/ 1552966 h 1552966"/>
              <a:gd name="connsiteX5" fmla="*/ 0 w 2648694"/>
              <a:gd name="connsiteY5" fmla="*/ 0 h 1552966"/>
              <a:gd name="connsiteX0" fmla="*/ 0 w 2648694"/>
              <a:gd name="connsiteY0" fmla="*/ 0 h 1552966"/>
              <a:gd name="connsiteX1" fmla="*/ 2648694 w 2648694"/>
              <a:gd name="connsiteY1" fmla="*/ 0 h 1552966"/>
              <a:gd name="connsiteX2" fmla="*/ 841966 w 2648694"/>
              <a:gd name="connsiteY2" fmla="*/ 1548741 h 1552966"/>
              <a:gd name="connsiteX3" fmla="*/ 0 w 2648694"/>
              <a:gd name="connsiteY3" fmla="*/ 1552966 h 1552966"/>
              <a:gd name="connsiteX4" fmla="*/ 0 w 2648694"/>
              <a:gd name="connsiteY4" fmla="*/ 0 h 1552966"/>
              <a:gd name="connsiteX0" fmla="*/ 0 w 2648694"/>
              <a:gd name="connsiteY0" fmla="*/ 8996 h 1561962"/>
              <a:gd name="connsiteX1" fmla="*/ 1068396 w 2648694"/>
              <a:gd name="connsiteY1" fmla="*/ 0 h 1561962"/>
              <a:gd name="connsiteX2" fmla="*/ 2648694 w 2648694"/>
              <a:gd name="connsiteY2" fmla="*/ 8996 h 1561962"/>
              <a:gd name="connsiteX3" fmla="*/ 841966 w 2648694"/>
              <a:gd name="connsiteY3" fmla="*/ 1557737 h 1561962"/>
              <a:gd name="connsiteX4" fmla="*/ 0 w 2648694"/>
              <a:gd name="connsiteY4" fmla="*/ 1561962 h 1561962"/>
              <a:gd name="connsiteX5" fmla="*/ 0 w 2648694"/>
              <a:gd name="connsiteY5" fmla="*/ 8996 h 1561962"/>
              <a:gd name="connsiteX0" fmla="*/ 0 w 2648694"/>
              <a:gd name="connsiteY0" fmla="*/ 1561962 h 1561962"/>
              <a:gd name="connsiteX1" fmla="*/ 1068396 w 2648694"/>
              <a:gd name="connsiteY1" fmla="*/ 0 h 1561962"/>
              <a:gd name="connsiteX2" fmla="*/ 2648694 w 2648694"/>
              <a:gd name="connsiteY2" fmla="*/ 8996 h 1561962"/>
              <a:gd name="connsiteX3" fmla="*/ 841966 w 2648694"/>
              <a:gd name="connsiteY3" fmla="*/ 1557737 h 1561962"/>
              <a:gd name="connsiteX4" fmla="*/ 0 w 2648694"/>
              <a:gd name="connsiteY4" fmla="*/ 1561962 h 156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48694" h="1561962">
                <a:moveTo>
                  <a:pt x="0" y="1561962"/>
                </a:moveTo>
                <a:lnTo>
                  <a:pt x="1068396" y="0"/>
                </a:lnTo>
                <a:lnTo>
                  <a:pt x="2648694" y="8996"/>
                </a:lnTo>
                <a:lnTo>
                  <a:pt x="841966" y="1557737"/>
                </a:lnTo>
                <a:lnTo>
                  <a:pt x="0" y="1561962"/>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9" name="组合 8"/>
          <p:cNvGrpSpPr/>
          <p:nvPr/>
        </p:nvGrpSpPr>
        <p:grpSpPr>
          <a:xfrm>
            <a:off x="5181600" y="4223658"/>
            <a:ext cx="1828800" cy="514350"/>
            <a:chOff x="5181600" y="4267200"/>
            <a:chExt cx="1828800" cy="514350"/>
          </a:xfrm>
        </p:grpSpPr>
        <p:sp>
          <p:nvSpPr>
            <p:cNvPr id="7" name="矩形 6"/>
            <p:cNvSpPr/>
            <p:nvPr/>
          </p:nvSpPr>
          <p:spPr>
            <a:xfrm>
              <a:off x="5181600" y="4267200"/>
              <a:ext cx="1828800" cy="5143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25" name="矩形 24"/>
            <p:cNvSpPr/>
            <p:nvPr/>
          </p:nvSpPr>
          <p:spPr>
            <a:xfrm>
              <a:off x="5400675" y="4294097"/>
              <a:ext cx="1390650" cy="43037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2000" i="0" u="none" strike="noStrike" kern="1200" cap="none" spc="0" normalizeH="0" baseline="0" noProof="0" dirty="0" smtClean="0">
                  <a:ln>
                    <a:noFill/>
                  </a:ln>
                  <a:solidFill>
                    <a:srgbClr val="FFFFFF"/>
                  </a:solidFill>
                  <a:effectLst/>
                  <a:uLnTx/>
                  <a:uFillTx/>
                  <a:latin typeface="微软雅黑"/>
                  <a:ea typeface="微软雅黑"/>
                  <a:cs typeface="+mn-cs"/>
                </a:rPr>
                <a:t>PPT</a:t>
              </a:r>
              <a:endParaRPr kumimoji="0" lang="zh-CN" altLang="en-US" sz="2000" i="0" u="none" strike="noStrike" kern="1200" cap="none" spc="0" normalizeH="0" baseline="0" noProof="0" dirty="0">
                <a:ln>
                  <a:noFill/>
                </a:ln>
                <a:solidFill>
                  <a:srgbClr val="FFFFFF"/>
                </a:solidFill>
                <a:effectLst/>
                <a:uLnTx/>
                <a:uFillTx/>
                <a:latin typeface="微软雅黑"/>
                <a:ea typeface="微软雅黑"/>
                <a:cs typeface="+mn-cs"/>
              </a:endParaRPr>
            </a:p>
          </p:txBody>
        </p:sp>
      </p:grpSp>
      <p:sp>
        <p:nvSpPr>
          <p:cNvPr id="29" name="文本框 28"/>
          <p:cNvSpPr txBox="1"/>
          <p:nvPr/>
        </p:nvSpPr>
        <p:spPr>
          <a:xfrm>
            <a:off x="10340010" y="517432"/>
            <a:ext cx="1306013" cy="290303"/>
          </a:xfrm>
          <a:custGeom>
            <a:avLst/>
            <a:gdLst/>
            <a:ahLst/>
            <a:cxnLst/>
            <a:rect l="l" t="t" r="r" b="b"/>
            <a:pathLst>
              <a:path w="1306013" h="290303">
                <a:moveTo>
                  <a:pt x="1222553" y="47150"/>
                </a:moveTo>
                <a:cubicBezTo>
                  <a:pt x="1218768" y="47150"/>
                  <a:pt x="1215871" y="48613"/>
                  <a:pt x="1213863" y="51538"/>
                </a:cubicBezTo>
                <a:cubicBezTo>
                  <a:pt x="1211856" y="54464"/>
                  <a:pt x="1210852" y="63097"/>
                  <a:pt x="1210852" y="77437"/>
                </a:cubicBezTo>
                <a:lnTo>
                  <a:pt x="1210852" y="207531"/>
                </a:lnTo>
                <a:cubicBezTo>
                  <a:pt x="1210852" y="223707"/>
                  <a:pt x="1211511" y="233688"/>
                  <a:pt x="1212831" y="237474"/>
                </a:cubicBezTo>
                <a:cubicBezTo>
                  <a:pt x="1214150" y="241259"/>
                  <a:pt x="1217219" y="243152"/>
                  <a:pt x="1222037" y="243152"/>
                </a:cubicBezTo>
                <a:cubicBezTo>
                  <a:pt x="1226970" y="243152"/>
                  <a:pt x="1230125" y="240973"/>
                  <a:pt x="1231502" y="236613"/>
                </a:cubicBezTo>
                <a:cubicBezTo>
                  <a:pt x="1232878" y="232254"/>
                  <a:pt x="1233567" y="221871"/>
                  <a:pt x="1233567" y="205466"/>
                </a:cubicBezTo>
                <a:lnTo>
                  <a:pt x="1233567" y="77437"/>
                </a:lnTo>
                <a:cubicBezTo>
                  <a:pt x="1233567" y="64473"/>
                  <a:pt x="1232850" y="56185"/>
                  <a:pt x="1231416" y="52571"/>
                </a:cubicBezTo>
                <a:cubicBezTo>
                  <a:pt x="1229982" y="48957"/>
                  <a:pt x="1227028" y="47150"/>
                  <a:pt x="1222553" y="47150"/>
                </a:cubicBezTo>
                <a:close/>
                <a:moveTo>
                  <a:pt x="841553" y="47150"/>
                </a:moveTo>
                <a:cubicBezTo>
                  <a:pt x="837768" y="47150"/>
                  <a:pt x="834871" y="48613"/>
                  <a:pt x="832863" y="51538"/>
                </a:cubicBezTo>
                <a:cubicBezTo>
                  <a:pt x="830856" y="54464"/>
                  <a:pt x="829852" y="63097"/>
                  <a:pt x="829852" y="77437"/>
                </a:cubicBezTo>
                <a:lnTo>
                  <a:pt x="829852" y="207531"/>
                </a:lnTo>
                <a:cubicBezTo>
                  <a:pt x="829852" y="223707"/>
                  <a:pt x="830511" y="233688"/>
                  <a:pt x="831831" y="237474"/>
                </a:cubicBezTo>
                <a:cubicBezTo>
                  <a:pt x="833150" y="241259"/>
                  <a:pt x="836219" y="243152"/>
                  <a:pt x="841037" y="243152"/>
                </a:cubicBezTo>
                <a:cubicBezTo>
                  <a:pt x="845970" y="243152"/>
                  <a:pt x="849125" y="240973"/>
                  <a:pt x="850502" y="236613"/>
                </a:cubicBezTo>
                <a:cubicBezTo>
                  <a:pt x="851878" y="232254"/>
                  <a:pt x="852567" y="221871"/>
                  <a:pt x="852567" y="205466"/>
                </a:cubicBezTo>
                <a:lnTo>
                  <a:pt x="852567" y="77437"/>
                </a:lnTo>
                <a:cubicBezTo>
                  <a:pt x="852567" y="64473"/>
                  <a:pt x="851850" y="56185"/>
                  <a:pt x="850416" y="52571"/>
                </a:cubicBezTo>
                <a:cubicBezTo>
                  <a:pt x="848982" y="48957"/>
                  <a:pt x="846028" y="47150"/>
                  <a:pt x="841553" y="47150"/>
                </a:cubicBezTo>
                <a:close/>
                <a:moveTo>
                  <a:pt x="270053" y="47150"/>
                </a:moveTo>
                <a:cubicBezTo>
                  <a:pt x="266268" y="47150"/>
                  <a:pt x="263371" y="48613"/>
                  <a:pt x="261363" y="51538"/>
                </a:cubicBezTo>
                <a:cubicBezTo>
                  <a:pt x="259356" y="54464"/>
                  <a:pt x="258352" y="63097"/>
                  <a:pt x="258352" y="77437"/>
                </a:cubicBezTo>
                <a:lnTo>
                  <a:pt x="258352" y="207531"/>
                </a:lnTo>
                <a:cubicBezTo>
                  <a:pt x="258352" y="223707"/>
                  <a:pt x="259011" y="233688"/>
                  <a:pt x="260331" y="237474"/>
                </a:cubicBezTo>
                <a:cubicBezTo>
                  <a:pt x="261650" y="241259"/>
                  <a:pt x="264719" y="243152"/>
                  <a:pt x="269537" y="243152"/>
                </a:cubicBezTo>
                <a:cubicBezTo>
                  <a:pt x="274470" y="243152"/>
                  <a:pt x="277625" y="240973"/>
                  <a:pt x="279002" y="236613"/>
                </a:cubicBezTo>
                <a:cubicBezTo>
                  <a:pt x="280378" y="232254"/>
                  <a:pt x="281067" y="221871"/>
                  <a:pt x="281067" y="205466"/>
                </a:cubicBezTo>
                <a:lnTo>
                  <a:pt x="281067" y="77437"/>
                </a:lnTo>
                <a:cubicBezTo>
                  <a:pt x="281067" y="64473"/>
                  <a:pt x="280350" y="56185"/>
                  <a:pt x="278916" y="52571"/>
                </a:cubicBezTo>
                <a:cubicBezTo>
                  <a:pt x="277482" y="48957"/>
                  <a:pt x="274527" y="47150"/>
                  <a:pt x="270053" y="47150"/>
                </a:cubicBezTo>
                <a:close/>
                <a:moveTo>
                  <a:pt x="635645" y="5850"/>
                </a:moveTo>
                <a:lnTo>
                  <a:pt x="708092" y="5850"/>
                </a:lnTo>
                <a:lnTo>
                  <a:pt x="708092" y="228697"/>
                </a:lnTo>
                <a:lnTo>
                  <a:pt x="752145" y="228697"/>
                </a:lnTo>
                <a:lnTo>
                  <a:pt x="752145" y="284452"/>
                </a:lnTo>
                <a:lnTo>
                  <a:pt x="635645" y="284452"/>
                </a:lnTo>
                <a:close/>
                <a:moveTo>
                  <a:pt x="377437" y="5850"/>
                </a:moveTo>
                <a:lnTo>
                  <a:pt x="449884" y="5850"/>
                </a:lnTo>
                <a:lnTo>
                  <a:pt x="449884" y="214759"/>
                </a:lnTo>
                <a:cubicBezTo>
                  <a:pt x="449884" y="226919"/>
                  <a:pt x="450544" y="234692"/>
                  <a:pt x="451863" y="238076"/>
                </a:cubicBezTo>
                <a:cubicBezTo>
                  <a:pt x="453182" y="241460"/>
                  <a:pt x="455850" y="243152"/>
                  <a:pt x="459865" y="243152"/>
                </a:cubicBezTo>
                <a:cubicBezTo>
                  <a:pt x="464454" y="243152"/>
                  <a:pt x="467408" y="241288"/>
                  <a:pt x="468727" y="237560"/>
                </a:cubicBezTo>
                <a:cubicBezTo>
                  <a:pt x="470047" y="233831"/>
                  <a:pt x="470706" y="225026"/>
                  <a:pt x="470706" y="211145"/>
                </a:cubicBezTo>
                <a:lnTo>
                  <a:pt x="470706" y="5850"/>
                </a:lnTo>
                <a:lnTo>
                  <a:pt x="543153" y="5850"/>
                </a:lnTo>
                <a:lnTo>
                  <a:pt x="543153" y="192044"/>
                </a:lnTo>
                <a:cubicBezTo>
                  <a:pt x="543153" y="213153"/>
                  <a:pt x="542465" y="227980"/>
                  <a:pt x="541088" y="236527"/>
                </a:cubicBezTo>
                <a:cubicBezTo>
                  <a:pt x="539711" y="245074"/>
                  <a:pt x="535639" y="253850"/>
                  <a:pt x="528870" y="262856"/>
                </a:cubicBezTo>
                <a:cubicBezTo>
                  <a:pt x="522102" y="271861"/>
                  <a:pt x="513182" y="278687"/>
                  <a:pt x="502111" y="283334"/>
                </a:cubicBezTo>
                <a:cubicBezTo>
                  <a:pt x="491041" y="287980"/>
                  <a:pt x="477991" y="290303"/>
                  <a:pt x="462962" y="290303"/>
                </a:cubicBezTo>
                <a:cubicBezTo>
                  <a:pt x="446328" y="290303"/>
                  <a:pt x="431643" y="287550"/>
                  <a:pt x="418909" y="282043"/>
                </a:cubicBezTo>
                <a:cubicBezTo>
                  <a:pt x="406175" y="276536"/>
                  <a:pt x="396653" y="269366"/>
                  <a:pt x="390344" y="260533"/>
                </a:cubicBezTo>
                <a:cubicBezTo>
                  <a:pt x="384034" y="251699"/>
                  <a:pt x="380306" y="242378"/>
                  <a:pt x="379158" y="232569"/>
                </a:cubicBezTo>
                <a:cubicBezTo>
                  <a:pt x="378011" y="222760"/>
                  <a:pt x="377437" y="202139"/>
                  <a:pt x="377437" y="170705"/>
                </a:cubicBezTo>
                <a:close/>
                <a:moveTo>
                  <a:pt x="0" y="5850"/>
                </a:moveTo>
                <a:lnTo>
                  <a:pt x="66553" y="5850"/>
                </a:lnTo>
                <a:cubicBezTo>
                  <a:pt x="76953" y="60230"/>
                  <a:pt x="82818" y="96827"/>
                  <a:pt x="84148" y="115639"/>
                </a:cubicBezTo>
                <a:cubicBezTo>
                  <a:pt x="88164" y="85914"/>
                  <a:pt x="94889" y="49317"/>
                  <a:pt x="104325" y="5850"/>
                </a:cubicBezTo>
                <a:lnTo>
                  <a:pt x="170878" y="5850"/>
                </a:lnTo>
                <a:lnTo>
                  <a:pt x="118049" y="183612"/>
                </a:lnTo>
                <a:lnTo>
                  <a:pt x="118049" y="284452"/>
                </a:lnTo>
                <a:lnTo>
                  <a:pt x="50936" y="284452"/>
                </a:lnTo>
                <a:lnTo>
                  <a:pt x="50936" y="183612"/>
                </a:lnTo>
                <a:close/>
                <a:moveTo>
                  <a:pt x="1222209" y="0"/>
                </a:moveTo>
                <a:cubicBezTo>
                  <a:pt x="1237123" y="0"/>
                  <a:pt x="1250517" y="2437"/>
                  <a:pt x="1262390" y="7313"/>
                </a:cubicBezTo>
                <a:cubicBezTo>
                  <a:pt x="1274264" y="12189"/>
                  <a:pt x="1283815" y="19502"/>
                  <a:pt x="1291042" y="29254"/>
                </a:cubicBezTo>
                <a:cubicBezTo>
                  <a:pt x="1298270" y="39005"/>
                  <a:pt x="1302572" y="49617"/>
                  <a:pt x="1303948" y="61089"/>
                </a:cubicBezTo>
                <a:cubicBezTo>
                  <a:pt x="1305325" y="72561"/>
                  <a:pt x="1306013" y="92637"/>
                  <a:pt x="1306013" y="121318"/>
                </a:cubicBezTo>
                <a:lnTo>
                  <a:pt x="1306013" y="168985"/>
                </a:lnTo>
                <a:cubicBezTo>
                  <a:pt x="1306013" y="196977"/>
                  <a:pt x="1305354" y="216795"/>
                  <a:pt x="1304034" y="228439"/>
                </a:cubicBezTo>
                <a:cubicBezTo>
                  <a:pt x="1302715" y="240083"/>
                  <a:pt x="1298585" y="250724"/>
                  <a:pt x="1291644" y="260360"/>
                </a:cubicBezTo>
                <a:cubicBezTo>
                  <a:pt x="1284704" y="269997"/>
                  <a:pt x="1275325" y="277397"/>
                  <a:pt x="1263509" y="282559"/>
                </a:cubicBezTo>
                <a:cubicBezTo>
                  <a:pt x="1251693" y="287722"/>
                  <a:pt x="1237926" y="290303"/>
                  <a:pt x="1222209" y="290303"/>
                </a:cubicBezTo>
                <a:cubicBezTo>
                  <a:pt x="1207295" y="290303"/>
                  <a:pt x="1193902" y="287865"/>
                  <a:pt x="1182028" y="282989"/>
                </a:cubicBezTo>
                <a:cubicBezTo>
                  <a:pt x="1170154" y="278114"/>
                  <a:pt x="1160604" y="270800"/>
                  <a:pt x="1153376" y="261049"/>
                </a:cubicBezTo>
                <a:cubicBezTo>
                  <a:pt x="1146149" y="251297"/>
                  <a:pt x="1141847" y="240686"/>
                  <a:pt x="1140470" y="229214"/>
                </a:cubicBezTo>
                <a:cubicBezTo>
                  <a:pt x="1139093" y="217741"/>
                  <a:pt x="1138405" y="197665"/>
                  <a:pt x="1138405" y="168985"/>
                </a:cubicBezTo>
                <a:lnTo>
                  <a:pt x="1138405" y="121318"/>
                </a:lnTo>
                <a:cubicBezTo>
                  <a:pt x="1138405" y="93326"/>
                  <a:pt x="1139065" y="73508"/>
                  <a:pt x="1140384" y="61863"/>
                </a:cubicBezTo>
                <a:cubicBezTo>
                  <a:pt x="1141703" y="50219"/>
                  <a:pt x="1145833" y="39579"/>
                  <a:pt x="1152774" y="29942"/>
                </a:cubicBezTo>
                <a:cubicBezTo>
                  <a:pt x="1159715" y="20305"/>
                  <a:pt x="1169093" y="12906"/>
                  <a:pt x="1180909" y="7743"/>
                </a:cubicBezTo>
                <a:cubicBezTo>
                  <a:pt x="1192726" y="2581"/>
                  <a:pt x="1206492" y="0"/>
                  <a:pt x="1222209" y="0"/>
                </a:cubicBezTo>
                <a:close/>
                <a:moveTo>
                  <a:pt x="1029644" y="0"/>
                </a:moveTo>
                <a:cubicBezTo>
                  <a:pt x="1050868" y="0"/>
                  <a:pt x="1068478" y="4359"/>
                  <a:pt x="1082474" y="13078"/>
                </a:cubicBezTo>
                <a:cubicBezTo>
                  <a:pt x="1096470" y="21797"/>
                  <a:pt x="1105590" y="32150"/>
                  <a:pt x="1109835" y="44139"/>
                </a:cubicBezTo>
                <a:cubicBezTo>
                  <a:pt x="1114079" y="56127"/>
                  <a:pt x="1116202" y="73536"/>
                  <a:pt x="1116202" y="96366"/>
                </a:cubicBezTo>
                <a:lnTo>
                  <a:pt x="1116202" y="108412"/>
                </a:lnTo>
                <a:lnTo>
                  <a:pt x="1043755" y="108412"/>
                </a:lnTo>
                <a:lnTo>
                  <a:pt x="1043755" y="83115"/>
                </a:lnTo>
                <a:cubicBezTo>
                  <a:pt x="1043755" y="67169"/>
                  <a:pt x="1043067" y="57188"/>
                  <a:pt x="1041690" y="53173"/>
                </a:cubicBezTo>
                <a:cubicBezTo>
                  <a:pt x="1040313" y="49158"/>
                  <a:pt x="1037044" y="47150"/>
                  <a:pt x="1031881" y="47150"/>
                </a:cubicBezTo>
                <a:cubicBezTo>
                  <a:pt x="1027407" y="47150"/>
                  <a:pt x="1024367" y="48871"/>
                  <a:pt x="1022761" y="52313"/>
                </a:cubicBezTo>
                <a:cubicBezTo>
                  <a:pt x="1021155" y="55754"/>
                  <a:pt x="1020352" y="64588"/>
                  <a:pt x="1020352" y="78813"/>
                </a:cubicBezTo>
                <a:lnTo>
                  <a:pt x="1020352" y="212522"/>
                </a:lnTo>
                <a:cubicBezTo>
                  <a:pt x="1020352" y="225026"/>
                  <a:pt x="1021155" y="233257"/>
                  <a:pt x="1022761" y="237215"/>
                </a:cubicBezTo>
                <a:cubicBezTo>
                  <a:pt x="1024367" y="241173"/>
                  <a:pt x="1027579" y="243152"/>
                  <a:pt x="1032398" y="243152"/>
                </a:cubicBezTo>
                <a:cubicBezTo>
                  <a:pt x="1037675" y="243152"/>
                  <a:pt x="1041260" y="240915"/>
                  <a:pt x="1043153" y="236441"/>
                </a:cubicBezTo>
                <a:cubicBezTo>
                  <a:pt x="1045046" y="231967"/>
                  <a:pt x="1045992" y="223248"/>
                  <a:pt x="1045992" y="210284"/>
                </a:cubicBezTo>
                <a:lnTo>
                  <a:pt x="1045992" y="177245"/>
                </a:lnTo>
                <a:lnTo>
                  <a:pt x="1031365" y="177245"/>
                </a:lnTo>
                <a:lnTo>
                  <a:pt x="1031365" y="134912"/>
                </a:lnTo>
                <a:lnTo>
                  <a:pt x="1116202" y="134912"/>
                </a:lnTo>
                <a:lnTo>
                  <a:pt x="1116202" y="284452"/>
                </a:lnTo>
                <a:lnTo>
                  <a:pt x="1070675" y="284452"/>
                </a:lnTo>
                <a:lnTo>
                  <a:pt x="1063975" y="264490"/>
                </a:lnTo>
                <a:cubicBezTo>
                  <a:pt x="1059038" y="273095"/>
                  <a:pt x="1052810" y="279548"/>
                  <a:pt x="1045290" y="283850"/>
                </a:cubicBezTo>
                <a:cubicBezTo>
                  <a:pt x="1037771" y="288152"/>
                  <a:pt x="1028902" y="290303"/>
                  <a:pt x="1018685" y="290303"/>
                </a:cubicBezTo>
                <a:cubicBezTo>
                  <a:pt x="1006513" y="290303"/>
                  <a:pt x="995118" y="287349"/>
                  <a:pt x="984499" y="281441"/>
                </a:cubicBezTo>
                <a:cubicBezTo>
                  <a:pt x="973880" y="275532"/>
                  <a:pt x="965815" y="268219"/>
                  <a:pt x="960304" y="259500"/>
                </a:cubicBezTo>
                <a:cubicBezTo>
                  <a:pt x="954793" y="250781"/>
                  <a:pt x="951349" y="241632"/>
                  <a:pt x="949971" y="232053"/>
                </a:cubicBezTo>
                <a:cubicBezTo>
                  <a:pt x="948594" y="222474"/>
                  <a:pt x="947905" y="208105"/>
                  <a:pt x="947905" y="188946"/>
                </a:cubicBezTo>
                <a:lnTo>
                  <a:pt x="947905" y="106175"/>
                </a:lnTo>
                <a:cubicBezTo>
                  <a:pt x="947905" y="79559"/>
                  <a:pt x="949339" y="60229"/>
                  <a:pt x="952207" y="48183"/>
                </a:cubicBezTo>
                <a:cubicBezTo>
                  <a:pt x="955075" y="36137"/>
                  <a:pt x="963306" y="25095"/>
                  <a:pt x="976901" y="15057"/>
                </a:cubicBezTo>
                <a:cubicBezTo>
                  <a:pt x="990495" y="5019"/>
                  <a:pt x="1008076" y="0"/>
                  <a:pt x="1029644" y="0"/>
                </a:cubicBezTo>
                <a:close/>
                <a:moveTo>
                  <a:pt x="841209" y="0"/>
                </a:moveTo>
                <a:cubicBezTo>
                  <a:pt x="856123" y="0"/>
                  <a:pt x="869517" y="2437"/>
                  <a:pt x="881390" y="7313"/>
                </a:cubicBezTo>
                <a:cubicBezTo>
                  <a:pt x="893264" y="12189"/>
                  <a:pt x="902815" y="19502"/>
                  <a:pt x="910042" y="29254"/>
                </a:cubicBezTo>
                <a:cubicBezTo>
                  <a:pt x="917270" y="39005"/>
                  <a:pt x="921572" y="49617"/>
                  <a:pt x="922948" y="61089"/>
                </a:cubicBezTo>
                <a:cubicBezTo>
                  <a:pt x="924325" y="72561"/>
                  <a:pt x="925013" y="92637"/>
                  <a:pt x="925013" y="121318"/>
                </a:cubicBezTo>
                <a:lnTo>
                  <a:pt x="925013" y="168985"/>
                </a:lnTo>
                <a:cubicBezTo>
                  <a:pt x="925013" y="196977"/>
                  <a:pt x="924354" y="216795"/>
                  <a:pt x="923034" y="228439"/>
                </a:cubicBezTo>
                <a:cubicBezTo>
                  <a:pt x="921715" y="240083"/>
                  <a:pt x="917585" y="250724"/>
                  <a:pt x="910644" y="260360"/>
                </a:cubicBezTo>
                <a:cubicBezTo>
                  <a:pt x="903704" y="269997"/>
                  <a:pt x="894325" y="277397"/>
                  <a:pt x="882509" y="282559"/>
                </a:cubicBezTo>
                <a:cubicBezTo>
                  <a:pt x="870693" y="287722"/>
                  <a:pt x="856926" y="290303"/>
                  <a:pt x="841209" y="290303"/>
                </a:cubicBezTo>
                <a:cubicBezTo>
                  <a:pt x="826295" y="290303"/>
                  <a:pt x="812902" y="287865"/>
                  <a:pt x="801028" y="282989"/>
                </a:cubicBezTo>
                <a:cubicBezTo>
                  <a:pt x="789154" y="278114"/>
                  <a:pt x="779604" y="270800"/>
                  <a:pt x="772376" y="261049"/>
                </a:cubicBezTo>
                <a:cubicBezTo>
                  <a:pt x="765149" y="251297"/>
                  <a:pt x="760847" y="240686"/>
                  <a:pt x="759470" y="229214"/>
                </a:cubicBezTo>
                <a:cubicBezTo>
                  <a:pt x="758093" y="217741"/>
                  <a:pt x="757405" y="197665"/>
                  <a:pt x="757405" y="168985"/>
                </a:cubicBezTo>
                <a:lnTo>
                  <a:pt x="757405" y="121318"/>
                </a:lnTo>
                <a:cubicBezTo>
                  <a:pt x="757405" y="93326"/>
                  <a:pt x="758065" y="73508"/>
                  <a:pt x="759384" y="61863"/>
                </a:cubicBezTo>
                <a:cubicBezTo>
                  <a:pt x="760703" y="50219"/>
                  <a:pt x="764833" y="39579"/>
                  <a:pt x="771774" y="29942"/>
                </a:cubicBezTo>
                <a:cubicBezTo>
                  <a:pt x="778714" y="20305"/>
                  <a:pt x="788093" y="12906"/>
                  <a:pt x="799909" y="7743"/>
                </a:cubicBezTo>
                <a:cubicBezTo>
                  <a:pt x="811726" y="2581"/>
                  <a:pt x="825492" y="0"/>
                  <a:pt x="841209" y="0"/>
                </a:cubicBezTo>
                <a:close/>
                <a:moveTo>
                  <a:pt x="269709" y="0"/>
                </a:moveTo>
                <a:cubicBezTo>
                  <a:pt x="284623" y="0"/>
                  <a:pt x="298017" y="2437"/>
                  <a:pt x="309890" y="7313"/>
                </a:cubicBezTo>
                <a:cubicBezTo>
                  <a:pt x="321764" y="12189"/>
                  <a:pt x="331315" y="19502"/>
                  <a:pt x="338542" y="29254"/>
                </a:cubicBezTo>
                <a:cubicBezTo>
                  <a:pt x="345770" y="39005"/>
                  <a:pt x="350072" y="49617"/>
                  <a:pt x="351448" y="61089"/>
                </a:cubicBezTo>
                <a:cubicBezTo>
                  <a:pt x="352825" y="72561"/>
                  <a:pt x="353513" y="92637"/>
                  <a:pt x="353513" y="121318"/>
                </a:cubicBezTo>
                <a:lnTo>
                  <a:pt x="353513" y="168985"/>
                </a:lnTo>
                <a:cubicBezTo>
                  <a:pt x="353513" y="196977"/>
                  <a:pt x="352854" y="216795"/>
                  <a:pt x="351534" y="228439"/>
                </a:cubicBezTo>
                <a:cubicBezTo>
                  <a:pt x="350215" y="240083"/>
                  <a:pt x="346085" y="250724"/>
                  <a:pt x="339144" y="260360"/>
                </a:cubicBezTo>
                <a:cubicBezTo>
                  <a:pt x="332204" y="269997"/>
                  <a:pt x="322825" y="277397"/>
                  <a:pt x="311009" y="282559"/>
                </a:cubicBezTo>
                <a:cubicBezTo>
                  <a:pt x="299193" y="287722"/>
                  <a:pt x="285426" y="290303"/>
                  <a:pt x="269709" y="290303"/>
                </a:cubicBezTo>
                <a:cubicBezTo>
                  <a:pt x="254795" y="290303"/>
                  <a:pt x="241402" y="287865"/>
                  <a:pt x="229528" y="282989"/>
                </a:cubicBezTo>
                <a:cubicBezTo>
                  <a:pt x="217654" y="278114"/>
                  <a:pt x="208104" y="270800"/>
                  <a:pt x="200876" y="261049"/>
                </a:cubicBezTo>
                <a:cubicBezTo>
                  <a:pt x="193649" y="251297"/>
                  <a:pt x="189347" y="240686"/>
                  <a:pt x="187970" y="229214"/>
                </a:cubicBezTo>
                <a:cubicBezTo>
                  <a:pt x="186593" y="217741"/>
                  <a:pt x="185905" y="197665"/>
                  <a:pt x="185905" y="168985"/>
                </a:cubicBezTo>
                <a:lnTo>
                  <a:pt x="185905" y="121318"/>
                </a:lnTo>
                <a:cubicBezTo>
                  <a:pt x="185905" y="93326"/>
                  <a:pt x="186565" y="73508"/>
                  <a:pt x="187884" y="61863"/>
                </a:cubicBezTo>
                <a:cubicBezTo>
                  <a:pt x="189203" y="50219"/>
                  <a:pt x="193333" y="39579"/>
                  <a:pt x="200274" y="29942"/>
                </a:cubicBezTo>
                <a:cubicBezTo>
                  <a:pt x="207214" y="20305"/>
                  <a:pt x="216593" y="12906"/>
                  <a:pt x="228409" y="7743"/>
                </a:cubicBezTo>
                <a:cubicBezTo>
                  <a:pt x="240226" y="2581"/>
                  <a:pt x="253992" y="0"/>
                  <a:pt x="269709"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cene3d>
              <a:camera prst="orthographicFront"/>
              <a:lightRig rig="threePt" dir="t"/>
            </a:scene3d>
            <a:sp3d contourW="12700"/>
          </a:bodyPr>
          <a:lstStyle>
            <a:defPPr>
              <a:defRPr lang="zh-CN"/>
            </a:defPPr>
            <a:lvl1pPr algn="ctr">
              <a:defRPr sz="6600" b="1">
                <a:gradFill>
                  <a:gsLst>
                    <a:gs pos="0">
                      <a:srgbClr val="00C8AF"/>
                    </a:gs>
                    <a:gs pos="100000">
                      <a:srgbClr val="006FBB"/>
                    </a:gs>
                  </a:gsLst>
                  <a:lin ang="8100000" scaled="1"/>
                </a:gra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gradFill>
                <a:gsLst>
                  <a:gs pos="0">
                    <a:srgbClr val="00C8AF"/>
                  </a:gs>
                  <a:gs pos="100000">
                    <a:srgbClr val="006FBB"/>
                  </a:gs>
                </a:gsLst>
                <a:lin ang="8100000" scaled="1"/>
              </a:gradFill>
              <a:effectLst/>
              <a:uLnTx/>
              <a:uFillTx/>
              <a:latin typeface="Impact" panose="020B0806030902050204" pitchFamily="34" charset="0"/>
              <a:ea typeface="微软雅黑"/>
              <a:cs typeface="+mn-cs"/>
            </a:endParaRPr>
          </a:p>
        </p:txBody>
      </p:sp>
      <p:sp>
        <p:nvSpPr>
          <p:cNvPr id="30" name="文本框 29"/>
          <p:cNvSpPr txBox="1"/>
          <p:nvPr/>
        </p:nvSpPr>
        <p:spPr>
          <a:xfrm>
            <a:off x="9897455" y="6248400"/>
            <a:ext cx="1631280" cy="30777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srgbClr val="FFFFFF"/>
                </a:solidFill>
                <a:effectLst/>
                <a:uLnTx/>
                <a:uFillTx/>
                <a:latin typeface="Arial"/>
                <a:ea typeface="微软雅黑"/>
                <a:cs typeface="+mn-cs"/>
              </a:rPr>
              <a:t>WWW.1PPT.COM</a:t>
            </a:r>
            <a:endParaRPr kumimoji="0" lang="zh-CN" altLang="en-US" sz="1400" b="0"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31" name="文本框 30"/>
          <p:cNvSpPr txBox="1"/>
          <p:nvPr/>
        </p:nvSpPr>
        <p:spPr>
          <a:xfrm rot="5400000">
            <a:off x="-83742" y="5649580"/>
            <a:ext cx="1536447" cy="276999"/>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FFFFFF"/>
                </a:solidFill>
                <a:effectLst/>
                <a:uLnTx/>
                <a:uFillTx/>
                <a:latin typeface="Arial"/>
                <a:ea typeface="微软雅黑"/>
                <a:cs typeface="+mn-cs"/>
              </a:rPr>
              <a:t>BY : FEI ER SHE JI</a:t>
            </a:r>
            <a:endParaRPr kumimoji="0" lang="zh-CN" altLang="en-US" sz="1200" b="0"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32" name="椭圆 21"/>
          <p:cNvSpPr/>
          <p:nvPr/>
        </p:nvSpPr>
        <p:spPr>
          <a:xfrm>
            <a:off x="466547" y="476250"/>
            <a:ext cx="436544" cy="39772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4097538852"/>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fade">
                                      <p:cBhvr>
                                        <p:cTn id="10" dur="500"/>
                                        <p:tgtEl>
                                          <p:spTgt spid="3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500"/>
                                        <p:tgtEl>
                                          <p:spTgt spid="3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500"/>
                                        <p:tgtEl>
                                          <p:spTgt spid="30"/>
                                        </p:tgtEl>
                                      </p:cBhvr>
                                    </p:animEffect>
                                  </p:childTnLst>
                                </p:cTn>
                              </p:par>
                            </p:childTnLst>
                          </p:cTn>
                        </p:par>
                        <p:par>
                          <p:cTn id="17" fill="hold">
                            <p:stCondLst>
                              <p:cond delay="500"/>
                            </p:stCondLst>
                            <p:childTnLst>
                              <p:par>
                                <p:cTn id="18" presetID="14" presetClass="entr" presetSubtype="1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randombar(horizontal)">
                                      <p:cBhvr>
                                        <p:cTn id="20" dur="500"/>
                                        <p:tgtEl>
                                          <p:spTgt spid="5"/>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childTnLst>
                          </p:cTn>
                        </p:par>
                        <p:par>
                          <p:cTn id="25" fill="hold">
                            <p:stCondLst>
                              <p:cond delay="1500"/>
                            </p:stCondLst>
                            <p:childTnLst>
                              <p:par>
                                <p:cTn id="26" presetID="53" presetClass="entr" presetSubtype="16"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p:cTn id="28" dur="500" fill="hold"/>
                                        <p:tgtEl>
                                          <p:spTgt spid="27"/>
                                        </p:tgtEl>
                                        <p:attrNameLst>
                                          <p:attrName>ppt_w</p:attrName>
                                        </p:attrNameLst>
                                      </p:cBhvr>
                                      <p:tavLst>
                                        <p:tav tm="0">
                                          <p:val>
                                            <p:fltVal val="0"/>
                                          </p:val>
                                        </p:tav>
                                        <p:tav tm="100000">
                                          <p:val>
                                            <p:strVal val="#ppt_w"/>
                                          </p:val>
                                        </p:tav>
                                      </p:tavLst>
                                    </p:anim>
                                    <p:anim calcmode="lin" valueType="num">
                                      <p:cBhvr>
                                        <p:cTn id="29" dur="500" fill="hold"/>
                                        <p:tgtEl>
                                          <p:spTgt spid="27"/>
                                        </p:tgtEl>
                                        <p:attrNameLst>
                                          <p:attrName>ppt_h</p:attrName>
                                        </p:attrNameLst>
                                      </p:cBhvr>
                                      <p:tavLst>
                                        <p:tav tm="0">
                                          <p:val>
                                            <p:fltVal val="0"/>
                                          </p:val>
                                        </p:tav>
                                        <p:tav tm="100000">
                                          <p:val>
                                            <p:strVal val="#ppt_h"/>
                                          </p:val>
                                        </p:tav>
                                      </p:tavLst>
                                    </p:anim>
                                    <p:animEffect transition="in" filter="fade">
                                      <p:cBhvr>
                                        <p:cTn id="30" dur="500"/>
                                        <p:tgtEl>
                                          <p:spTgt spid="27"/>
                                        </p:tgtEl>
                                      </p:cBhvr>
                                    </p:animEffect>
                                  </p:childTnLst>
                                </p:cTn>
                              </p:par>
                            </p:childTnLst>
                          </p:cTn>
                        </p:par>
                        <p:par>
                          <p:cTn id="31" fill="hold">
                            <p:stCondLst>
                              <p:cond delay="2000"/>
                            </p:stCondLst>
                            <p:childTnLst>
                              <p:par>
                                <p:cTn id="32" presetID="14" presetClass="entr" presetSubtype="10" fill="hold" grpId="0" nodeType="after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randombar(horizontal)">
                                      <p:cBhvr>
                                        <p:cTn id="34" dur="500"/>
                                        <p:tgtEl>
                                          <p:spTgt spid="26"/>
                                        </p:tgtEl>
                                      </p:cBhvr>
                                    </p:animEffect>
                                  </p:childTnLst>
                                </p:cTn>
                              </p:par>
                            </p:childTnLst>
                          </p:cTn>
                        </p:par>
                        <p:par>
                          <p:cTn id="35" fill="hold">
                            <p:stCondLst>
                              <p:cond delay="2500"/>
                            </p:stCondLst>
                            <p:childTnLst>
                              <p:par>
                                <p:cTn id="36" presetID="53" presetClass="entr" presetSubtype="16"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Effect transition="in" filter="fade">
                                      <p:cBhvr>
                                        <p:cTn id="40" dur="500"/>
                                        <p:tgtEl>
                                          <p:spTgt spid="9"/>
                                        </p:tgtEl>
                                      </p:cBhvr>
                                    </p:animEffect>
                                  </p:childTnLst>
                                </p:cTn>
                              </p:par>
                            </p:childTnLst>
                          </p:cTn>
                        </p:par>
                        <p:par>
                          <p:cTn id="41" fill="hold">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4" grpId="0" animBg="1"/>
      <p:bldP spid="26" grpId="0"/>
      <p:bldP spid="27" grpId="0"/>
      <p:bldP spid="28" grpId="0" animBg="1"/>
      <p:bldP spid="29" grpId="0" animBg="1"/>
      <p:bldP spid="30" grpId="0"/>
      <p:bldP spid="31" grpId="0"/>
      <p:bldP spid="3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2400000">
            <a:off x="1908309" y="3219279"/>
            <a:ext cx="3242431" cy="1636409"/>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0" name="矩形 69"/>
          <p:cNvSpPr/>
          <p:nvPr/>
        </p:nvSpPr>
        <p:spPr>
          <a:xfrm rot="2400000">
            <a:off x="4432924" y="3219279"/>
            <a:ext cx="3242431" cy="1636409"/>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1" name="矩形 70"/>
          <p:cNvSpPr/>
          <p:nvPr/>
        </p:nvSpPr>
        <p:spPr>
          <a:xfrm rot="2400000">
            <a:off x="6967065" y="3219279"/>
            <a:ext cx="3242431" cy="1636409"/>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2" name="矩形 71"/>
          <p:cNvSpPr/>
          <p:nvPr/>
        </p:nvSpPr>
        <p:spPr>
          <a:xfrm rot="2400000">
            <a:off x="9466143" y="3219279"/>
            <a:ext cx="3242431" cy="1636409"/>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2" name="组合 1"/>
          <p:cNvGrpSpPr/>
          <p:nvPr/>
        </p:nvGrpSpPr>
        <p:grpSpPr>
          <a:xfrm>
            <a:off x="1513251" y="2219246"/>
            <a:ext cx="1630691" cy="1630691"/>
            <a:chOff x="1513251" y="2219246"/>
            <a:chExt cx="1630691" cy="1630691"/>
          </a:xfrm>
        </p:grpSpPr>
        <p:sp>
          <p:nvSpPr>
            <p:cNvPr id="37" name="椭圆 36"/>
            <p:cNvSpPr/>
            <p:nvPr/>
          </p:nvSpPr>
          <p:spPr>
            <a:xfrm>
              <a:off x="1513251" y="2219246"/>
              <a:ext cx="1630691" cy="1630691"/>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38" name="椭圆 37"/>
            <p:cNvSpPr/>
            <p:nvPr/>
          </p:nvSpPr>
          <p:spPr>
            <a:xfrm>
              <a:off x="1677405" y="2383400"/>
              <a:ext cx="1302382" cy="1302382"/>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34" name="KSO_Shape"/>
            <p:cNvSpPr>
              <a:spLocks/>
            </p:cNvSpPr>
            <p:nvPr/>
          </p:nvSpPr>
          <p:spPr bwMode="auto">
            <a:xfrm>
              <a:off x="1964038" y="2713156"/>
              <a:ext cx="729117" cy="628256"/>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grpSp>
      <p:grpSp>
        <p:nvGrpSpPr>
          <p:cNvPr id="3" name="组合 2"/>
          <p:cNvGrpSpPr/>
          <p:nvPr/>
        </p:nvGrpSpPr>
        <p:grpSpPr>
          <a:xfrm>
            <a:off x="4034427" y="2219245"/>
            <a:ext cx="1630691" cy="1630691"/>
            <a:chOff x="4034427" y="2219245"/>
            <a:chExt cx="1630691" cy="1630691"/>
          </a:xfrm>
        </p:grpSpPr>
        <p:sp>
          <p:nvSpPr>
            <p:cNvPr id="40" name="椭圆 39"/>
            <p:cNvSpPr/>
            <p:nvPr/>
          </p:nvSpPr>
          <p:spPr>
            <a:xfrm>
              <a:off x="4034427" y="2219245"/>
              <a:ext cx="1630691" cy="1630691"/>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41" name="椭圆 40"/>
            <p:cNvSpPr/>
            <p:nvPr/>
          </p:nvSpPr>
          <p:spPr>
            <a:xfrm>
              <a:off x="4198581" y="2383399"/>
              <a:ext cx="1302382" cy="1302382"/>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23" name="KSO_Shape"/>
            <p:cNvSpPr>
              <a:spLocks/>
            </p:cNvSpPr>
            <p:nvPr/>
          </p:nvSpPr>
          <p:spPr bwMode="auto">
            <a:xfrm>
              <a:off x="4557632" y="2668352"/>
              <a:ext cx="584280" cy="702541"/>
            </a:xfrm>
            <a:custGeom>
              <a:avLst/>
              <a:gdLst>
                <a:gd name="T0" fmla="*/ 808831 w 3808"/>
                <a:gd name="T1" fmla="*/ 1295383 h 4578"/>
                <a:gd name="T2" fmla="*/ 620770 w 3808"/>
                <a:gd name="T3" fmla="*/ 1061107 h 4578"/>
                <a:gd name="T4" fmla="*/ 609952 w 3808"/>
                <a:gd name="T5" fmla="*/ 993696 h 4578"/>
                <a:gd name="T6" fmla="*/ 804254 w 3808"/>
                <a:gd name="T7" fmla="*/ 1136009 h 4578"/>
                <a:gd name="T8" fmla="*/ 1261510 w 3808"/>
                <a:gd name="T9" fmla="*/ 605039 h 4578"/>
                <a:gd name="T10" fmla="*/ 997309 w 3808"/>
                <a:gd name="T11" fmla="*/ 385328 h 4578"/>
                <a:gd name="T12" fmla="*/ 1018112 w 3808"/>
                <a:gd name="T13" fmla="*/ 332896 h 4578"/>
                <a:gd name="T14" fmla="*/ 991900 w 3808"/>
                <a:gd name="T15" fmla="*/ 304600 h 4578"/>
                <a:gd name="T16" fmla="*/ 1025601 w 3808"/>
                <a:gd name="T17" fmla="*/ 199322 h 4578"/>
                <a:gd name="T18" fmla="*/ 992316 w 3808"/>
                <a:gd name="T19" fmla="*/ 5410 h 4578"/>
                <a:gd name="T20" fmla="*/ 833379 w 3808"/>
                <a:gd name="T21" fmla="*/ 32457 h 4578"/>
                <a:gd name="T22" fmla="*/ 644901 w 3808"/>
                <a:gd name="T23" fmla="*/ 86969 h 4578"/>
                <a:gd name="T24" fmla="*/ 529651 w 3808"/>
                <a:gd name="T25" fmla="*/ 12484 h 4578"/>
                <a:gd name="T26" fmla="*/ 540469 w 3808"/>
                <a:gd name="T27" fmla="*/ 193496 h 4578"/>
                <a:gd name="T28" fmla="*/ 583324 w 3808"/>
                <a:gd name="T29" fmla="*/ 312507 h 4578"/>
                <a:gd name="T30" fmla="*/ 583324 w 3808"/>
                <a:gd name="T31" fmla="*/ 347877 h 4578"/>
                <a:gd name="T32" fmla="*/ 568345 w 3808"/>
                <a:gd name="T33" fmla="*/ 414872 h 4578"/>
                <a:gd name="T34" fmla="*/ 277516 w 3808"/>
                <a:gd name="T35" fmla="*/ 646651 h 4578"/>
                <a:gd name="T36" fmla="*/ 123155 w 3808"/>
                <a:gd name="T37" fmla="*/ 909223 h 4578"/>
                <a:gd name="T38" fmla="*/ 10818 w 3808"/>
                <a:gd name="T39" fmla="*/ 1299545 h 4578"/>
                <a:gd name="T40" fmla="*/ 22468 w 3808"/>
                <a:gd name="T41" fmla="*/ 1617461 h 4578"/>
                <a:gd name="T42" fmla="*/ 102352 w 3808"/>
                <a:gd name="T43" fmla="*/ 1767680 h 4578"/>
                <a:gd name="T44" fmla="*/ 251303 w 3808"/>
                <a:gd name="T45" fmla="*/ 1865469 h 4578"/>
                <a:gd name="T46" fmla="*/ 780539 w 3808"/>
                <a:gd name="T47" fmla="*/ 1905000 h 4578"/>
                <a:gd name="T48" fmla="*/ 1293547 w 3808"/>
                <a:gd name="T49" fmla="*/ 1877120 h 4578"/>
                <a:gd name="T50" fmla="*/ 1458725 w 3808"/>
                <a:gd name="T51" fmla="*/ 1792231 h 4578"/>
                <a:gd name="T52" fmla="*/ 1551092 w 3808"/>
                <a:gd name="T53" fmla="*/ 1651166 h 4578"/>
                <a:gd name="T54" fmla="*/ 1582297 w 3808"/>
                <a:gd name="T55" fmla="*/ 1380272 h 4578"/>
                <a:gd name="T56" fmla="*/ 1490762 w 3808"/>
                <a:gd name="T57" fmla="*/ 981628 h 4578"/>
                <a:gd name="T58" fmla="*/ 1336402 w 3808"/>
                <a:gd name="T59" fmla="*/ 681606 h 4578"/>
                <a:gd name="T60" fmla="*/ 1097164 w 3808"/>
                <a:gd name="T61" fmla="*/ 1433119 h 4578"/>
                <a:gd name="T62" fmla="*/ 1012287 w 3808"/>
                <a:gd name="T63" fmla="*/ 1537566 h 4578"/>
                <a:gd name="T64" fmla="*/ 917008 w 3808"/>
                <a:gd name="T65" fmla="*/ 1662818 h 4578"/>
                <a:gd name="T66" fmla="*/ 866664 w 3808"/>
                <a:gd name="T67" fmla="*/ 1689866 h 4578"/>
                <a:gd name="T68" fmla="*/ 825890 w 3808"/>
                <a:gd name="T69" fmla="*/ 1654495 h 4578"/>
                <a:gd name="T70" fmla="*/ 762648 w 3808"/>
                <a:gd name="T71" fmla="*/ 1664898 h 4578"/>
                <a:gd name="T72" fmla="*/ 714800 w 3808"/>
                <a:gd name="T73" fmla="*/ 1689033 h 4578"/>
                <a:gd name="T74" fmla="*/ 671113 w 3808"/>
                <a:gd name="T75" fmla="*/ 1651166 h 4578"/>
                <a:gd name="T76" fmla="*/ 550871 w 3808"/>
                <a:gd name="T77" fmla="*/ 1504692 h 4578"/>
                <a:gd name="T78" fmla="*/ 478059 w 3808"/>
                <a:gd name="T79" fmla="*/ 1349895 h 4578"/>
                <a:gd name="T80" fmla="*/ 529651 w 3808"/>
                <a:gd name="T81" fmla="*/ 1306202 h 4578"/>
                <a:gd name="T82" fmla="*/ 594141 w 3808"/>
                <a:gd name="T83" fmla="*/ 1367372 h 4578"/>
                <a:gd name="T84" fmla="*/ 639909 w 3808"/>
                <a:gd name="T85" fmla="*/ 1456006 h 4578"/>
                <a:gd name="T86" fmla="*/ 543381 w 3808"/>
                <a:gd name="T87" fmla="*/ 1186776 h 4578"/>
                <a:gd name="T88" fmla="*/ 488045 w 3808"/>
                <a:gd name="T89" fmla="*/ 1064020 h 4578"/>
                <a:gd name="T90" fmla="*/ 536308 w 3808"/>
                <a:gd name="T91" fmla="*/ 909223 h 4578"/>
                <a:gd name="T92" fmla="*/ 661544 w 3808"/>
                <a:gd name="T93" fmla="*/ 747353 h 4578"/>
                <a:gd name="T94" fmla="*/ 703567 w 3808"/>
                <a:gd name="T95" fmla="*/ 706157 h 4578"/>
                <a:gd name="T96" fmla="*/ 758071 w 3808"/>
                <a:gd name="T97" fmla="*/ 727379 h 4578"/>
                <a:gd name="T98" fmla="*/ 827554 w 3808"/>
                <a:gd name="T99" fmla="*/ 742359 h 4578"/>
                <a:gd name="T100" fmla="*/ 871241 w 3808"/>
                <a:gd name="T101" fmla="*/ 704492 h 4578"/>
                <a:gd name="T102" fmla="*/ 924913 w 3808"/>
                <a:gd name="T103" fmla="*/ 734453 h 4578"/>
                <a:gd name="T104" fmla="*/ 1015616 w 3808"/>
                <a:gd name="T105" fmla="*/ 876766 h 4578"/>
                <a:gd name="T106" fmla="*/ 1082602 w 3808"/>
                <a:gd name="T107" fmla="*/ 981628 h 4578"/>
                <a:gd name="T108" fmla="*/ 1068456 w 3808"/>
                <a:gd name="T109" fmla="*/ 1092733 h 4578"/>
                <a:gd name="T110" fmla="*/ 990236 w 3808"/>
                <a:gd name="T111" fmla="*/ 1074007 h 4578"/>
                <a:gd name="T112" fmla="*/ 948629 w 3808"/>
                <a:gd name="T113" fmla="*/ 974138 h 4578"/>
                <a:gd name="T114" fmla="*/ 1066376 w 3808"/>
                <a:gd name="T115" fmla="*/ 1236294 h 4578"/>
                <a:gd name="T116" fmla="*/ 1109230 w 3808"/>
                <a:gd name="T117" fmla="*/ 1312028 h 4578"/>
                <a:gd name="T118" fmla="*/ 934899 w 3808"/>
                <a:gd name="T119" fmla="*/ 1481389 h 4578"/>
                <a:gd name="T120" fmla="*/ 982330 w 3808"/>
                <a:gd name="T121" fmla="*/ 1422716 h 4578"/>
                <a:gd name="T122" fmla="*/ 975257 w 3808"/>
                <a:gd name="T123" fmla="*/ 1356553 h 457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3808" h="4578">
                  <a:moveTo>
                    <a:pt x="1815" y="3080"/>
                  </a:moveTo>
                  <a:lnTo>
                    <a:pt x="1829" y="3629"/>
                  </a:lnTo>
                  <a:lnTo>
                    <a:pt x="1878" y="3637"/>
                  </a:lnTo>
                  <a:lnTo>
                    <a:pt x="1903" y="3639"/>
                  </a:lnTo>
                  <a:lnTo>
                    <a:pt x="1930" y="3641"/>
                  </a:lnTo>
                  <a:lnTo>
                    <a:pt x="1946" y="3640"/>
                  </a:lnTo>
                  <a:lnTo>
                    <a:pt x="1961" y="3638"/>
                  </a:lnTo>
                  <a:lnTo>
                    <a:pt x="1975" y="3636"/>
                  </a:lnTo>
                  <a:lnTo>
                    <a:pt x="1991" y="3635"/>
                  </a:lnTo>
                  <a:lnTo>
                    <a:pt x="1998" y="3125"/>
                  </a:lnTo>
                  <a:lnTo>
                    <a:pt x="1971" y="3119"/>
                  </a:lnTo>
                  <a:lnTo>
                    <a:pt x="1944" y="3113"/>
                  </a:lnTo>
                  <a:lnTo>
                    <a:pt x="1878" y="3096"/>
                  </a:lnTo>
                  <a:lnTo>
                    <a:pt x="1815" y="3080"/>
                  </a:lnTo>
                  <a:close/>
                  <a:moveTo>
                    <a:pt x="1458" y="2434"/>
                  </a:moveTo>
                  <a:lnTo>
                    <a:pt x="1458" y="2434"/>
                  </a:lnTo>
                  <a:lnTo>
                    <a:pt x="1458" y="2450"/>
                  </a:lnTo>
                  <a:lnTo>
                    <a:pt x="1459" y="2465"/>
                  </a:lnTo>
                  <a:lnTo>
                    <a:pt x="1461" y="2481"/>
                  </a:lnTo>
                  <a:lnTo>
                    <a:pt x="1464" y="2495"/>
                  </a:lnTo>
                  <a:lnTo>
                    <a:pt x="1469" y="2509"/>
                  </a:lnTo>
                  <a:lnTo>
                    <a:pt x="1475" y="2523"/>
                  </a:lnTo>
                  <a:lnTo>
                    <a:pt x="1483" y="2537"/>
                  </a:lnTo>
                  <a:lnTo>
                    <a:pt x="1492" y="2550"/>
                  </a:lnTo>
                  <a:lnTo>
                    <a:pt x="1502" y="2563"/>
                  </a:lnTo>
                  <a:lnTo>
                    <a:pt x="1513" y="2574"/>
                  </a:lnTo>
                  <a:lnTo>
                    <a:pt x="1525" y="2586"/>
                  </a:lnTo>
                  <a:lnTo>
                    <a:pt x="1538" y="2597"/>
                  </a:lnTo>
                  <a:lnTo>
                    <a:pt x="1554" y="2266"/>
                  </a:lnTo>
                  <a:lnTo>
                    <a:pt x="1532" y="2284"/>
                  </a:lnTo>
                  <a:lnTo>
                    <a:pt x="1514" y="2303"/>
                  </a:lnTo>
                  <a:lnTo>
                    <a:pt x="1498" y="2324"/>
                  </a:lnTo>
                  <a:lnTo>
                    <a:pt x="1491" y="2334"/>
                  </a:lnTo>
                  <a:lnTo>
                    <a:pt x="1484" y="2344"/>
                  </a:lnTo>
                  <a:lnTo>
                    <a:pt x="1478" y="2355"/>
                  </a:lnTo>
                  <a:lnTo>
                    <a:pt x="1474" y="2366"/>
                  </a:lnTo>
                  <a:lnTo>
                    <a:pt x="1469" y="2377"/>
                  </a:lnTo>
                  <a:lnTo>
                    <a:pt x="1466" y="2388"/>
                  </a:lnTo>
                  <a:lnTo>
                    <a:pt x="1463" y="2399"/>
                  </a:lnTo>
                  <a:lnTo>
                    <a:pt x="1460" y="2410"/>
                  </a:lnTo>
                  <a:lnTo>
                    <a:pt x="1459" y="2423"/>
                  </a:lnTo>
                  <a:lnTo>
                    <a:pt x="1458" y="2434"/>
                  </a:lnTo>
                  <a:close/>
                  <a:moveTo>
                    <a:pt x="1894" y="2175"/>
                  </a:moveTo>
                  <a:lnTo>
                    <a:pt x="1894" y="2175"/>
                  </a:lnTo>
                  <a:lnTo>
                    <a:pt x="1875" y="2176"/>
                  </a:lnTo>
                  <a:lnTo>
                    <a:pt x="1856" y="2178"/>
                  </a:lnTo>
                  <a:lnTo>
                    <a:pt x="1839" y="2180"/>
                  </a:lnTo>
                  <a:lnTo>
                    <a:pt x="1820" y="2182"/>
                  </a:lnTo>
                  <a:lnTo>
                    <a:pt x="1812" y="2698"/>
                  </a:lnTo>
                  <a:lnTo>
                    <a:pt x="1869" y="2714"/>
                  </a:lnTo>
                  <a:lnTo>
                    <a:pt x="1933" y="2730"/>
                  </a:lnTo>
                  <a:lnTo>
                    <a:pt x="1966" y="2740"/>
                  </a:lnTo>
                  <a:lnTo>
                    <a:pt x="2000" y="2750"/>
                  </a:lnTo>
                  <a:lnTo>
                    <a:pt x="1996" y="2185"/>
                  </a:lnTo>
                  <a:lnTo>
                    <a:pt x="1947" y="2178"/>
                  </a:lnTo>
                  <a:lnTo>
                    <a:pt x="1921" y="2176"/>
                  </a:lnTo>
                  <a:lnTo>
                    <a:pt x="1908" y="2175"/>
                  </a:lnTo>
                  <a:lnTo>
                    <a:pt x="1894" y="2175"/>
                  </a:lnTo>
                  <a:close/>
                  <a:moveTo>
                    <a:pt x="3118" y="1530"/>
                  </a:moveTo>
                  <a:lnTo>
                    <a:pt x="3118" y="1530"/>
                  </a:lnTo>
                  <a:lnTo>
                    <a:pt x="3099" y="1512"/>
                  </a:lnTo>
                  <a:lnTo>
                    <a:pt x="3078" y="1494"/>
                  </a:lnTo>
                  <a:lnTo>
                    <a:pt x="3032" y="1454"/>
                  </a:lnTo>
                  <a:lnTo>
                    <a:pt x="2980" y="1413"/>
                  </a:lnTo>
                  <a:lnTo>
                    <a:pt x="2926" y="1371"/>
                  </a:lnTo>
                  <a:lnTo>
                    <a:pt x="2810" y="1285"/>
                  </a:lnTo>
                  <a:lnTo>
                    <a:pt x="2694" y="1197"/>
                  </a:lnTo>
                  <a:lnTo>
                    <a:pt x="2637" y="1154"/>
                  </a:lnTo>
                  <a:lnTo>
                    <a:pt x="2584" y="1113"/>
                  </a:lnTo>
                  <a:lnTo>
                    <a:pt x="2534" y="1071"/>
                  </a:lnTo>
                  <a:lnTo>
                    <a:pt x="2511" y="1052"/>
                  </a:lnTo>
                  <a:lnTo>
                    <a:pt x="2490" y="1032"/>
                  </a:lnTo>
                  <a:lnTo>
                    <a:pt x="2470" y="1013"/>
                  </a:lnTo>
                  <a:lnTo>
                    <a:pt x="2451" y="995"/>
                  </a:lnTo>
                  <a:lnTo>
                    <a:pt x="2435" y="976"/>
                  </a:lnTo>
                  <a:lnTo>
                    <a:pt x="2421" y="959"/>
                  </a:lnTo>
                  <a:lnTo>
                    <a:pt x="2407" y="943"/>
                  </a:lnTo>
                  <a:lnTo>
                    <a:pt x="2397" y="926"/>
                  </a:lnTo>
                  <a:lnTo>
                    <a:pt x="2389" y="911"/>
                  </a:lnTo>
                  <a:lnTo>
                    <a:pt x="2384" y="897"/>
                  </a:lnTo>
                  <a:lnTo>
                    <a:pt x="2371" y="857"/>
                  </a:lnTo>
                  <a:lnTo>
                    <a:pt x="2386" y="854"/>
                  </a:lnTo>
                  <a:lnTo>
                    <a:pt x="2401" y="850"/>
                  </a:lnTo>
                  <a:lnTo>
                    <a:pt x="2413" y="844"/>
                  </a:lnTo>
                  <a:lnTo>
                    <a:pt x="2425" y="836"/>
                  </a:lnTo>
                  <a:lnTo>
                    <a:pt x="2434" y="826"/>
                  </a:lnTo>
                  <a:lnTo>
                    <a:pt x="2438" y="821"/>
                  </a:lnTo>
                  <a:lnTo>
                    <a:pt x="2441" y="816"/>
                  </a:lnTo>
                  <a:lnTo>
                    <a:pt x="2444" y="811"/>
                  </a:lnTo>
                  <a:lnTo>
                    <a:pt x="2445" y="805"/>
                  </a:lnTo>
                  <a:lnTo>
                    <a:pt x="2447" y="800"/>
                  </a:lnTo>
                  <a:lnTo>
                    <a:pt x="2447" y="794"/>
                  </a:lnTo>
                  <a:lnTo>
                    <a:pt x="2446" y="787"/>
                  </a:lnTo>
                  <a:lnTo>
                    <a:pt x="2445" y="781"/>
                  </a:lnTo>
                  <a:lnTo>
                    <a:pt x="2443" y="775"/>
                  </a:lnTo>
                  <a:lnTo>
                    <a:pt x="2440" y="768"/>
                  </a:lnTo>
                  <a:lnTo>
                    <a:pt x="2436" y="763"/>
                  </a:lnTo>
                  <a:lnTo>
                    <a:pt x="2432" y="757"/>
                  </a:lnTo>
                  <a:lnTo>
                    <a:pt x="2427" y="753"/>
                  </a:lnTo>
                  <a:lnTo>
                    <a:pt x="2421" y="748"/>
                  </a:lnTo>
                  <a:lnTo>
                    <a:pt x="2414" y="744"/>
                  </a:lnTo>
                  <a:lnTo>
                    <a:pt x="2407" y="740"/>
                  </a:lnTo>
                  <a:lnTo>
                    <a:pt x="2400" y="737"/>
                  </a:lnTo>
                  <a:lnTo>
                    <a:pt x="2392" y="735"/>
                  </a:lnTo>
                  <a:lnTo>
                    <a:pt x="2384" y="732"/>
                  </a:lnTo>
                  <a:lnTo>
                    <a:pt x="2376" y="731"/>
                  </a:lnTo>
                  <a:lnTo>
                    <a:pt x="2367" y="730"/>
                  </a:lnTo>
                  <a:lnTo>
                    <a:pt x="2358" y="730"/>
                  </a:lnTo>
                  <a:lnTo>
                    <a:pt x="2353" y="730"/>
                  </a:lnTo>
                  <a:lnTo>
                    <a:pt x="2354" y="716"/>
                  </a:lnTo>
                  <a:lnTo>
                    <a:pt x="2356" y="704"/>
                  </a:lnTo>
                  <a:lnTo>
                    <a:pt x="2359" y="692"/>
                  </a:lnTo>
                  <a:lnTo>
                    <a:pt x="2363" y="680"/>
                  </a:lnTo>
                  <a:lnTo>
                    <a:pt x="2372" y="655"/>
                  </a:lnTo>
                  <a:lnTo>
                    <a:pt x="2383" y="631"/>
                  </a:lnTo>
                  <a:lnTo>
                    <a:pt x="2396" y="604"/>
                  </a:lnTo>
                  <a:lnTo>
                    <a:pt x="2410" y="577"/>
                  </a:lnTo>
                  <a:lnTo>
                    <a:pt x="2446" y="515"/>
                  </a:lnTo>
                  <a:lnTo>
                    <a:pt x="2465" y="479"/>
                  </a:lnTo>
                  <a:lnTo>
                    <a:pt x="2486" y="438"/>
                  </a:lnTo>
                  <a:lnTo>
                    <a:pt x="2508" y="394"/>
                  </a:lnTo>
                  <a:lnTo>
                    <a:pt x="2531" y="343"/>
                  </a:lnTo>
                  <a:lnTo>
                    <a:pt x="2554" y="287"/>
                  </a:lnTo>
                  <a:lnTo>
                    <a:pt x="2579" y="222"/>
                  </a:lnTo>
                  <a:lnTo>
                    <a:pt x="2603" y="152"/>
                  </a:lnTo>
                  <a:lnTo>
                    <a:pt x="2615" y="114"/>
                  </a:lnTo>
                  <a:lnTo>
                    <a:pt x="2627" y="74"/>
                  </a:lnTo>
                  <a:lnTo>
                    <a:pt x="2581" y="59"/>
                  </a:lnTo>
                  <a:lnTo>
                    <a:pt x="2536" y="47"/>
                  </a:lnTo>
                  <a:lnTo>
                    <a:pt x="2494" y="36"/>
                  </a:lnTo>
                  <a:lnTo>
                    <a:pt x="2455" y="27"/>
                  </a:lnTo>
                  <a:lnTo>
                    <a:pt x="2419" y="19"/>
                  </a:lnTo>
                  <a:lnTo>
                    <a:pt x="2385" y="13"/>
                  </a:lnTo>
                  <a:lnTo>
                    <a:pt x="2352" y="8"/>
                  </a:lnTo>
                  <a:lnTo>
                    <a:pt x="2322" y="3"/>
                  </a:lnTo>
                  <a:lnTo>
                    <a:pt x="2293" y="1"/>
                  </a:lnTo>
                  <a:lnTo>
                    <a:pt x="2267" y="0"/>
                  </a:lnTo>
                  <a:lnTo>
                    <a:pt x="2241" y="1"/>
                  </a:lnTo>
                  <a:lnTo>
                    <a:pt x="2217" y="2"/>
                  </a:lnTo>
                  <a:lnTo>
                    <a:pt x="2193" y="5"/>
                  </a:lnTo>
                  <a:lnTo>
                    <a:pt x="2171" y="10"/>
                  </a:lnTo>
                  <a:lnTo>
                    <a:pt x="2150" y="15"/>
                  </a:lnTo>
                  <a:lnTo>
                    <a:pt x="2128" y="21"/>
                  </a:lnTo>
                  <a:lnTo>
                    <a:pt x="2107" y="28"/>
                  </a:lnTo>
                  <a:lnTo>
                    <a:pt x="2086" y="36"/>
                  </a:lnTo>
                  <a:lnTo>
                    <a:pt x="2066" y="44"/>
                  </a:lnTo>
                  <a:lnTo>
                    <a:pt x="2045" y="54"/>
                  </a:lnTo>
                  <a:lnTo>
                    <a:pt x="2003" y="78"/>
                  </a:lnTo>
                  <a:lnTo>
                    <a:pt x="1957" y="103"/>
                  </a:lnTo>
                  <a:lnTo>
                    <a:pt x="1908" y="132"/>
                  </a:lnTo>
                  <a:lnTo>
                    <a:pt x="1853" y="163"/>
                  </a:lnTo>
                  <a:lnTo>
                    <a:pt x="1791" y="198"/>
                  </a:lnTo>
                  <a:lnTo>
                    <a:pt x="1757" y="215"/>
                  </a:lnTo>
                  <a:lnTo>
                    <a:pt x="1722" y="234"/>
                  </a:lnTo>
                  <a:lnTo>
                    <a:pt x="1695" y="238"/>
                  </a:lnTo>
                  <a:lnTo>
                    <a:pt x="1670" y="240"/>
                  </a:lnTo>
                  <a:lnTo>
                    <a:pt x="1646" y="240"/>
                  </a:lnTo>
                  <a:lnTo>
                    <a:pt x="1625" y="237"/>
                  </a:lnTo>
                  <a:lnTo>
                    <a:pt x="1605" y="233"/>
                  </a:lnTo>
                  <a:lnTo>
                    <a:pt x="1585" y="227"/>
                  </a:lnTo>
                  <a:lnTo>
                    <a:pt x="1567" y="218"/>
                  </a:lnTo>
                  <a:lnTo>
                    <a:pt x="1550" y="209"/>
                  </a:lnTo>
                  <a:lnTo>
                    <a:pt x="1532" y="199"/>
                  </a:lnTo>
                  <a:lnTo>
                    <a:pt x="1517" y="188"/>
                  </a:lnTo>
                  <a:lnTo>
                    <a:pt x="1502" y="176"/>
                  </a:lnTo>
                  <a:lnTo>
                    <a:pt x="1486" y="162"/>
                  </a:lnTo>
                  <a:lnTo>
                    <a:pt x="1458" y="136"/>
                  </a:lnTo>
                  <a:lnTo>
                    <a:pt x="1428" y="109"/>
                  </a:lnTo>
                  <a:lnTo>
                    <a:pt x="1414" y="97"/>
                  </a:lnTo>
                  <a:lnTo>
                    <a:pt x="1399" y="85"/>
                  </a:lnTo>
                  <a:lnTo>
                    <a:pt x="1384" y="73"/>
                  </a:lnTo>
                  <a:lnTo>
                    <a:pt x="1367" y="63"/>
                  </a:lnTo>
                  <a:lnTo>
                    <a:pt x="1350" y="53"/>
                  </a:lnTo>
                  <a:lnTo>
                    <a:pt x="1333" y="45"/>
                  </a:lnTo>
                  <a:lnTo>
                    <a:pt x="1313" y="38"/>
                  </a:lnTo>
                  <a:lnTo>
                    <a:pt x="1294" y="33"/>
                  </a:lnTo>
                  <a:lnTo>
                    <a:pt x="1273" y="30"/>
                  </a:lnTo>
                  <a:lnTo>
                    <a:pt x="1250" y="30"/>
                  </a:lnTo>
                  <a:lnTo>
                    <a:pt x="1226" y="31"/>
                  </a:lnTo>
                  <a:lnTo>
                    <a:pt x="1200" y="35"/>
                  </a:lnTo>
                  <a:lnTo>
                    <a:pt x="1173" y="41"/>
                  </a:lnTo>
                  <a:lnTo>
                    <a:pt x="1143" y="50"/>
                  </a:lnTo>
                  <a:lnTo>
                    <a:pt x="1112" y="64"/>
                  </a:lnTo>
                  <a:lnTo>
                    <a:pt x="1078" y="79"/>
                  </a:lnTo>
                  <a:lnTo>
                    <a:pt x="1113" y="151"/>
                  </a:lnTo>
                  <a:lnTo>
                    <a:pt x="1147" y="216"/>
                  </a:lnTo>
                  <a:lnTo>
                    <a:pt x="1180" y="276"/>
                  </a:lnTo>
                  <a:lnTo>
                    <a:pt x="1211" y="330"/>
                  </a:lnTo>
                  <a:lnTo>
                    <a:pt x="1242" y="379"/>
                  </a:lnTo>
                  <a:lnTo>
                    <a:pt x="1272" y="424"/>
                  </a:lnTo>
                  <a:lnTo>
                    <a:pt x="1299" y="465"/>
                  </a:lnTo>
                  <a:lnTo>
                    <a:pt x="1324" y="503"/>
                  </a:lnTo>
                  <a:lnTo>
                    <a:pt x="1370" y="568"/>
                  </a:lnTo>
                  <a:lnTo>
                    <a:pt x="1391" y="597"/>
                  </a:lnTo>
                  <a:lnTo>
                    <a:pt x="1409" y="625"/>
                  </a:lnTo>
                  <a:lnTo>
                    <a:pt x="1424" y="652"/>
                  </a:lnTo>
                  <a:lnTo>
                    <a:pt x="1438" y="678"/>
                  </a:lnTo>
                  <a:lnTo>
                    <a:pt x="1443" y="691"/>
                  </a:lnTo>
                  <a:lnTo>
                    <a:pt x="1448" y="704"/>
                  </a:lnTo>
                  <a:lnTo>
                    <a:pt x="1452" y="717"/>
                  </a:lnTo>
                  <a:lnTo>
                    <a:pt x="1456" y="731"/>
                  </a:lnTo>
                  <a:lnTo>
                    <a:pt x="1440" y="733"/>
                  </a:lnTo>
                  <a:lnTo>
                    <a:pt x="1425" y="738"/>
                  </a:lnTo>
                  <a:lnTo>
                    <a:pt x="1413" y="744"/>
                  </a:lnTo>
                  <a:lnTo>
                    <a:pt x="1402" y="751"/>
                  </a:lnTo>
                  <a:lnTo>
                    <a:pt x="1393" y="760"/>
                  </a:lnTo>
                  <a:lnTo>
                    <a:pt x="1389" y="765"/>
                  </a:lnTo>
                  <a:lnTo>
                    <a:pt x="1386" y="770"/>
                  </a:lnTo>
                  <a:lnTo>
                    <a:pt x="1383" y="777"/>
                  </a:lnTo>
                  <a:lnTo>
                    <a:pt x="1382" y="782"/>
                  </a:lnTo>
                  <a:lnTo>
                    <a:pt x="1381" y="788"/>
                  </a:lnTo>
                  <a:lnTo>
                    <a:pt x="1379" y="794"/>
                  </a:lnTo>
                  <a:lnTo>
                    <a:pt x="1381" y="800"/>
                  </a:lnTo>
                  <a:lnTo>
                    <a:pt x="1382" y="805"/>
                  </a:lnTo>
                  <a:lnTo>
                    <a:pt x="1383" y="811"/>
                  </a:lnTo>
                  <a:lnTo>
                    <a:pt x="1386" y="816"/>
                  </a:lnTo>
                  <a:lnTo>
                    <a:pt x="1389" y="821"/>
                  </a:lnTo>
                  <a:lnTo>
                    <a:pt x="1393" y="826"/>
                  </a:lnTo>
                  <a:lnTo>
                    <a:pt x="1402" y="836"/>
                  </a:lnTo>
                  <a:lnTo>
                    <a:pt x="1413" y="844"/>
                  </a:lnTo>
                  <a:lnTo>
                    <a:pt x="1425" y="850"/>
                  </a:lnTo>
                  <a:lnTo>
                    <a:pt x="1440" y="854"/>
                  </a:lnTo>
                  <a:lnTo>
                    <a:pt x="1456" y="857"/>
                  </a:lnTo>
                  <a:lnTo>
                    <a:pt x="1454" y="866"/>
                  </a:lnTo>
                  <a:lnTo>
                    <a:pt x="1452" y="876"/>
                  </a:lnTo>
                  <a:lnTo>
                    <a:pt x="1447" y="892"/>
                  </a:lnTo>
                  <a:lnTo>
                    <a:pt x="1439" y="907"/>
                  </a:lnTo>
                  <a:lnTo>
                    <a:pt x="1428" y="924"/>
                  </a:lnTo>
                  <a:lnTo>
                    <a:pt x="1416" y="941"/>
                  </a:lnTo>
                  <a:lnTo>
                    <a:pt x="1402" y="959"/>
                  </a:lnTo>
                  <a:lnTo>
                    <a:pt x="1385" y="977"/>
                  </a:lnTo>
                  <a:lnTo>
                    <a:pt x="1366" y="997"/>
                  </a:lnTo>
                  <a:lnTo>
                    <a:pt x="1346" y="1016"/>
                  </a:lnTo>
                  <a:lnTo>
                    <a:pt x="1324" y="1035"/>
                  </a:lnTo>
                  <a:lnTo>
                    <a:pt x="1301" y="1056"/>
                  </a:lnTo>
                  <a:lnTo>
                    <a:pt x="1250" y="1098"/>
                  </a:lnTo>
                  <a:lnTo>
                    <a:pt x="1195" y="1141"/>
                  </a:lnTo>
                  <a:lnTo>
                    <a:pt x="1136" y="1185"/>
                  </a:lnTo>
                  <a:lnTo>
                    <a:pt x="1015" y="1275"/>
                  </a:lnTo>
                  <a:lnTo>
                    <a:pt x="894" y="1363"/>
                  </a:lnTo>
                  <a:lnTo>
                    <a:pt x="837" y="1407"/>
                  </a:lnTo>
                  <a:lnTo>
                    <a:pt x="783" y="1450"/>
                  </a:lnTo>
                  <a:lnTo>
                    <a:pt x="734" y="1491"/>
                  </a:lnTo>
                  <a:lnTo>
                    <a:pt x="710" y="1511"/>
                  </a:lnTo>
                  <a:lnTo>
                    <a:pt x="690" y="1530"/>
                  </a:lnTo>
                  <a:lnTo>
                    <a:pt x="667" y="1554"/>
                  </a:lnTo>
                  <a:lnTo>
                    <a:pt x="644" y="1579"/>
                  </a:lnTo>
                  <a:lnTo>
                    <a:pt x="621" y="1608"/>
                  </a:lnTo>
                  <a:lnTo>
                    <a:pt x="596" y="1638"/>
                  </a:lnTo>
                  <a:lnTo>
                    <a:pt x="572" y="1673"/>
                  </a:lnTo>
                  <a:lnTo>
                    <a:pt x="547" y="1709"/>
                  </a:lnTo>
                  <a:lnTo>
                    <a:pt x="522" y="1747"/>
                  </a:lnTo>
                  <a:lnTo>
                    <a:pt x="496" y="1788"/>
                  </a:lnTo>
                  <a:lnTo>
                    <a:pt x="471" y="1832"/>
                  </a:lnTo>
                  <a:lnTo>
                    <a:pt x="445" y="1877"/>
                  </a:lnTo>
                  <a:lnTo>
                    <a:pt x="420" y="1923"/>
                  </a:lnTo>
                  <a:lnTo>
                    <a:pt x="394" y="1973"/>
                  </a:lnTo>
                  <a:lnTo>
                    <a:pt x="369" y="2023"/>
                  </a:lnTo>
                  <a:lnTo>
                    <a:pt x="344" y="2076"/>
                  </a:lnTo>
                  <a:lnTo>
                    <a:pt x="320" y="2130"/>
                  </a:lnTo>
                  <a:lnTo>
                    <a:pt x="296" y="2185"/>
                  </a:lnTo>
                  <a:lnTo>
                    <a:pt x="271" y="2242"/>
                  </a:lnTo>
                  <a:lnTo>
                    <a:pt x="248" y="2300"/>
                  </a:lnTo>
                  <a:lnTo>
                    <a:pt x="225" y="2359"/>
                  </a:lnTo>
                  <a:lnTo>
                    <a:pt x="203" y="2421"/>
                  </a:lnTo>
                  <a:lnTo>
                    <a:pt x="183" y="2482"/>
                  </a:lnTo>
                  <a:lnTo>
                    <a:pt x="161" y="2544"/>
                  </a:lnTo>
                  <a:lnTo>
                    <a:pt x="142" y="2606"/>
                  </a:lnTo>
                  <a:lnTo>
                    <a:pt x="123" y="2670"/>
                  </a:lnTo>
                  <a:lnTo>
                    <a:pt x="106" y="2734"/>
                  </a:lnTo>
                  <a:lnTo>
                    <a:pt x="89" y="2798"/>
                  </a:lnTo>
                  <a:lnTo>
                    <a:pt x="74" y="2863"/>
                  </a:lnTo>
                  <a:lnTo>
                    <a:pt x="60" y="2928"/>
                  </a:lnTo>
                  <a:lnTo>
                    <a:pt x="47" y="2993"/>
                  </a:lnTo>
                  <a:lnTo>
                    <a:pt x="36" y="3058"/>
                  </a:lnTo>
                  <a:lnTo>
                    <a:pt x="26" y="3123"/>
                  </a:lnTo>
                  <a:lnTo>
                    <a:pt x="17" y="3189"/>
                  </a:lnTo>
                  <a:lnTo>
                    <a:pt x="10" y="3253"/>
                  </a:lnTo>
                  <a:lnTo>
                    <a:pt x="5" y="3317"/>
                  </a:lnTo>
                  <a:lnTo>
                    <a:pt x="2" y="3380"/>
                  </a:lnTo>
                  <a:lnTo>
                    <a:pt x="0" y="3443"/>
                  </a:lnTo>
                  <a:lnTo>
                    <a:pt x="1" y="3506"/>
                  </a:lnTo>
                  <a:lnTo>
                    <a:pt x="3" y="3567"/>
                  </a:lnTo>
                  <a:lnTo>
                    <a:pt x="7" y="3629"/>
                  </a:lnTo>
                  <a:lnTo>
                    <a:pt x="14" y="3688"/>
                  </a:lnTo>
                  <a:lnTo>
                    <a:pt x="23" y="3747"/>
                  </a:lnTo>
                  <a:lnTo>
                    <a:pt x="28" y="3775"/>
                  </a:lnTo>
                  <a:lnTo>
                    <a:pt x="34" y="3804"/>
                  </a:lnTo>
                  <a:lnTo>
                    <a:pt x="40" y="3832"/>
                  </a:lnTo>
                  <a:lnTo>
                    <a:pt x="47" y="3860"/>
                  </a:lnTo>
                  <a:lnTo>
                    <a:pt x="54" y="3887"/>
                  </a:lnTo>
                  <a:lnTo>
                    <a:pt x="62" y="3915"/>
                  </a:lnTo>
                  <a:lnTo>
                    <a:pt x="71" y="3941"/>
                  </a:lnTo>
                  <a:lnTo>
                    <a:pt x="81" y="3968"/>
                  </a:lnTo>
                  <a:lnTo>
                    <a:pt x="91" y="3993"/>
                  </a:lnTo>
                  <a:lnTo>
                    <a:pt x="102" y="4019"/>
                  </a:lnTo>
                  <a:lnTo>
                    <a:pt x="113" y="4044"/>
                  </a:lnTo>
                  <a:lnTo>
                    <a:pt x="124" y="4069"/>
                  </a:lnTo>
                  <a:lnTo>
                    <a:pt x="138" y="4093"/>
                  </a:lnTo>
                  <a:lnTo>
                    <a:pt x="151" y="4116"/>
                  </a:lnTo>
                  <a:lnTo>
                    <a:pt x="165" y="4140"/>
                  </a:lnTo>
                  <a:lnTo>
                    <a:pt x="179" y="4162"/>
                  </a:lnTo>
                  <a:lnTo>
                    <a:pt x="195" y="4185"/>
                  </a:lnTo>
                  <a:lnTo>
                    <a:pt x="211" y="4206"/>
                  </a:lnTo>
                  <a:lnTo>
                    <a:pt x="228" y="4227"/>
                  </a:lnTo>
                  <a:lnTo>
                    <a:pt x="246" y="4248"/>
                  </a:lnTo>
                  <a:lnTo>
                    <a:pt x="264" y="4268"/>
                  </a:lnTo>
                  <a:lnTo>
                    <a:pt x="283" y="4288"/>
                  </a:lnTo>
                  <a:lnTo>
                    <a:pt x="303" y="4307"/>
                  </a:lnTo>
                  <a:lnTo>
                    <a:pt x="324" y="4325"/>
                  </a:lnTo>
                  <a:lnTo>
                    <a:pt x="346" y="4343"/>
                  </a:lnTo>
                  <a:lnTo>
                    <a:pt x="367" y="4360"/>
                  </a:lnTo>
                  <a:lnTo>
                    <a:pt x="390" y="4376"/>
                  </a:lnTo>
                  <a:lnTo>
                    <a:pt x="414" y="4391"/>
                  </a:lnTo>
                  <a:lnTo>
                    <a:pt x="439" y="4407"/>
                  </a:lnTo>
                  <a:lnTo>
                    <a:pt x="465" y="4421"/>
                  </a:lnTo>
                  <a:lnTo>
                    <a:pt x="490" y="4435"/>
                  </a:lnTo>
                  <a:lnTo>
                    <a:pt x="518" y="4449"/>
                  </a:lnTo>
                  <a:lnTo>
                    <a:pt x="545" y="4461"/>
                  </a:lnTo>
                  <a:lnTo>
                    <a:pt x="575" y="4472"/>
                  </a:lnTo>
                  <a:lnTo>
                    <a:pt x="604" y="4483"/>
                  </a:lnTo>
                  <a:lnTo>
                    <a:pt x="635" y="4493"/>
                  </a:lnTo>
                  <a:lnTo>
                    <a:pt x="666" y="4503"/>
                  </a:lnTo>
                  <a:lnTo>
                    <a:pt x="699" y="4511"/>
                  </a:lnTo>
                  <a:lnTo>
                    <a:pt x="732" y="4519"/>
                  </a:lnTo>
                  <a:lnTo>
                    <a:pt x="766" y="4526"/>
                  </a:lnTo>
                  <a:lnTo>
                    <a:pt x="801" y="4532"/>
                  </a:lnTo>
                  <a:lnTo>
                    <a:pt x="838" y="4537"/>
                  </a:lnTo>
                  <a:lnTo>
                    <a:pt x="874" y="4541"/>
                  </a:lnTo>
                  <a:lnTo>
                    <a:pt x="912" y="4545"/>
                  </a:lnTo>
                  <a:lnTo>
                    <a:pt x="952" y="4548"/>
                  </a:lnTo>
                  <a:lnTo>
                    <a:pt x="991" y="4549"/>
                  </a:lnTo>
                  <a:lnTo>
                    <a:pt x="1475" y="4566"/>
                  </a:lnTo>
                  <a:lnTo>
                    <a:pt x="1751" y="4575"/>
                  </a:lnTo>
                  <a:lnTo>
                    <a:pt x="1876" y="4578"/>
                  </a:lnTo>
                  <a:lnTo>
                    <a:pt x="1904" y="4578"/>
                  </a:lnTo>
                  <a:lnTo>
                    <a:pt x="1933" y="4578"/>
                  </a:lnTo>
                  <a:lnTo>
                    <a:pt x="2057" y="4575"/>
                  </a:lnTo>
                  <a:lnTo>
                    <a:pt x="2333" y="4566"/>
                  </a:lnTo>
                  <a:lnTo>
                    <a:pt x="2817" y="4549"/>
                  </a:lnTo>
                  <a:lnTo>
                    <a:pt x="2857" y="4548"/>
                  </a:lnTo>
                  <a:lnTo>
                    <a:pt x="2896" y="4545"/>
                  </a:lnTo>
                  <a:lnTo>
                    <a:pt x="2934" y="4541"/>
                  </a:lnTo>
                  <a:lnTo>
                    <a:pt x="2971" y="4537"/>
                  </a:lnTo>
                  <a:lnTo>
                    <a:pt x="3007" y="4532"/>
                  </a:lnTo>
                  <a:lnTo>
                    <a:pt x="3042" y="4526"/>
                  </a:lnTo>
                  <a:lnTo>
                    <a:pt x="3077" y="4519"/>
                  </a:lnTo>
                  <a:lnTo>
                    <a:pt x="3109" y="4511"/>
                  </a:lnTo>
                  <a:lnTo>
                    <a:pt x="3142" y="4503"/>
                  </a:lnTo>
                  <a:lnTo>
                    <a:pt x="3173" y="4493"/>
                  </a:lnTo>
                  <a:lnTo>
                    <a:pt x="3204" y="4483"/>
                  </a:lnTo>
                  <a:lnTo>
                    <a:pt x="3234" y="4472"/>
                  </a:lnTo>
                  <a:lnTo>
                    <a:pt x="3263" y="4461"/>
                  </a:lnTo>
                  <a:lnTo>
                    <a:pt x="3291" y="4449"/>
                  </a:lnTo>
                  <a:lnTo>
                    <a:pt x="3318" y="4435"/>
                  </a:lnTo>
                  <a:lnTo>
                    <a:pt x="3345" y="4421"/>
                  </a:lnTo>
                  <a:lnTo>
                    <a:pt x="3369" y="4407"/>
                  </a:lnTo>
                  <a:lnTo>
                    <a:pt x="3394" y="4391"/>
                  </a:lnTo>
                  <a:lnTo>
                    <a:pt x="3418" y="4376"/>
                  </a:lnTo>
                  <a:lnTo>
                    <a:pt x="3441" y="4360"/>
                  </a:lnTo>
                  <a:lnTo>
                    <a:pt x="3463" y="4343"/>
                  </a:lnTo>
                  <a:lnTo>
                    <a:pt x="3484" y="4325"/>
                  </a:lnTo>
                  <a:lnTo>
                    <a:pt x="3506" y="4307"/>
                  </a:lnTo>
                  <a:lnTo>
                    <a:pt x="3525" y="4288"/>
                  </a:lnTo>
                  <a:lnTo>
                    <a:pt x="3544" y="4268"/>
                  </a:lnTo>
                  <a:lnTo>
                    <a:pt x="3563" y="4248"/>
                  </a:lnTo>
                  <a:lnTo>
                    <a:pt x="3580" y="4227"/>
                  </a:lnTo>
                  <a:lnTo>
                    <a:pt x="3597" y="4206"/>
                  </a:lnTo>
                  <a:lnTo>
                    <a:pt x="3614" y="4185"/>
                  </a:lnTo>
                  <a:lnTo>
                    <a:pt x="3629" y="4162"/>
                  </a:lnTo>
                  <a:lnTo>
                    <a:pt x="3643" y="4140"/>
                  </a:lnTo>
                  <a:lnTo>
                    <a:pt x="3657" y="4116"/>
                  </a:lnTo>
                  <a:lnTo>
                    <a:pt x="3671" y="4093"/>
                  </a:lnTo>
                  <a:lnTo>
                    <a:pt x="3684" y="4069"/>
                  </a:lnTo>
                  <a:lnTo>
                    <a:pt x="3695" y="4044"/>
                  </a:lnTo>
                  <a:lnTo>
                    <a:pt x="3706" y="4019"/>
                  </a:lnTo>
                  <a:lnTo>
                    <a:pt x="3717" y="3993"/>
                  </a:lnTo>
                  <a:lnTo>
                    <a:pt x="3728" y="3968"/>
                  </a:lnTo>
                  <a:lnTo>
                    <a:pt x="3737" y="3941"/>
                  </a:lnTo>
                  <a:lnTo>
                    <a:pt x="3746" y="3915"/>
                  </a:lnTo>
                  <a:lnTo>
                    <a:pt x="3754" y="3887"/>
                  </a:lnTo>
                  <a:lnTo>
                    <a:pt x="3761" y="3860"/>
                  </a:lnTo>
                  <a:lnTo>
                    <a:pt x="3768" y="3832"/>
                  </a:lnTo>
                  <a:lnTo>
                    <a:pt x="3774" y="3804"/>
                  </a:lnTo>
                  <a:lnTo>
                    <a:pt x="3781" y="3775"/>
                  </a:lnTo>
                  <a:lnTo>
                    <a:pt x="3786" y="3747"/>
                  </a:lnTo>
                  <a:lnTo>
                    <a:pt x="3794" y="3688"/>
                  </a:lnTo>
                  <a:lnTo>
                    <a:pt x="3801" y="3629"/>
                  </a:lnTo>
                  <a:lnTo>
                    <a:pt x="3805" y="3567"/>
                  </a:lnTo>
                  <a:lnTo>
                    <a:pt x="3807" y="3506"/>
                  </a:lnTo>
                  <a:lnTo>
                    <a:pt x="3808" y="3443"/>
                  </a:lnTo>
                  <a:lnTo>
                    <a:pt x="3806" y="3380"/>
                  </a:lnTo>
                  <a:lnTo>
                    <a:pt x="3803" y="3317"/>
                  </a:lnTo>
                  <a:lnTo>
                    <a:pt x="3798" y="3253"/>
                  </a:lnTo>
                  <a:lnTo>
                    <a:pt x="3791" y="3189"/>
                  </a:lnTo>
                  <a:lnTo>
                    <a:pt x="3783" y="3123"/>
                  </a:lnTo>
                  <a:lnTo>
                    <a:pt x="3772" y="3058"/>
                  </a:lnTo>
                  <a:lnTo>
                    <a:pt x="3761" y="2993"/>
                  </a:lnTo>
                  <a:lnTo>
                    <a:pt x="3749" y="2928"/>
                  </a:lnTo>
                  <a:lnTo>
                    <a:pt x="3735" y="2863"/>
                  </a:lnTo>
                  <a:lnTo>
                    <a:pt x="3719" y="2798"/>
                  </a:lnTo>
                  <a:lnTo>
                    <a:pt x="3702" y="2734"/>
                  </a:lnTo>
                  <a:lnTo>
                    <a:pt x="3685" y="2670"/>
                  </a:lnTo>
                  <a:lnTo>
                    <a:pt x="3666" y="2606"/>
                  </a:lnTo>
                  <a:lnTo>
                    <a:pt x="3647" y="2544"/>
                  </a:lnTo>
                  <a:lnTo>
                    <a:pt x="3626" y="2482"/>
                  </a:lnTo>
                  <a:lnTo>
                    <a:pt x="3605" y="2421"/>
                  </a:lnTo>
                  <a:lnTo>
                    <a:pt x="3583" y="2359"/>
                  </a:lnTo>
                  <a:lnTo>
                    <a:pt x="3561" y="2300"/>
                  </a:lnTo>
                  <a:lnTo>
                    <a:pt x="3537" y="2242"/>
                  </a:lnTo>
                  <a:lnTo>
                    <a:pt x="3513" y="2185"/>
                  </a:lnTo>
                  <a:lnTo>
                    <a:pt x="3488" y="2130"/>
                  </a:lnTo>
                  <a:lnTo>
                    <a:pt x="3464" y="2076"/>
                  </a:lnTo>
                  <a:lnTo>
                    <a:pt x="3439" y="2023"/>
                  </a:lnTo>
                  <a:lnTo>
                    <a:pt x="3414" y="1973"/>
                  </a:lnTo>
                  <a:lnTo>
                    <a:pt x="3388" y="1923"/>
                  </a:lnTo>
                  <a:lnTo>
                    <a:pt x="3363" y="1877"/>
                  </a:lnTo>
                  <a:lnTo>
                    <a:pt x="3337" y="1832"/>
                  </a:lnTo>
                  <a:lnTo>
                    <a:pt x="3312" y="1788"/>
                  </a:lnTo>
                  <a:lnTo>
                    <a:pt x="3287" y="1747"/>
                  </a:lnTo>
                  <a:lnTo>
                    <a:pt x="3261" y="1709"/>
                  </a:lnTo>
                  <a:lnTo>
                    <a:pt x="3237" y="1673"/>
                  </a:lnTo>
                  <a:lnTo>
                    <a:pt x="3212" y="1638"/>
                  </a:lnTo>
                  <a:lnTo>
                    <a:pt x="3188" y="1608"/>
                  </a:lnTo>
                  <a:lnTo>
                    <a:pt x="3164" y="1579"/>
                  </a:lnTo>
                  <a:lnTo>
                    <a:pt x="3141" y="1554"/>
                  </a:lnTo>
                  <a:lnTo>
                    <a:pt x="3118" y="1530"/>
                  </a:lnTo>
                  <a:close/>
                  <a:moveTo>
                    <a:pt x="2672" y="3305"/>
                  </a:moveTo>
                  <a:lnTo>
                    <a:pt x="2672" y="3305"/>
                  </a:lnTo>
                  <a:lnTo>
                    <a:pt x="2669" y="3323"/>
                  </a:lnTo>
                  <a:lnTo>
                    <a:pt x="2667" y="3340"/>
                  </a:lnTo>
                  <a:lnTo>
                    <a:pt x="2663" y="3359"/>
                  </a:lnTo>
                  <a:lnTo>
                    <a:pt x="2659" y="3376"/>
                  </a:lnTo>
                  <a:lnTo>
                    <a:pt x="2654" y="3393"/>
                  </a:lnTo>
                  <a:lnTo>
                    <a:pt x="2649" y="3410"/>
                  </a:lnTo>
                  <a:lnTo>
                    <a:pt x="2643" y="3427"/>
                  </a:lnTo>
                  <a:lnTo>
                    <a:pt x="2637" y="3444"/>
                  </a:lnTo>
                  <a:lnTo>
                    <a:pt x="2629" y="3460"/>
                  </a:lnTo>
                  <a:lnTo>
                    <a:pt x="2621" y="3477"/>
                  </a:lnTo>
                  <a:lnTo>
                    <a:pt x="2604" y="3509"/>
                  </a:lnTo>
                  <a:lnTo>
                    <a:pt x="2584" y="3542"/>
                  </a:lnTo>
                  <a:lnTo>
                    <a:pt x="2561" y="3574"/>
                  </a:lnTo>
                  <a:lnTo>
                    <a:pt x="2549" y="3589"/>
                  </a:lnTo>
                  <a:lnTo>
                    <a:pt x="2537" y="3603"/>
                  </a:lnTo>
                  <a:lnTo>
                    <a:pt x="2523" y="3617"/>
                  </a:lnTo>
                  <a:lnTo>
                    <a:pt x="2509" y="3632"/>
                  </a:lnTo>
                  <a:lnTo>
                    <a:pt x="2495" y="3645"/>
                  </a:lnTo>
                  <a:lnTo>
                    <a:pt x="2481" y="3658"/>
                  </a:lnTo>
                  <a:lnTo>
                    <a:pt x="2465" y="3670"/>
                  </a:lnTo>
                  <a:lnTo>
                    <a:pt x="2449" y="3683"/>
                  </a:lnTo>
                  <a:lnTo>
                    <a:pt x="2433" y="3695"/>
                  </a:lnTo>
                  <a:lnTo>
                    <a:pt x="2416" y="3706"/>
                  </a:lnTo>
                  <a:lnTo>
                    <a:pt x="2398" y="3717"/>
                  </a:lnTo>
                  <a:lnTo>
                    <a:pt x="2380" y="3727"/>
                  </a:lnTo>
                  <a:lnTo>
                    <a:pt x="2342" y="3748"/>
                  </a:lnTo>
                  <a:lnTo>
                    <a:pt x="2302" y="3766"/>
                  </a:lnTo>
                  <a:lnTo>
                    <a:pt x="2283" y="3774"/>
                  </a:lnTo>
                  <a:lnTo>
                    <a:pt x="2263" y="3780"/>
                  </a:lnTo>
                  <a:lnTo>
                    <a:pt x="2242" y="3785"/>
                  </a:lnTo>
                  <a:lnTo>
                    <a:pt x="2223" y="3792"/>
                  </a:lnTo>
                  <a:lnTo>
                    <a:pt x="2210" y="3970"/>
                  </a:lnTo>
                  <a:lnTo>
                    <a:pt x="2209" y="3979"/>
                  </a:lnTo>
                  <a:lnTo>
                    <a:pt x="2207" y="3987"/>
                  </a:lnTo>
                  <a:lnTo>
                    <a:pt x="2204" y="3996"/>
                  </a:lnTo>
                  <a:lnTo>
                    <a:pt x="2200" y="4004"/>
                  </a:lnTo>
                  <a:lnTo>
                    <a:pt x="2194" y="4013"/>
                  </a:lnTo>
                  <a:lnTo>
                    <a:pt x="2188" y="4020"/>
                  </a:lnTo>
                  <a:lnTo>
                    <a:pt x="2181" y="4027"/>
                  </a:lnTo>
                  <a:lnTo>
                    <a:pt x="2174" y="4033"/>
                  </a:lnTo>
                  <a:lnTo>
                    <a:pt x="2166" y="4039"/>
                  </a:lnTo>
                  <a:lnTo>
                    <a:pt x="2157" y="4045"/>
                  </a:lnTo>
                  <a:lnTo>
                    <a:pt x="2148" y="4049"/>
                  </a:lnTo>
                  <a:lnTo>
                    <a:pt x="2137" y="4053"/>
                  </a:lnTo>
                  <a:lnTo>
                    <a:pt x="2127" y="4056"/>
                  </a:lnTo>
                  <a:lnTo>
                    <a:pt x="2117" y="4059"/>
                  </a:lnTo>
                  <a:lnTo>
                    <a:pt x="2106" y="4060"/>
                  </a:lnTo>
                  <a:lnTo>
                    <a:pt x="2095" y="4061"/>
                  </a:lnTo>
                  <a:lnTo>
                    <a:pt x="2083" y="4061"/>
                  </a:lnTo>
                  <a:lnTo>
                    <a:pt x="2072" y="4060"/>
                  </a:lnTo>
                  <a:lnTo>
                    <a:pt x="2061" y="4058"/>
                  </a:lnTo>
                  <a:lnTo>
                    <a:pt x="2052" y="4055"/>
                  </a:lnTo>
                  <a:lnTo>
                    <a:pt x="2042" y="4052"/>
                  </a:lnTo>
                  <a:lnTo>
                    <a:pt x="2032" y="4048"/>
                  </a:lnTo>
                  <a:lnTo>
                    <a:pt x="2024" y="4043"/>
                  </a:lnTo>
                  <a:lnTo>
                    <a:pt x="2016" y="4038"/>
                  </a:lnTo>
                  <a:lnTo>
                    <a:pt x="2009" y="4032"/>
                  </a:lnTo>
                  <a:lnTo>
                    <a:pt x="2003" y="4025"/>
                  </a:lnTo>
                  <a:lnTo>
                    <a:pt x="1998" y="4018"/>
                  </a:lnTo>
                  <a:lnTo>
                    <a:pt x="1993" y="4011"/>
                  </a:lnTo>
                  <a:lnTo>
                    <a:pt x="1990" y="4002"/>
                  </a:lnTo>
                  <a:lnTo>
                    <a:pt x="1987" y="3993"/>
                  </a:lnTo>
                  <a:lnTo>
                    <a:pt x="1986" y="3985"/>
                  </a:lnTo>
                  <a:lnTo>
                    <a:pt x="1985" y="3976"/>
                  </a:lnTo>
                  <a:lnTo>
                    <a:pt x="1987" y="3833"/>
                  </a:lnTo>
                  <a:lnTo>
                    <a:pt x="1973" y="3834"/>
                  </a:lnTo>
                  <a:lnTo>
                    <a:pt x="1960" y="3835"/>
                  </a:lnTo>
                  <a:lnTo>
                    <a:pt x="1946" y="3836"/>
                  </a:lnTo>
                  <a:lnTo>
                    <a:pt x="1932" y="3837"/>
                  </a:lnTo>
                  <a:lnTo>
                    <a:pt x="1906" y="3836"/>
                  </a:lnTo>
                  <a:lnTo>
                    <a:pt x="1882" y="3835"/>
                  </a:lnTo>
                  <a:lnTo>
                    <a:pt x="1834" y="3832"/>
                  </a:lnTo>
                  <a:lnTo>
                    <a:pt x="1838" y="3976"/>
                  </a:lnTo>
                  <a:lnTo>
                    <a:pt x="1837" y="3985"/>
                  </a:lnTo>
                  <a:lnTo>
                    <a:pt x="1836" y="3993"/>
                  </a:lnTo>
                  <a:lnTo>
                    <a:pt x="1833" y="4001"/>
                  </a:lnTo>
                  <a:lnTo>
                    <a:pt x="1830" y="4010"/>
                  </a:lnTo>
                  <a:lnTo>
                    <a:pt x="1825" y="4017"/>
                  </a:lnTo>
                  <a:lnTo>
                    <a:pt x="1820" y="4024"/>
                  </a:lnTo>
                  <a:lnTo>
                    <a:pt x="1813" y="4031"/>
                  </a:lnTo>
                  <a:lnTo>
                    <a:pt x="1806" y="4037"/>
                  </a:lnTo>
                  <a:lnTo>
                    <a:pt x="1798" y="4042"/>
                  </a:lnTo>
                  <a:lnTo>
                    <a:pt x="1790" y="4047"/>
                  </a:lnTo>
                  <a:lnTo>
                    <a:pt x="1781" y="4051"/>
                  </a:lnTo>
                  <a:lnTo>
                    <a:pt x="1772" y="4054"/>
                  </a:lnTo>
                  <a:lnTo>
                    <a:pt x="1762" y="4057"/>
                  </a:lnTo>
                  <a:lnTo>
                    <a:pt x="1750" y="4059"/>
                  </a:lnTo>
                  <a:lnTo>
                    <a:pt x="1740" y="4060"/>
                  </a:lnTo>
                  <a:lnTo>
                    <a:pt x="1729" y="4060"/>
                  </a:lnTo>
                  <a:lnTo>
                    <a:pt x="1718" y="4059"/>
                  </a:lnTo>
                  <a:lnTo>
                    <a:pt x="1706" y="4058"/>
                  </a:lnTo>
                  <a:lnTo>
                    <a:pt x="1695" y="4055"/>
                  </a:lnTo>
                  <a:lnTo>
                    <a:pt x="1685" y="4052"/>
                  </a:lnTo>
                  <a:lnTo>
                    <a:pt x="1675" y="4048"/>
                  </a:lnTo>
                  <a:lnTo>
                    <a:pt x="1666" y="4043"/>
                  </a:lnTo>
                  <a:lnTo>
                    <a:pt x="1658" y="4038"/>
                  </a:lnTo>
                  <a:lnTo>
                    <a:pt x="1649" y="4032"/>
                  </a:lnTo>
                  <a:lnTo>
                    <a:pt x="1641" y="4026"/>
                  </a:lnTo>
                  <a:lnTo>
                    <a:pt x="1635" y="4019"/>
                  </a:lnTo>
                  <a:lnTo>
                    <a:pt x="1629" y="4011"/>
                  </a:lnTo>
                  <a:lnTo>
                    <a:pt x="1624" y="4002"/>
                  </a:lnTo>
                  <a:lnTo>
                    <a:pt x="1620" y="3994"/>
                  </a:lnTo>
                  <a:lnTo>
                    <a:pt x="1617" y="3986"/>
                  </a:lnTo>
                  <a:lnTo>
                    <a:pt x="1614" y="3977"/>
                  </a:lnTo>
                  <a:lnTo>
                    <a:pt x="1613" y="3968"/>
                  </a:lnTo>
                  <a:lnTo>
                    <a:pt x="1600" y="3789"/>
                  </a:lnTo>
                  <a:lnTo>
                    <a:pt x="1573" y="3780"/>
                  </a:lnTo>
                  <a:lnTo>
                    <a:pt x="1547" y="3770"/>
                  </a:lnTo>
                  <a:lnTo>
                    <a:pt x="1521" y="3760"/>
                  </a:lnTo>
                  <a:lnTo>
                    <a:pt x="1498" y="3749"/>
                  </a:lnTo>
                  <a:lnTo>
                    <a:pt x="1474" y="3737"/>
                  </a:lnTo>
                  <a:lnTo>
                    <a:pt x="1452" y="3724"/>
                  </a:lnTo>
                  <a:lnTo>
                    <a:pt x="1429" y="3711"/>
                  </a:lnTo>
                  <a:lnTo>
                    <a:pt x="1409" y="3697"/>
                  </a:lnTo>
                  <a:lnTo>
                    <a:pt x="1387" y="3678"/>
                  </a:lnTo>
                  <a:lnTo>
                    <a:pt x="1365" y="3659"/>
                  </a:lnTo>
                  <a:lnTo>
                    <a:pt x="1345" y="3639"/>
                  </a:lnTo>
                  <a:lnTo>
                    <a:pt x="1324" y="3616"/>
                  </a:lnTo>
                  <a:lnTo>
                    <a:pt x="1305" y="3594"/>
                  </a:lnTo>
                  <a:lnTo>
                    <a:pt x="1287" y="3569"/>
                  </a:lnTo>
                  <a:lnTo>
                    <a:pt x="1269" y="3544"/>
                  </a:lnTo>
                  <a:lnTo>
                    <a:pt x="1252" y="3518"/>
                  </a:lnTo>
                  <a:lnTo>
                    <a:pt x="1237" y="3489"/>
                  </a:lnTo>
                  <a:lnTo>
                    <a:pt x="1222" y="3460"/>
                  </a:lnTo>
                  <a:lnTo>
                    <a:pt x="1207" y="3432"/>
                  </a:lnTo>
                  <a:lnTo>
                    <a:pt x="1194" y="3401"/>
                  </a:lnTo>
                  <a:lnTo>
                    <a:pt x="1182" y="3370"/>
                  </a:lnTo>
                  <a:lnTo>
                    <a:pt x="1170" y="3338"/>
                  </a:lnTo>
                  <a:lnTo>
                    <a:pt x="1159" y="3306"/>
                  </a:lnTo>
                  <a:lnTo>
                    <a:pt x="1149" y="3272"/>
                  </a:lnTo>
                  <a:lnTo>
                    <a:pt x="1148" y="3258"/>
                  </a:lnTo>
                  <a:lnTo>
                    <a:pt x="1149" y="3244"/>
                  </a:lnTo>
                  <a:lnTo>
                    <a:pt x="1151" y="3230"/>
                  </a:lnTo>
                  <a:lnTo>
                    <a:pt x="1154" y="3217"/>
                  </a:lnTo>
                  <a:lnTo>
                    <a:pt x="1158" y="3205"/>
                  </a:lnTo>
                  <a:lnTo>
                    <a:pt x="1165" y="3194"/>
                  </a:lnTo>
                  <a:lnTo>
                    <a:pt x="1172" y="3183"/>
                  </a:lnTo>
                  <a:lnTo>
                    <a:pt x="1179" y="3173"/>
                  </a:lnTo>
                  <a:lnTo>
                    <a:pt x="1188" y="3165"/>
                  </a:lnTo>
                  <a:lnTo>
                    <a:pt x="1197" y="3157"/>
                  </a:lnTo>
                  <a:lnTo>
                    <a:pt x="1208" y="3151"/>
                  </a:lnTo>
                  <a:lnTo>
                    <a:pt x="1220" y="3146"/>
                  </a:lnTo>
                  <a:lnTo>
                    <a:pt x="1232" y="3142"/>
                  </a:lnTo>
                  <a:lnTo>
                    <a:pt x="1245" y="3140"/>
                  </a:lnTo>
                  <a:lnTo>
                    <a:pt x="1258" y="3139"/>
                  </a:lnTo>
                  <a:lnTo>
                    <a:pt x="1273" y="3139"/>
                  </a:lnTo>
                  <a:lnTo>
                    <a:pt x="1288" y="3141"/>
                  </a:lnTo>
                  <a:lnTo>
                    <a:pt x="1302" y="3145"/>
                  </a:lnTo>
                  <a:lnTo>
                    <a:pt x="1316" y="3149"/>
                  </a:lnTo>
                  <a:lnTo>
                    <a:pt x="1330" y="3155"/>
                  </a:lnTo>
                  <a:lnTo>
                    <a:pt x="1343" y="3163"/>
                  </a:lnTo>
                  <a:lnTo>
                    <a:pt x="1355" y="3171"/>
                  </a:lnTo>
                  <a:lnTo>
                    <a:pt x="1367" y="3181"/>
                  </a:lnTo>
                  <a:lnTo>
                    <a:pt x="1378" y="3192"/>
                  </a:lnTo>
                  <a:lnTo>
                    <a:pt x="1389" y="3203"/>
                  </a:lnTo>
                  <a:lnTo>
                    <a:pt x="1398" y="3215"/>
                  </a:lnTo>
                  <a:lnTo>
                    <a:pt x="1407" y="3228"/>
                  </a:lnTo>
                  <a:lnTo>
                    <a:pt x="1414" y="3243"/>
                  </a:lnTo>
                  <a:lnTo>
                    <a:pt x="1420" y="3256"/>
                  </a:lnTo>
                  <a:lnTo>
                    <a:pt x="1424" y="3271"/>
                  </a:lnTo>
                  <a:lnTo>
                    <a:pt x="1428" y="3286"/>
                  </a:lnTo>
                  <a:lnTo>
                    <a:pt x="1430" y="3302"/>
                  </a:lnTo>
                  <a:lnTo>
                    <a:pt x="1436" y="3321"/>
                  </a:lnTo>
                  <a:lnTo>
                    <a:pt x="1441" y="3339"/>
                  </a:lnTo>
                  <a:lnTo>
                    <a:pt x="1447" y="3358"/>
                  </a:lnTo>
                  <a:lnTo>
                    <a:pt x="1454" y="3375"/>
                  </a:lnTo>
                  <a:lnTo>
                    <a:pt x="1461" y="3391"/>
                  </a:lnTo>
                  <a:lnTo>
                    <a:pt x="1469" y="3407"/>
                  </a:lnTo>
                  <a:lnTo>
                    <a:pt x="1477" y="3421"/>
                  </a:lnTo>
                  <a:lnTo>
                    <a:pt x="1486" y="3435"/>
                  </a:lnTo>
                  <a:lnTo>
                    <a:pt x="1496" y="3449"/>
                  </a:lnTo>
                  <a:lnTo>
                    <a:pt x="1506" y="3463"/>
                  </a:lnTo>
                  <a:lnTo>
                    <a:pt x="1516" y="3475"/>
                  </a:lnTo>
                  <a:lnTo>
                    <a:pt x="1527" y="3487"/>
                  </a:lnTo>
                  <a:lnTo>
                    <a:pt x="1538" y="3499"/>
                  </a:lnTo>
                  <a:lnTo>
                    <a:pt x="1551" y="3510"/>
                  </a:lnTo>
                  <a:lnTo>
                    <a:pt x="1577" y="3533"/>
                  </a:lnTo>
                  <a:lnTo>
                    <a:pt x="1542" y="2990"/>
                  </a:lnTo>
                  <a:lnTo>
                    <a:pt x="1507" y="2977"/>
                  </a:lnTo>
                  <a:lnTo>
                    <a:pt x="1474" y="2962"/>
                  </a:lnTo>
                  <a:lnTo>
                    <a:pt x="1446" y="2949"/>
                  </a:lnTo>
                  <a:lnTo>
                    <a:pt x="1420" y="2937"/>
                  </a:lnTo>
                  <a:lnTo>
                    <a:pt x="1389" y="2918"/>
                  </a:lnTo>
                  <a:lnTo>
                    <a:pt x="1359" y="2897"/>
                  </a:lnTo>
                  <a:lnTo>
                    <a:pt x="1345" y="2886"/>
                  </a:lnTo>
                  <a:lnTo>
                    <a:pt x="1332" y="2875"/>
                  </a:lnTo>
                  <a:lnTo>
                    <a:pt x="1318" y="2864"/>
                  </a:lnTo>
                  <a:lnTo>
                    <a:pt x="1306" y="2852"/>
                  </a:lnTo>
                  <a:lnTo>
                    <a:pt x="1294" y="2840"/>
                  </a:lnTo>
                  <a:lnTo>
                    <a:pt x="1283" y="2827"/>
                  </a:lnTo>
                  <a:lnTo>
                    <a:pt x="1273" y="2815"/>
                  </a:lnTo>
                  <a:lnTo>
                    <a:pt x="1262" y="2801"/>
                  </a:lnTo>
                  <a:lnTo>
                    <a:pt x="1252" y="2787"/>
                  </a:lnTo>
                  <a:lnTo>
                    <a:pt x="1243" y="2774"/>
                  </a:lnTo>
                  <a:lnTo>
                    <a:pt x="1235" y="2760"/>
                  </a:lnTo>
                  <a:lnTo>
                    <a:pt x="1227" y="2744"/>
                  </a:lnTo>
                  <a:lnTo>
                    <a:pt x="1212" y="2715"/>
                  </a:lnTo>
                  <a:lnTo>
                    <a:pt x="1200" y="2684"/>
                  </a:lnTo>
                  <a:lnTo>
                    <a:pt x="1190" y="2654"/>
                  </a:lnTo>
                  <a:lnTo>
                    <a:pt x="1182" y="2622"/>
                  </a:lnTo>
                  <a:lnTo>
                    <a:pt x="1177" y="2590"/>
                  </a:lnTo>
                  <a:lnTo>
                    <a:pt x="1173" y="2557"/>
                  </a:lnTo>
                  <a:lnTo>
                    <a:pt x="1172" y="2523"/>
                  </a:lnTo>
                  <a:lnTo>
                    <a:pt x="1173" y="2490"/>
                  </a:lnTo>
                  <a:lnTo>
                    <a:pt x="1175" y="2458"/>
                  </a:lnTo>
                  <a:lnTo>
                    <a:pt x="1179" y="2429"/>
                  </a:lnTo>
                  <a:lnTo>
                    <a:pt x="1185" y="2399"/>
                  </a:lnTo>
                  <a:lnTo>
                    <a:pt x="1192" y="2370"/>
                  </a:lnTo>
                  <a:lnTo>
                    <a:pt x="1201" y="2341"/>
                  </a:lnTo>
                  <a:lnTo>
                    <a:pt x="1212" y="2314"/>
                  </a:lnTo>
                  <a:lnTo>
                    <a:pt x="1225" y="2286"/>
                  </a:lnTo>
                  <a:lnTo>
                    <a:pt x="1239" y="2260"/>
                  </a:lnTo>
                  <a:lnTo>
                    <a:pt x="1254" y="2234"/>
                  </a:lnTo>
                  <a:lnTo>
                    <a:pt x="1270" y="2209"/>
                  </a:lnTo>
                  <a:lnTo>
                    <a:pt x="1289" y="2185"/>
                  </a:lnTo>
                  <a:lnTo>
                    <a:pt x="1308" y="2163"/>
                  </a:lnTo>
                  <a:lnTo>
                    <a:pt x="1329" y="2140"/>
                  </a:lnTo>
                  <a:lnTo>
                    <a:pt x="1350" y="2120"/>
                  </a:lnTo>
                  <a:lnTo>
                    <a:pt x="1372" y="2101"/>
                  </a:lnTo>
                  <a:lnTo>
                    <a:pt x="1396" y="2082"/>
                  </a:lnTo>
                  <a:lnTo>
                    <a:pt x="1413" y="2069"/>
                  </a:lnTo>
                  <a:lnTo>
                    <a:pt x="1432" y="2058"/>
                  </a:lnTo>
                  <a:lnTo>
                    <a:pt x="1453" y="2046"/>
                  </a:lnTo>
                  <a:lnTo>
                    <a:pt x="1474" y="2034"/>
                  </a:lnTo>
                  <a:lnTo>
                    <a:pt x="1498" y="2024"/>
                  </a:lnTo>
                  <a:lnTo>
                    <a:pt x="1521" y="2013"/>
                  </a:lnTo>
                  <a:lnTo>
                    <a:pt x="1547" y="2003"/>
                  </a:lnTo>
                  <a:lnTo>
                    <a:pt x="1574" y="1993"/>
                  </a:lnTo>
                  <a:lnTo>
                    <a:pt x="1590" y="1796"/>
                  </a:lnTo>
                  <a:lnTo>
                    <a:pt x="1592" y="1786"/>
                  </a:lnTo>
                  <a:lnTo>
                    <a:pt x="1594" y="1777"/>
                  </a:lnTo>
                  <a:lnTo>
                    <a:pt x="1599" y="1768"/>
                  </a:lnTo>
                  <a:lnTo>
                    <a:pt x="1603" y="1758"/>
                  </a:lnTo>
                  <a:lnTo>
                    <a:pt x="1609" y="1749"/>
                  </a:lnTo>
                  <a:lnTo>
                    <a:pt x="1615" y="1741"/>
                  </a:lnTo>
                  <a:lnTo>
                    <a:pt x="1622" y="1734"/>
                  </a:lnTo>
                  <a:lnTo>
                    <a:pt x="1630" y="1727"/>
                  </a:lnTo>
                  <a:lnTo>
                    <a:pt x="1639" y="1720"/>
                  </a:lnTo>
                  <a:lnTo>
                    <a:pt x="1648" y="1714"/>
                  </a:lnTo>
                  <a:lnTo>
                    <a:pt x="1659" y="1709"/>
                  </a:lnTo>
                  <a:lnTo>
                    <a:pt x="1669" y="1704"/>
                  </a:lnTo>
                  <a:lnTo>
                    <a:pt x="1680" y="1700"/>
                  </a:lnTo>
                  <a:lnTo>
                    <a:pt x="1691" y="1697"/>
                  </a:lnTo>
                  <a:lnTo>
                    <a:pt x="1703" y="1695"/>
                  </a:lnTo>
                  <a:lnTo>
                    <a:pt x="1716" y="1694"/>
                  </a:lnTo>
                  <a:lnTo>
                    <a:pt x="1727" y="1694"/>
                  </a:lnTo>
                  <a:lnTo>
                    <a:pt x="1739" y="1695"/>
                  </a:lnTo>
                  <a:lnTo>
                    <a:pt x="1750" y="1697"/>
                  </a:lnTo>
                  <a:lnTo>
                    <a:pt x="1760" y="1700"/>
                  </a:lnTo>
                  <a:lnTo>
                    <a:pt x="1771" y="1703"/>
                  </a:lnTo>
                  <a:lnTo>
                    <a:pt x="1781" y="1708"/>
                  </a:lnTo>
                  <a:lnTo>
                    <a:pt x="1789" y="1713"/>
                  </a:lnTo>
                  <a:lnTo>
                    <a:pt x="1797" y="1719"/>
                  </a:lnTo>
                  <a:lnTo>
                    <a:pt x="1805" y="1725"/>
                  </a:lnTo>
                  <a:lnTo>
                    <a:pt x="1811" y="1732"/>
                  </a:lnTo>
                  <a:lnTo>
                    <a:pt x="1818" y="1740"/>
                  </a:lnTo>
                  <a:lnTo>
                    <a:pt x="1822" y="1748"/>
                  </a:lnTo>
                  <a:lnTo>
                    <a:pt x="1826" y="1756"/>
                  </a:lnTo>
                  <a:lnTo>
                    <a:pt x="1829" y="1766"/>
                  </a:lnTo>
                  <a:lnTo>
                    <a:pt x="1830" y="1775"/>
                  </a:lnTo>
                  <a:lnTo>
                    <a:pt x="1831" y="1784"/>
                  </a:lnTo>
                  <a:lnTo>
                    <a:pt x="1826" y="1944"/>
                  </a:lnTo>
                  <a:lnTo>
                    <a:pt x="1849" y="1943"/>
                  </a:lnTo>
                  <a:lnTo>
                    <a:pt x="1861" y="1942"/>
                  </a:lnTo>
                  <a:lnTo>
                    <a:pt x="1873" y="1941"/>
                  </a:lnTo>
                  <a:lnTo>
                    <a:pt x="1904" y="1942"/>
                  </a:lnTo>
                  <a:lnTo>
                    <a:pt x="1934" y="1944"/>
                  </a:lnTo>
                  <a:lnTo>
                    <a:pt x="1992" y="1949"/>
                  </a:lnTo>
                  <a:lnTo>
                    <a:pt x="1989" y="1784"/>
                  </a:lnTo>
                  <a:lnTo>
                    <a:pt x="1990" y="1774"/>
                  </a:lnTo>
                  <a:lnTo>
                    <a:pt x="1991" y="1765"/>
                  </a:lnTo>
                  <a:lnTo>
                    <a:pt x="1994" y="1755"/>
                  </a:lnTo>
                  <a:lnTo>
                    <a:pt x="1998" y="1747"/>
                  </a:lnTo>
                  <a:lnTo>
                    <a:pt x="2002" y="1739"/>
                  </a:lnTo>
                  <a:lnTo>
                    <a:pt x="2008" y="1731"/>
                  </a:lnTo>
                  <a:lnTo>
                    <a:pt x="2015" y="1725"/>
                  </a:lnTo>
                  <a:lnTo>
                    <a:pt x="2022" y="1718"/>
                  </a:lnTo>
                  <a:lnTo>
                    <a:pt x="2030" y="1712"/>
                  </a:lnTo>
                  <a:lnTo>
                    <a:pt x="2040" y="1707"/>
                  </a:lnTo>
                  <a:lnTo>
                    <a:pt x="2049" y="1702"/>
                  </a:lnTo>
                  <a:lnTo>
                    <a:pt x="2059" y="1698"/>
                  </a:lnTo>
                  <a:lnTo>
                    <a:pt x="2070" y="1696"/>
                  </a:lnTo>
                  <a:lnTo>
                    <a:pt x="2081" y="1694"/>
                  </a:lnTo>
                  <a:lnTo>
                    <a:pt x="2094" y="1693"/>
                  </a:lnTo>
                  <a:lnTo>
                    <a:pt x="2105" y="1693"/>
                  </a:lnTo>
                  <a:lnTo>
                    <a:pt x="2117" y="1694"/>
                  </a:lnTo>
                  <a:lnTo>
                    <a:pt x="2129" y="1695"/>
                  </a:lnTo>
                  <a:lnTo>
                    <a:pt x="2140" y="1698"/>
                  </a:lnTo>
                  <a:lnTo>
                    <a:pt x="2152" y="1702"/>
                  </a:lnTo>
                  <a:lnTo>
                    <a:pt x="2162" y="1707"/>
                  </a:lnTo>
                  <a:lnTo>
                    <a:pt x="2172" y="1712"/>
                  </a:lnTo>
                  <a:lnTo>
                    <a:pt x="2181" y="1718"/>
                  </a:lnTo>
                  <a:lnTo>
                    <a:pt x="2190" y="1724"/>
                  </a:lnTo>
                  <a:lnTo>
                    <a:pt x="2199" y="1731"/>
                  </a:lnTo>
                  <a:lnTo>
                    <a:pt x="2206" y="1739"/>
                  </a:lnTo>
                  <a:lnTo>
                    <a:pt x="2213" y="1747"/>
                  </a:lnTo>
                  <a:lnTo>
                    <a:pt x="2218" y="1755"/>
                  </a:lnTo>
                  <a:lnTo>
                    <a:pt x="2223" y="1765"/>
                  </a:lnTo>
                  <a:lnTo>
                    <a:pt x="2226" y="1774"/>
                  </a:lnTo>
                  <a:lnTo>
                    <a:pt x="2229" y="1783"/>
                  </a:lnTo>
                  <a:lnTo>
                    <a:pt x="2230" y="1793"/>
                  </a:lnTo>
                  <a:lnTo>
                    <a:pt x="2246" y="2001"/>
                  </a:lnTo>
                  <a:lnTo>
                    <a:pt x="2256" y="2004"/>
                  </a:lnTo>
                  <a:lnTo>
                    <a:pt x="2266" y="2007"/>
                  </a:lnTo>
                  <a:lnTo>
                    <a:pt x="2307" y="2024"/>
                  </a:lnTo>
                  <a:lnTo>
                    <a:pt x="2344" y="2043"/>
                  </a:lnTo>
                  <a:lnTo>
                    <a:pt x="2379" y="2063"/>
                  </a:lnTo>
                  <a:lnTo>
                    <a:pt x="2395" y="2073"/>
                  </a:lnTo>
                  <a:lnTo>
                    <a:pt x="2411" y="2084"/>
                  </a:lnTo>
                  <a:lnTo>
                    <a:pt x="2427" y="2096"/>
                  </a:lnTo>
                  <a:lnTo>
                    <a:pt x="2441" y="2107"/>
                  </a:lnTo>
                  <a:lnTo>
                    <a:pt x="2454" y="2119"/>
                  </a:lnTo>
                  <a:lnTo>
                    <a:pt x="2467" y="2130"/>
                  </a:lnTo>
                  <a:lnTo>
                    <a:pt x="2481" y="2143"/>
                  </a:lnTo>
                  <a:lnTo>
                    <a:pt x="2493" y="2156"/>
                  </a:lnTo>
                  <a:lnTo>
                    <a:pt x="2504" y="2169"/>
                  </a:lnTo>
                  <a:lnTo>
                    <a:pt x="2514" y="2182"/>
                  </a:lnTo>
                  <a:lnTo>
                    <a:pt x="2525" y="2196"/>
                  </a:lnTo>
                  <a:lnTo>
                    <a:pt x="2535" y="2211"/>
                  </a:lnTo>
                  <a:lnTo>
                    <a:pt x="2544" y="2227"/>
                  </a:lnTo>
                  <a:lnTo>
                    <a:pt x="2553" y="2244"/>
                  </a:lnTo>
                  <a:lnTo>
                    <a:pt x="2562" y="2262"/>
                  </a:lnTo>
                  <a:lnTo>
                    <a:pt x="2570" y="2280"/>
                  </a:lnTo>
                  <a:lnTo>
                    <a:pt x="2587" y="2319"/>
                  </a:lnTo>
                  <a:lnTo>
                    <a:pt x="2602" y="2359"/>
                  </a:lnTo>
                  <a:lnTo>
                    <a:pt x="2615" y="2403"/>
                  </a:lnTo>
                  <a:lnTo>
                    <a:pt x="2626" y="2447"/>
                  </a:lnTo>
                  <a:lnTo>
                    <a:pt x="2637" y="2493"/>
                  </a:lnTo>
                  <a:lnTo>
                    <a:pt x="2637" y="2508"/>
                  </a:lnTo>
                  <a:lnTo>
                    <a:pt x="2636" y="2523"/>
                  </a:lnTo>
                  <a:lnTo>
                    <a:pt x="2633" y="2539"/>
                  </a:lnTo>
                  <a:lnTo>
                    <a:pt x="2628" y="2553"/>
                  </a:lnTo>
                  <a:lnTo>
                    <a:pt x="2623" y="2566"/>
                  </a:lnTo>
                  <a:lnTo>
                    <a:pt x="2616" y="2578"/>
                  </a:lnTo>
                  <a:lnTo>
                    <a:pt x="2609" y="2590"/>
                  </a:lnTo>
                  <a:lnTo>
                    <a:pt x="2600" y="2601"/>
                  </a:lnTo>
                  <a:lnTo>
                    <a:pt x="2591" y="2611"/>
                  </a:lnTo>
                  <a:lnTo>
                    <a:pt x="2580" y="2619"/>
                  </a:lnTo>
                  <a:lnTo>
                    <a:pt x="2568" y="2626"/>
                  </a:lnTo>
                  <a:lnTo>
                    <a:pt x="2556" y="2632"/>
                  </a:lnTo>
                  <a:lnTo>
                    <a:pt x="2543" y="2637"/>
                  </a:lnTo>
                  <a:lnTo>
                    <a:pt x="2529" y="2642"/>
                  </a:lnTo>
                  <a:lnTo>
                    <a:pt x="2514" y="2644"/>
                  </a:lnTo>
                  <a:lnTo>
                    <a:pt x="2500" y="2644"/>
                  </a:lnTo>
                  <a:lnTo>
                    <a:pt x="2485" y="2643"/>
                  </a:lnTo>
                  <a:lnTo>
                    <a:pt x="2470" y="2640"/>
                  </a:lnTo>
                  <a:lnTo>
                    <a:pt x="2454" y="2635"/>
                  </a:lnTo>
                  <a:lnTo>
                    <a:pt x="2440" y="2629"/>
                  </a:lnTo>
                  <a:lnTo>
                    <a:pt x="2427" y="2622"/>
                  </a:lnTo>
                  <a:lnTo>
                    <a:pt x="2413" y="2614"/>
                  </a:lnTo>
                  <a:lnTo>
                    <a:pt x="2401" y="2604"/>
                  </a:lnTo>
                  <a:lnTo>
                    <a:pt x="2390" y="2594"/>
                  </a:lnTo>
                  <a:lnTo>
                    <a:pt x="2380" y="2581"/>
                  </a:lnTo>
                  <a:lnTo>
                    <a:pt x="2371" y="2569"/>
                  </a:lnTo>
                  <a:lnTo>
                    <a:pt x="2363" y="2555"/>
                  </a:lnTo>
                  <a:lnTo>
                    <a:pt x="2355" y="2541"/>
                  </a:lnTo>
                  <a:lnTo>
                    <a:pt x="2349" y="2525"/>
                  </a:lnTo>
                  <a:lnTo>
                    <a:pt x="2345" y="2510"/>
                  </a:lnTo>
                  <a:lnTo>
                    <a:pt x="2342" y="2494"/>
                  </a:lnTo>
                  <a:lnTo>
                    <a:pt x="2341" y="2478"/>
                  </a:lnTo>
                  <a:lnTo>
                    <a:pt x="2335" y="2453"/>
                  </a:lnTo>
                  <a:lnTo>
                    <a:pt x="2329" y="2432"/>
                  </a:lnTo>
                  <a:lnTo>
                    <a:pt x="2321" y="2411"/>
                  </a:lnTo>
                  <a:lnTo>
                    <a:pt x="2313" y="2392"/>
                  </a:lnTo>
                  <a:lnTo>
                    <a:pt x="2302" y="2374"/>
                  </a:lnTo>
                  <a:lnTo>
                    <a:pt x="2291" y="2357"/>
                  </a:lnTo>
                  <a:lnTo>
                    <a:pt x="2280" y="2341"/>
                  </a:lnTo>
                  <a:lnTo>
                    <a:pt x="2268" y="2325"/>
                  </a:lnTo>
                  <a:lnTo>
                    <a:pt x="2278" y="2832"/>
                  </a:lnTo>
                  <a:lnTo>
                    <a:pt x="2328" y="2847"/>
                  </a:lnTo>
                  <a:lnTo>
                    <a:pt x="2372" y="2864"/>
                  </a:lnTo>
                  <a:lnTo>
                    <a:pt x="2409" y="2878"/>
                  </a:lnTo>
                  <a:lnTo>
                    <a:pt x="2442" y="2891"/>
                  </a:lnTo>
                  <a:lnTo>
                    <a:pt x="2473" y="2906"/>
                  </a:lnTo>
                  <a:lnTo>
                    <a:pt x="2501" y="2923"/>
                  </a:lnTo>
                  <a:lnTo>
                    <a:pt x="2514" y="2932"/>
                  </a:lnTo>
                  <a:lnTo>
                    <a:pt x="2528" y="2941"/>
                  </a:lnTo>
                  <a:lnTo>
                    <a:pt x="2540" y="2950"/>
                  </a:lnTo>
                  <a:lnTo>
                    <a:pt x="2551" y="2960"/>
                  </a:lnTo>
                  <a:lnTo>
                    <a:pt x="2563" y="2971"/>
                  </a:lnTo>
                  <a:lnTo>
                    <a:pt x="2573" y="2981"/>
                  </a:lnTo>
                  <a:lnTo>
                    <a:pt x="2584" y="2992"/>
                  </a:lnTo>
                  <a:lnTo>
                    <a:pt x="2594" y="3003"/>
                  </a:lnTo>
                  <a:lnTo>
                    <a:pt x="2603" y="3015"/>
                  </a:lnTo>
                  <a:lnTo>
                    <a:pt x="2612" y="3028"/>
                  </a:lnTo>
                  <a:lnTo>
                    <a:pt x="2620" y="3040"/>
                  </a:lnTo>
                  <a:lnTo>
                    <a:pt x="2628" y="3053"/>
                  </a:lnTo>
                  <a:lnTo>
                    <a:pt x="2636" y="3066"/>
                  </a:lnTo>
                  <a:lnTo>
                    <a:pt x="2642" y="3080"/>
                  </a:lnTo>
                  <a:lnTo>
                    <a:pt x="2648" y="3094"/>
                  </a:lnTo>
                  <a:lnTo>
                    <a:pt x="2653" y="3108"/>
                  </a:lnTo>
                  <a:lnTo>
                    <a:pt x="2658" y="3122"/>
                  </a:lnTo>
                  <a:lnTo>
                    <a:pt x="2662" y="3138"/>
                  </a:lnTo>
                  <a:lnTo>
                    <a:pt x="2666" y="3153"/>
                  </a:lnTo>
                  <a:lnTo>
                    <a:pt x="2669" y="3168"/>
                  </a:lnTo>
                  <a:lnTo>
                    <a:pt x="2671" y="3184"/>
                  </a:lnTo>
                  <a:lnTo>
                    <a:pt x="2673" y="3201"/>
                  </a:lnTo>
                  <a:lnTo>
                    <a:pt x="2675" y="3234"/>
                  </a:lnTo>
                  <a:lnTo>
                    <a:pt x="2674" y="3269"/>
                  </a:lnTo>
                  <a:lnTo>
                    <a:pt x="2672" y="3305"/>
                  </a:lnTo>
                  <a:close/>
                  <a:moveTo>
                    <a:pt x="2291" y="3213"/>
                  </a:moveTo>
                  <a:lnTo>
                    <a:pt x="2291" y="3213"/>
                  </a:lnTo>
                  <a:lnTo>
                    <a:pt x="2285" y="3210"/>
                  </a:lnTo>
                  <a:lnTo>
                    <a:pt x="2279" y="3207"/>
                  </a:lnTo>
                  <a:lnTo>
                    <a:pt x="2266" y="3202"/>
                  </a:lnTo>
                  <a:lnTo>
                    <a:pt x="2240" y="3563"/>
                  </a:lnTo>
                  <a:lnTo>
                    <a:pt x="2247" y="3560"/>
                  </a:lnTo>
                  <a:lnTo>
                    <a:pt x="2250" y="3558"/>
                  </a:lnTo>
                  <a:lnTo>
                    <a:pt x="2254" y="3557"/>
                  </a:lnTo>
                  <a:lnTo>
                    <a:pt x="2267" y="3546"/>
                  </a:lnTo>
                  <a:lnTo>
                    <a:pt x="2279" y="3536"/>
                  </a:lnTo>
                  <a:lnTo>
                    <a:pt x="2291" y="3526"/>
                  </a:lnTo>
                  <a:lnTo>
                    <a:pt x="2301" y="3514"/>
                  </a:lnTo>
                  <a:lnTo>
                    <a:pt x="2312" y="3503"/>
                  </a:lnTo>
                  <a:lnTo>
                    <a:pt x="2321" y="3492"/>
                  </a:lnTo>
                  <a:lnTo>
                    <a:pt x="2330" y="3480"/>
                  </a:lnTo>
                  <a:lnTo>
                    <a:pt x="2338" y="3469"/>
                  </a:lnTo>
                  <a:lnTo>
                    <a:pt x="2344" y="3456"/>
                  </a:lnTo>
                  <a:lnTo>
                    <a:pt x="2350" y="3444"/>
                  </a:lnTo>
                  <a:lnTo>
                    <a:pt x="2356" y="3432"/>
                  </a:lnTo>
                  <a:lnTo>
                    <a:pt x="2361" y="3419"/>
                  </a:lnTo>
                  <a:lnTo>
                    <a:pt x="2365" y="3407"/>
                  </a:lnTo>
                  <a:lnTo>
                    <a:pt x="2368" y="3393"/>
                  </a:lnTo>
                  <a:lnTo>
                    <a:pt x="2371" y="3380"/>
                  </a:lnTo>
                  <a:lnTo>
                    <a:pt x="2372" y="3366"/>
                  </a:lnTo>
                  <a:lnTo>
                    <a:pt x="2373" y="3355"/>
                  </a:lnTo>
                  <a:lnTo>
                    <a:pt x="2373" y="3342"/>
                  </a:lnTo>
                  <a:lnTo>
                    <a:pt x="2372" y="3331"/>
                  </a:lnTo>
                  <a:lnTo>
                    <a:pt x="2371" y="3320"/>
                  </a:lnTo>
                  <a:lnTo>
                    <a:pt x="2368" y="3309"/>
                  </a:lnTo>
                  <a:lnTo>
                    <a:pt x="2365" y="3299"/>
                  </a:lnTo>
                  <a:lnTo>
                    <a:pt x="2361" y="3288"/>
                  </a:lnTo>
                  <a:lnTo>
                    <a:pt x="2356" y="3278"/>
                  </a:lnTo>
                  <a:lnTo>
                    <a:pt x="2350" y="3269"/>
                  </a:lnTo>
                  <a:lnTo>
                    <a:pt x="2344" y="3260"/>
                  </a:lnTo>
                  <a:lnTo>
                    <a:pt x="2337" y="3252"/>
                  </a:lnTo>
                  <a:lnTo>
                    <a:pt x="2330" y="3243"/>
                  </a:lnTo>
                  <a:lnTo>
                    <a:pt x="2321" y="3235"/>
                  </a:lnTo>
                  <a:lnTo>
                    <a:pt x="2312" y="3227"/>
                  </a:lnTo>
                  <a:lnTo>
                    <a:pt x="2301" y="3220"/>
                  </a:lnTo>
                  <a:lnTo>
                    <a:pt x="2291" y="3213"/>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grpSp>
      <p:grpSp>
        <p:nvGrpSpPr>
          <p:cNvPr id="4" name="组合 3"/>
          <p:cNvGrpSpPr/>
          <p:nvPr/>
        </p:nvGrpSpPr>
        <p:grpSpPr>
          <a:xfrm>
            <a:off x="6557271" y="2219244"/>
            <a:ext cx="1630691" cy="1630691"/>
            <a:chOff x="6557271" y="2219244"/>
            <a:chExt cx="1630691" cy="1630691"/>
          </a:xfrm>
        </p:grpSpPr>
        <p:sp>
          <p:nvSpPr>
            <p:cNvPr id="43" name="椭圆 42"/>
            <p:cNvSpPr/>
            <p:nvPr/>
          </p:nvSpPr>
          <p:spPr>
            <a:xfrm>
              <a:off x="6557271" y="2219244"/>
              <a:ext cx="1630691" cy="1630691"/>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44" name="椭圆 43"/>
            <p:cNvSpPr/>
            <p:nvPr/>
          </p:nvSpPr>
          <p:spPr>
            <a:xfrm>
              <a:off x="6721425" y="2383398"/>
              <a:ext cx="1302382" cy="1302382"/>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30" name="KSO_Shape"/>
            <p:cNvSpPr>
              <a:spLocks/>
            </p:cNvSpPr>
            <p:nvPr/>
          </p:nvSpPr>
          <p:spPr bwMode="auto">
            <a:xfrm>
              <a:off x="6975676" y="2762850"/>
              <a:ext cx="793881" cy="591441"/>
            </a:xfrm>
            <a:custGeom>
              <a:avLst/>
              <a:gdLst>
                <a:gd name="T0" fmla="*/ 1318145 w 2143125"/>
                <a:gd name="T1" fmla="*/ 917194 h 1597025"/>
                <a:gd name="T2" fmla="*/ 1379831 w 2143125"/>
                <a:gd name="T3" fmla="*/ 1137598 h 1597025"/>
                <a:gd name="T4" fmla="*/ 1335097 w 2143125"/>
                <a:gd name="T5" fmla="*/ 1268287 h 1597025"/>
                <a:gd name="T6" fmla="*/ 1208192 w 2143125"/>
                <a:gd name="T7" fmla="*/ 1359886 h 1597025"/>
                <a:gd name="T8" fmla="*/ 922597 w 2143125"/>
                <a:gd name="T9" fmla="*/ 1418283 h 1597025"/>
                <a:gd name="T10" fmla="*/ 657487 w 2143125"/>
                <a:gd name="T11" fmla="*/ 1338693 h 1597025"/>
                <a:gd name="T12" fmla="*/ 552478 w 2143125"/>
                <a:gd name="T13" fmla="*/ 1242149 h 1597025"/>
                <a:gd name="T14" fmla="*/ 531288 w 2143125"/>
                <a:gd name="T15" fmla="*/ 1081555 h 1597025"/>
                <a:gd name="T16" fmla="*/ 616755 w 2143125"/>
                <a:gd name="T17" fmla="*/ 873161 h 1597025"/>
                <a:gd name="T18" fmla="*/ 1793602 w 2143125"/>
                <a:gd name="T19" fmla="*/ 648696 h 1597025"/>
                <a:gd name="T20" fmla="*/ 1890429 w 2143125"/>
                <a:gd name="T21" fmla="*/ 826850 h 1597025"/>
                <a:gd name="T22" fmla="*/ 1893955 w 2143125"/>
                <a:gd name="T23" fmla="*/ 997719 h 1597025"/>
                <a:gd name="T24" fmla="*/ 1811228 w 2143125"/>
                <a:gd name="T25" fmla="*/ 1095258 h 1597025"/>
                <a:gd name="T26" fmla="*/ 1583730 w 2143125"/>
                <a:gd name="T27" fmla="*/ 1181514 h 1597025"/>
                <a:gd name="T28" fmla="*/ 1467631 w 2143125"/>
                <a:gd name="T29" fmla="*/ 1082095 h 1597025"/>
                <a:gd name="T30" fmla="*/ 1367044 w 2143125"/>
                <a:gd name="T31" fmla="*/ 822855 h 1597025"/>
                <a:gd name="T32" fmla="*/ 1287607 w 2143125"/>
                <a:gd name="T33" fmla="*/ 640469 h 1597025"/>
                <a:gd name="T34" fmla="*/ 637786 w 2143125"/>
                <a:gd name="T35" fmla="*/ 718735 h 1597025"/>
                <a:gd name="T36" fmla="*/ 475984 w 2143125"/>
                <a:gd name="T37" fmla="*/ 936375 h 1597025"/>
                <a:gd name="T38" fmla="*/ 436888 w 2143125"/>
                <a:gd name="T39" fmla="*/ 1185275 h 1597025"/>
                <a:gd name="T40" fmla="*/ 191242 w 2143125"/>
                <a:gd name="T41" fmla="*/ 1146495 h 1597025"/>
                <a:gd name="T42" fmla="*/ 46633 w 2143125"/>
                <a:gd name="T43" fmla="*/ 1053656 h 1597025"/>
                <a:gd name="T44" fmla="*/ 0 w 2143125"/>
                <a:gd name="T45" fmla="*/ 940371 h 1597025"/>
                <a:gd name="T46" fmla="*/ 50165 w 2143125"/>
                <a:gd name="T47" fmla="*/ 736128 h 1597025"/>
                <a:gd name="T48" fmla="*/ 952970 w 2143125"/>
                <a:gd name="T49" fmla="*/ 136844 h 1597025"/>
                <a:gd name="T50" fmla="*/ 1076540 w 2143125"/>
                <a:gd name="T51" fmla="*/ 163209 h 1597025"/>
                <a:gd name="T52" fmla="*/ 1174924 w 2143125"/>
                <a:gd name="T53" fmla="*/ 235007 h 1597025"/>
                <a:gd name="T54" fmla="*/ 1237061 w 2143125"/>
                <a:gd name="T55" fmla="*/ 340233 h 1597025"/>
                <a:gd name="T56" fmla="*/ 1251420 w 2143125"/>
                <a:gd name="T57" fmla="*/ 467116 h 1597025"/>
                <a:gd name="T58" fmla="*/ 1213290 w 2143125"/>
                <a:gd name="T59" fmla="*/ 585759 h 1597025"/>
                <a:gd name="T60" fmla="*/ 1132322 w 2143125"/>
                <a:gd name="T61" fmla="*/ 676861 h 1597025"/>
                <a:gd name="T62" fmla="*/ 1020756 w 2143125"/>
                <a:gd name="T63" fmla="*/ 728650 h 1597025"/>
                <a:gd name="T64" fmla="*/ 892716 w 2143125"/>
                <a:gd name="T65" fmla="*/ 730298 h 1597025"/>
                <a:gd name="T66" fmla="*/ 779502 w 2143125"/>
                <a:gd name="T67" fmla="*/ 680863 h 1597025"/>
                <a:gd name="T68" fmla="*/ 696652 w 2143125"/>
                <a:gd name="T69" fmla="*/ 592115 h 1597025"/>
                <a:gd name="T70" fmla="*/ 655933 w 2143125"/>
                <a:gd name="T71" fmla="*/ 474649 h 1597025"/>
                <a:gd name="T72" fmla="*/ 666760 w 2143125"/>
                <a:gd name="T73" fmla="*/ 347531 h 1597025"/>
                <a:gd name="T74" fmla="*/ 726308 w 2143125"/>
                <a:gd name="T75" fmla="*/ 240187 h 1597025"/>
                <a:gd name="T76" fmla="*/ 823046 w 2143125"/>
                <a:gd name="T77" fmla="*/ 166505 h 1597025"/>
                <a:gd name="T78" fmla="*/ 945438 w 2143125"/>
                <a:gd name="T79" fmla="*/ 136844 h 1597025"/>
                <a:gd name="T80" fmla="*/ 1618384 w 2143125"/>
                <a:gd name="T81" fmla="*/ 22111 h 1597025"/>
                <a:gd name="T82" fmla="*/ 1763195 w 2143125"/>
                <a:gd name="T83" fmla="*/ 163718 h 1597025"/>
                <a:gd name="T84" fmla="*/ 1787878 w 2143125"/>
                <a:gd name="T85" fmla="*/ 278038 h 1597025"/>
                <a:gd name="T86" fmla="*/ 1763195 w 2143125"/>
                <a:gd name="T87" fmla="*/ 392122 h 1597025"/>
                <a:gd name="T88" fmla="*/ 1618384 w 2143125"/>
                <a:gd name="T89" fmla="*/ 533963 h 1597025"/>
                <a:gd name="T90" fmla="*/ 1498492 w 2143125"/>
                <a:gd name="T91" fmla="*/ 555604 h 1597025"/>
                <a:gd name="T92" fmla="*/ 1344043 w 2143125"/>
                <a:gd name="T93" fmla="*/ 467159 h 1597025"/>
                <a:gd name="T94" fmla="*/ 1325941 w 2143125"/>
                <a:gd name="T95" fmla="*/ 314968 h 1597025"/>
                <a:gd name="T96" fmla="*/ 1255886 w 2143125"/>
                <a:gd name="T97" fmla="*/ 187946 h 1597025"/>
                <a:gd name="T98" fmla="*/ 1350390 w 2143125"/>
                <a:gd name="T99" fmla="*/ 51280 h 1597025"/>
                <a:gd name="T100" fmla="*/ 396165 w 2143125"/>
                <a:gd name="T101" fmla="*/ 0 h 1597025"/>
                <a:gd name="T102" fmla="*/ 564484 w 2143125"/>
                <a:gd name="T103" fmla="*/ 57396 h 1597025"/>
                <a:gd name="T104" fmla="*/ 645353 w 2143125"/>
                <a:gd name="T105" fmla="*/ 194532 h 1597025"/>
                <a:gd name="T106" fmla="*/ 578120 w 2143125"/>
                <a:gd name="T107" fmla="*/ 323201 h 1597025"/>
                <a:gd name="T108" fmla="*/ 564014 w 2143125"/>
                <a:gd name="T109" fmla="*/ 482449 h 1597025"/>
                <a:gd name="T110" fmla="*/ 396165 w 2143125"/>
                <a:gd name="T111" fmla="*/ 555840 h 1597025"/>
                <a:gd name="T112" fmla="*/ 281916 w 2143125"/>
                <a:gd name="T113" fmla="*/ 531141 h 1597025"/>
                <a:gd name="T114" fmla="*/ 140396 w 2143125"/>
                <a:gd name="T115" fmla="*/ 386242 h 1597025"/>
                <a:gd name="T116" fmla="*/ 118533 w 2143125"/>
                <a:gd name="T117" fmla="*/ 270745 h 1597025"/>
                <a:gd name="T118" fmla="*/ 145803 w 2143125"/>
                <a:gd name="T119" fmla="*/ 157366 h 1597025"/>
                <a:gd name="T120" fmla="*/ 294375 w 2143125"/>
                <a:gd name="T121" fmla="*/ 19524 h 15970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43125" h="1597025">
                  <a:moveTo>
                    <a:pt x="795561" y="879475"/>
                  </a:moveTo>
                  <a:lnTo>
                    <a:pt x="1072091" y="1110003"/>
                  </a:lnTo>
                  <a:lnTo>
                    <a:pt x="1348886" y="879475"/>
                  </a:lnTo>
                  <a:lnTo>
                    <a:pt x="1360276" y="888484"/>
                  </a:lnTo>
                  <a:lnTo>
                    <a:pt x="1371400" y="897758"/>
                  </a:lnTo>
                  <a:lnTo>
                    <a:pt x="1382525" y="907297"/>
                  </a:lnTo>
                  <a:lnTo>
                    <a:pt x="1393120" y="917101"/>
                  </a:lnTo>
                  <a:lnTo>
                    <a:pt x="1403186" y="927435"/>
                  </a:lnTo>
                  <a:lnTo>
                    <a:pt x="1413516" y="937504"/>
                  </a:lnTo>
                  <a:lnTo>
                    <a:pt x="1423316" y="948368"/>
                  </a:lnTo>
                  <a:lnTo>
                    <a:pt x="1432587" y="959497"/>
                  </a:lnTo>
                  <a:lnTo>
                    <a:pt x="1441857" y="970891"/>
                  </a:lnTo>
                  <a:lnTo>
                    <a:pt x="1450863" y="982550"/>
                  </a:lnTo>
                  <a:lnTo>
                    <a:pt x="1459074" y="994739"/>
                  </a:lnTo>
                  <a:lnTo>
                    <a:pt x="1467550" y="1006663"/>
                  </a:lnTo>
                  <a:lnTo>
                    <a:pt x="1475232" y="1019116"/>
                  </a:lnTo>
                  <a:lnTo>
                    <a:pt x="1482913" y="1032100"/>
                  </a:lnTo>
                  <a:lnTo>
                    <a:pt x="1490065" y="1044819"/>
                  </a:lnTo>
                  <a:lnTo>
                    <a:pt x="1496687" y="1057803"/>
                  </a:lnTo>
                  <a:lnTo>
                    <a:pt x="1503308" y="1071581"/>
                  </a:lnTo>
                  <a:lnTo>
                    <a:pt x="1509401" y="1085095"/>
                  </a:lnTo>
                  <a:lnTo>
                    <a:pt x="1515228" y="1098874"/>
                  </a:lnTo>
                  <a:lnTo>
                    <a:pt x="1520525" y="1113182"/>
                  </a:lnTo>
                  <a:lnTo>
                    <a:pt x="1525558" y="1127226"/>
                  </a:lnTo>
                  <a:lnTo>
                    <a:pt x="1530061" y="1141799"/>
                  </a:lnTo>
                  <a:lnTo>
                    <a:pt x="1534034" y="1156638"/>
                  </a:lnTo>
                  <a:lnTo>
                    <a:pt x="1538007" y="1171477"/>
                  </a:lnTo>
                  <a:lnTo>
                    <a:pt x="1541186" y="1186580"/>
                  </a:lnTo>
                  <a:lnTo>
                    <a:pt x="1544364" y="1201684"/>
                  </a:lnTo>
                  <a:lnTo>
                    <a:pt x="1546748" y="1217052"/>
                  </a:lnTo>
                  <a:lnTo>
                    <a:pt x="1548867" y="1232686"/>
                  </a:lnTo>
                  <a:lnTo>
                    <a:pt x="1550456" y="1248319"/>
                  </a:lnTo>
                  <a:lnTo>
                    <a:pt x="1551781" y="1264218"/>
                  </a:lnTo>
                  <a:lnTo>
                    <a:pt x="1552310" y="1280116"/>
                  </a:lnTo>
                  <a:lnTo>
                    <a:pt x="1552575" y="1296279"/>
                  </a:lnTo>
                  <a:lnTo>
                    <a:pt x="1552310" y="1305554"/>
                  </a:lnTo>
                  <a:lnTo>
                    <a:pt x="1551781" y="1314298"/>
                  </a:lnTo>
                  <a:lnTo>
                    <a:pt x="1550456" y="1323307"/>
                  </a:lnTo>
                  <a:lnTo>
                    <a:pt x="1548867" y="1332316"/>
                  </a:lnTo>
                  <a:lnTo>
                    <a:pt x="1547013" y="1341060"/>
                  </a:lnTo>
                  <a:lnTo>
                    <a:pt x="1544894" y="1349539"/>
                  </a:lnTo>
                  <a:lnTo>
                    <a:pt x="1542245" y="1358018"/>
                  </a:lnTo>
                  <a:lnTo>
                    <a:pt x="1539067" y="1366233"/>
                  </a:lnTo>
                  <a:lnTo>
                    <a:pt x="1535623" y="1374182"/>
                  </a:lnTo>
                  <a:lnTo>
                    <a:pt x="1531650" y="1382396"/>
                  </a:lnTo>
                  <a:lnTo>
                    <a:pt x="1527677" y="1390080"/>
                  </a:lnTo>
                  <a:lnTo>
                    <a:pt x="1522909" y="1397765"/>
                  </a:lnTo>
                  <a:lnTo>
                    <a:pt x="1518406" y="1405184"/>
                  </a:lnTo>
                  <a:lnTo>
                    <a:pt x="1513109" y="1412603"/>
                  </a:lnTo>
                  <a:lnTo>
                    <a:pt x="1507811" y="1420022"/>
                  </a:lnTo>
                  <a:lnTo>
                    <a:pt x="1501984" y="1427177"/>
                  </a:lnTo>
                  <a:lnTo>
                    <a:pt x="1495892" y="1433801"/>
                  </a:lnTo>
                  <a:lnTo>
                    <a:pt x="1489800" y="1440955"/>
                  </a:lnTo>
                  <a:lnTo>
                    <a:pt x="1483178" y="1447315"/>
                  </a:lnTo>
                  <a:lnTo>
                    <a:pt x="1476026" y="1453939"/>
                  </a:lnTo>
                  <a:lnTo>
                    <a:pt x="1469404" y="1460298"/>
                  </a:lnTo>
                  <a:lnTo>
                    <a:pt x="1461988" y="1466658"/>
                  </a:lnTo>
                  <a:lnTo>
                    <a:pt x="1454306" y="1472752"/>
                  </a:lnTo>
                  <a:lnTo>
                    <a:pt x="1446360" y="1478582"/>
                  </a:lnTo>
                  <a:lnTo>
                    <a:pt x="1438414" y="1484411"/>
                  </a:lnTo>
                  <a:lnTo>
                    <a:pt x="1430468" y="1490241"/>
                  </a:lnTo>
                  <a:lnTo>
                    <a:pt x="1421992" y="1495540"/>
                  </a:lnTo>
                  <a:lnTo>
                    <a:pt x="1413516" y="1501105"/>
                  </a:lnTo>
                  <a:lnTo>
                    <a:pt x="1404775" y="1506404"/>
                  </a:lnTo>
                  <a:lnTo>
                    <a:pt x="1395769" y="1511439"/>
                  </a:lnTo>
                  <a:lnTo>
                    <a:pt x="1387028" y="1516208"/>
                  </a:lnTo>
                  <a:lnTo>
                    <a:pt x="1377757" y="1521243"/>
                  </a:lnTo>
                  <a:lnTo>
                    <a:pt x="1359216" y="1530252"/>
                  </a:lnTo>
                  <a:lnTo>
                    <a:pt x="1340145" y="1538731"/>
                  </a:lnTo>
                  <a:lnTo>
                    <a:pt x="1320544" y="1546945"/>
                  </a:lnTo>
                  <a:lnTo>
                    <a:pt x="1300944" y="1554364"/>
                  </a:lnTo>
                  <a:lnTo>
                    <a:pt x="1280813" y="1560989"/>
                  </a:lnTo>
                  <a:lnTo>
                    <a:pt x="1260947" y="1567083"/>
                  </a:lnTo>
                  <a:lnTo>
                    <a:pt x="1241082" y="1573177"/>
                  </a:lnTo>
                  <a:lnTo>
                    <a:pt x="1220951" y="1577947"/>
                  </a:lnTo>
                  <a:lnTo>
                    <a:pt x="1200821" y="1582452"/>
                  </a:lnTo>
                  <a:lnTo>
                    <a:pt x="1181485" y="1586426"/>
                  </a:lnTo>
                  <a:lnTo>
                    <a:pt x="1161884" y="1589606"/>
                  </a:lnTo>
                  <a:lnTo>
                    <a:pt x="1142813" y="1592256"/>
                  </a:lnTo>
                  <a:lnTo>
                    <a:pt x="1124272" y="1594375"/>
                  </a:lnTo>
                  <a:lnTo>
                    <a:pt x="1106525" y="1595965"/>
                  </a:lnTo>
                  <a:lnTo>
                    <a:pt x="1088779" y="1596760"/>
                  </a:lnTo>
                  <a:lnTo>
                    <a:pt x="1072091" y="1597025"/>
                  </a:lnTo>
                  <a:lnTo>
                    <a:pt x="1055669" y="1596760"/>
                  </a:lnTo>
                  <a:lnTo>
                    <a:pt x="1037922" y="1595965"/>
                  </a:lnTo>
                  <a:lnTo>
                    <a:pt x="1020176" y="1594375"/>
                  </a:lnTo>
                  <a:lnTo>
                    <a:pt x="1001635" y="1592256"/>
                  </a:lnTo>
                  <a:lnTo>
                    <a:pt x="982299" y="1589606"/>
                  </a:lnTo>
                  <a:lnTo>
                    <a:pt x="963228" y="1586426"/>
                  </a:lnTo>
                  <a:lnTo>
                    <a:pt x="943627" y="1582452"/>
                  </a:lnTo>
                  <a:lnTo>
                    <a:pt x="923496" y="1577947"/>
                  </a:lnTo>
                  <a:lnTo>
                    <a:pt x="903631" y="1573177"/>
                  </a:lnTo>
                  <a:lnTo>
                    <a:pt x="883765" y="1567083"/>
                  </a:lnTo>
                  <a:lnTo>
                    <a:pt x="863634" y="1560989"/>
                  </a:lnTo>
                  <a:lnTo>
                    <a:pt x="843504" y="1554364"/>
                  </a:lnTo>
                  <a:lnTo>
                    <a:pt x="823903" y="1546945"/>
                  </a:lnTo>
                  <a:lnTo>
                    <a:pt x="804302" y="1538731"/>
                  </a:lnTo>
                  <a:lnTo>
                    <a:pt x="785496" y="1530252"/>
                  </a:lnTo>
                  <a:lnTo>
                    <a:pt x="766690" y="1521243"/>
                  </a:lnTo>
                  <a:lnTo>
                    <a:pt x="757419" y="1516208"/>
                  </a:lnTo>
                  <a:lnTo>
                    <a:pt x="748414" y="1511439"/>
                  </a:lnTo>
                  <a:lnTo>
                    <a:pt x="739673" y="1506404"/>
                  </a:lnTo>
                  <a:lnTo>
                    <a:pt x="730932" y="1501105"/>
                  </a:lnTo>
                  <a:lnTo>
                    <a:pt x="722720" y="1495540"/>
                  </a:lnTo>
                  <a:lnTo>
                    <a:pt x="714244" y="1490241"/>
                  </a:lnTo>
                  <a:lnTo>
                    <a:pt x="706033" y="1484411"/>
                  </a:lnTo>
                  <a:lnTo>
                    <a:pt x="697822" y="1478582"/>
                  </a:lnTo>
                  <a:lnTo>
                    <a:pt x="690141" y="1472752"/>
                  </a:lnTo>
                  <a:lnTo>
                    <a:pt x="682724" y="1466658"/>
                  </a:lnTo>
                  <a:lnTo>
                    <a:pt x="675308" y="1460298"/>
                  </a:lnTo>
                  <a:lnTo>
                    <a:pt x="668421" y="1453939"/>
                  </a:lnTo>
                  <a:lnTo>
                    <a:pt x="661534" y="1447315"/>
                  </a:lnTo>
                  <a:lnTo>
                    <a:pt x="655177" y="1440955"/>
                  </a:lnTo>
                  <a:lnTo>
                    <a:pt x="648555" y="1433801"/>
                  </a:lnTo>
                  <a:lnTo>
                    <a:pt x="642728" y="1427177"/>
                  </a:lnTo>
                  <a:lnTo>
                    <a:pt x="636901" y="1420022"/>
                  </a:lnTo>
                  <a:lnTo>
                    <a:pt x="631338" y="1412603"/>
                  </a:lnTo>
                  <a:lnTo>
                    <a:pt x="626306" y="1405184"/>
                  </a:lnTo>
                  <a:lnTo>
                    <a:pt x="621538" y="1397765"/>
                  </a:lnTo>
                  <a:lnTo>
                    <a:pt x="616770" y="1390080"/>
                  </a:lnTo>
                  <a:lnTo>
                    <a:pt x="612797" y="1382396"/>
                  </a:lnTo>
                  <a:lnTo>
                    <a:pt x="609089" y="1374182"/>
                  </a:lnTo>
                  <a:lnTo>
                    <a:pt x="605646" y="1366233"/>
                  </a:lnTo>
                  <a:lnTo>
                    <a:pt x="602467" y="1358018"/>
                  </a:lnTo>
                  <a:lnTo>
                    <a:pt x="599818" y="1349539"/>
                  </a:lnTo>
                  <a:lnTo>
                    <a:pt x="597434" y="1341060"/>
                  </a:lnTo>
                  <a:lnTo>
                    <a:pt x="595580" y="1332316"/>
                  </a:lnTo>
                  <a:lnTo>
                    <a:pt x="593991" y="1323307"/>
                  </a:lnTo>
                  <a:lnTo>
                    <a:pt x="592932" y="1314298"/>
                  </a:lnTo>
                  <a:lnTo>
                    <a:pt x="592402" y="1305554"/>
                  </a:lnTo>
                  <a:lnTo>
                    <a:pt x="592137" y="1296279"/>
                  </a:lnTo>
                  <a:lnTo>
                    <a:pt x="592402" y="1280116"/>
                  </a:lnTo>
                  <a:lnTo>
                    <a:pt x="592932" y="1264218"/>
                  </a:lnTo>
                  <a:lnTo>
                    <a:pt x="594256" y="1248319"/>
                  </a:lnTo>
                  <a:lnTo>
                    <a:pt x="595845" y="1232686"/>
                  </a:lnTo>
                  <a:lnTo>
                    <a:pt x="597699" y="1217052"/>
                  </a:lnTo>
                  <a:lnTo>
                    <a:pt x="600348" y="1201684"/>
                  </a:lnTo>
                  <a:lnTo>
                    <a:pt x="603262" y="1186580"/>
                  </a:lnTo>
                  <a:lnTo>
                    <a:pt x="606705" y="1171477"/>
                  </a:lnTo>
                  <a:lnTo>
                    <a:pt x="610413" y="1156638"/>
                  </a:lnTo>
                  <a:lnTo>
                    <a:pt x="614386" y="1141799"/>
                  </a:lnTo>
                  <a:lnTo>
                    <a:pt x="618889" y="1127226"/>
                  </a:lnTo>
                  <a:lnTo>
                    <a:pt x="623922" y="1113182"/>
                  </a:lnTo>
                  <a:lnTo>
                    <a:pt x="629484" y="1098874"/>
                  </a:lnTo>
                  <a:lnTo>
                    <a:pt x="635047" y="1085095"/>
                  </a:lnTo>
                  <a:lnTo>
                    <a:pt x="641139" y="1071581"/>
                  </a:lnTo>
                  <a:lnTo>
                    <a:pt x="647761" y="1057803"/>
                  </a:lnTo>
                  <a:lnTo>
                    <a:pt x="654383" y="1044819"/>
                  </a:lnTo>
                  <a:lnTo>
                    <a:pt x="661534" y="1032100"/>
                  </a:lnTo>
                  <a:lnTo>
                    <a:pt x="669216" y="1019116"/>
                  </a:lnTo>
                  <a:lnTo>
                    <a:pt x="676897" y="1006663"/>
                  </a:lnTo>
                  <a:lnTo>
                    <a:pt x="685373" y="994739"/>
                  </a:lnTo>
                  <a:lnTo>
                    <a:pt x="693849" y="982550"/>
                  </a:lnTo>
                  <a:lnTo>
                    <a:pt x="702590" y="970891"/>
                  </a:lnTo>
                  <a:lnTo>
                    <a:pt x="711861" y="959497"/>
                  </a:lnTo>
                  <a:lnTo>
                    <a:pt x="721396" y="948368"/>
                  </a:lnTo>
                  <a:lnTo>
                    <a:pt x="730932" y="937504"/>
                  </a:lnTo>
                  <a:lnTo>
                    <a:pt x="741262" y="927435"/>
                  </a:lnTo>
                  <a:lnTo>
                    <a:pt x="751327" y="917101"/>
                  </a:lnTo>
                  <a:lnTo>
                    <a:pt x="762187" y="907297"/>
                  </a:lnTo>
                  <a:lnTo>
                    <a:pt x="773047" y="897758"/>
                  </a:lnTo>
                  <a:lnTo>
                    <a:pt x="783907" y="888484"/>
                  </a:lnTo>
                  <a:lnTo>
                    <a:pt x="795561" y="879475"/>
                  </a:lnTo>
                  <a:close/>
                  <a:moveTo>
                    <a:pt x="1959370" y="676275"/>
                  </a:moveTo>
                  <a:lnTo>
                    <a:pt x="1969946" y="684738"/>
                  </a:lnTo>
                  <a:lnTo>
                    <a:pt x="1979729" y="692937"/>
                  </a:lnTo>
                  <a:lnTo>
                    <a:pt x="1989776" y="701929"/>
                  </a:lnTo>
                  <a:lnTo>
                    <a:pt x="1999294" y="710922"/>
                  </a:lnTo>
                  <a:lnTo>
                    <a:pt x="2008812" y="720443"/>
                  </a:lnTo>
                  <a:lnTo>
                    <a:pt x="2017802" y="729964"/>
                  </a:lnTo>
                  <a:lnTo>
                    <a:pt x="2026527" y="739750"/>
                  </a:lnTo>
                  <a:lnTo>
                    <a:pt x="2035252" y="750064"/>
                  </a:lnTo>
                  <a:lnTo>
                    <a:pt x="2043184" y="760379"/>
                  </a:lnTo>
                  <a:lnTo>
                    <a:pt x="2051380" y="771222"/>
                  </a:lnTo>
                  <a:lnTo>
                    <a:pt x="2059047" y="782330"/>
                  </a:lnTo>
                  <a:lnTo>
                    <a:pt x="2066450" y="793439"/>
                  </a:lnTo>
                  <a:lnTo>
                    <a:pt x="2073589" y="804811"/>
                  </a:lnTo>
                  <a:lnTo>
                    <a:pt x="2080199" y="816448"/>
                  </a:lnTo>
                  <a:lnTo>
                    <a:pt x="2086809" y="828350"/>
                  </a:lnTo>
                  <a:lnTo>
                    <a:pt x="2093154" y="840516"/>
                  </a:lnTo>
                  <a:lnTo>
                    <a:pt x="2098707" y="852946"/>
                  </a:lnTo>
                  <a:lnTo>
                    <a:pt x="2104259" y="865112"/>
                  </a:lnTo>
                  <a:lnTo>
                    <a:pt x="2109547" y="877807"/>
                  </a:lnTo>
                  <a:lnTo>
                    <a:pt x="2114306" y="890766"/>
                  </a:lnTo>
                  <a:lnTo>
                    <a:pt x="2118801" y="903990"/>
                  </a:lnTo>
                  <a:lnTo>
                    <a:pt x="2123031" y="917214"/>
                  </a:lnTo>
                  <a:lnTo>
                    <a:pt x="2126733" y="930438"/>
                  </a:lnTo>
                  <a:lnTo>
                    <a:pt x="2130170" y="944191"/>
                  </a:lnTo>
                  <a:lnTo>
                    <a:pt x="2133078" y="957943"/>
                  </a:lnTo>
                  <a:lnTo>
                    <a:pt x="2135722" y="971696"/>
                  </a:lnTo>
                  <a:lnTo>
                    <a:pt x="2137837" y="985978"/>
                  </a:lnTo>
                  <a:lnTo>
                    <a:pt x="2139688" y="1000260"/>
                  </a:lnTo>
                  <a:lnTo>
                    <a:pt x="2141274" y="1014277"/>
                  </a:lnTo>
                  <a:lnTo>
                    <a:pt x="2142068" y="1028823"/>
                  </a:lnTo>
                  <a:lnTo>
                    <a:pt x="2143125" y="1043370"/>
                  </a:lnTo>
                  <a:lnTo>
                    <a:pt x="2143125" y="1058180"/>
                  </a:lnTo>
                  <a:lnTo>
                    <a:pt x="2143125" y="1066644"/>
                  </a:lnTo>
                  <a:lnTo>
                    <a:pt x="2142332" y="1075107"/>
                  </a:lnTo>
                  <a:lnTo>
                    <a:pt x="2141274" y="1083306"/>
                  </a:lnTo>
                  <a:lnTo>
                    <a:pt x="2139952" y="1091769"/>
                  </a:lnTo>
                  <a:lnTo>
                    <a:pt x="2138102" y="1099703"/>
                  </a:lnTo>
                  <a:lnTo>
                    <a:pt x="2135987" y="1107373"/>
                  </a:lnTo>
                  <a:lnTo>
                    <a:pt x="2133607" y="1115043"/>
                  </a:lnTo>
                  <a:lnTo>
                    <a:pt x="2130699" y="1122713"/>
                  </a:lnTo>
                  <a:lnTo>
                    <a:pt x="2127261" y="1130383"/>
                  </a:lnTo>
                  <a:lnTo>
                    <a:pt x="2124089" y="1137788"/>
                  </a:lnTo>
                  <a:lnTo>
                    <a:pt x="2119858" y="1144929"/>
                  </a:lnTo>
                  <a:lnTo>
                    <a:pt x="2115892" y="1152070"/>
                  </a:lnTo>
                  <a:lnTo>
                    <a:pt x="2111398" y="1159211"/>
                  </a:lnTo>
                  <a:lnTo>
                    <a:pt x="2106639" y="1165823"/>
                  </a:lnTo>
                  <a:lnTo>
                    <a:pt x="2101880" y="1172699"/>
                  </a:lnTo>
                  <a:lnTo>
                    <a:pt x="2096327" y="1179047"/>
                  </a:lnTo>
                  <a:lnTo>
                    <a:pt x="2090775" y="1185658"/>
                  </a:lnTo>
                  <a:lnTo>
                    <a:pt x="2084958" y="1191741"/>
                  </a:lnTo>
                  <a:lnTo>
                    <a:pt x="2078877" y="1197824"/>
                  </a:lnTo>
                  <a:lnTo>
                    <a:pt x="2072532" y="1204172"/>
                  </a:lnTo>
                  <a:lnTo>
                    <a:pt x="2066186" y="1209990"/>
                  </a:lnTo>
                  <a:lnTo>
                    <a:pt x="2059312" y="1215809"/>
                  </a:lnTo>
                  <a:lnTo>
                    <a:pt x="2052173" y="1221363"/>
                  </a:lnTo>
                  <a:lnTo>
                    <a:pt x="2045034" y="1226917"/>
                  </a:lnTo>
                  <a:lnTo>
                    <a:pt x="2037631" y="1232471"/>
                  </a:lnTo>
                  <a:lnTo>
                    <a:pt x="2029964" y="1237761"/>
                  </a:lnTo>
                  <a:lnTo>
                    <a:pt x="2022296" y="1242521"/>
                  </a:lnTo>
                  <a:lnTo>
                    <a:pt x="2014629" y="1247546"/>
                  </a:lnTo>
                  <a:lnTo>
                    <a:pt x="2006433" y="1252571"/>
                  </a:lnTo>
                  <a:lnTo>
                    <a:pt x="1998236" y="1257067"/>
                  </a:lnTo>
                  <a:lnTo>
                    <a:pt x="1981315" y="1266324"/>
                  </a:lnTo>
                  <a:lnTo>
                    <a:pt x="1964129" y="1274523"/>
                  </a:lnTo>
                  <a:lnTo>
                    <a:pt x="1946679" y="1282722"/>
                  </a:lnTo>
                  <a:lnTo>
                    <a:pt x="1928436" y="1290127"/>
                  </a:lnTo>
                  <a:lnTo>
                    <a:pt x="1910193" y="1296739"/>
                  </a:lnTo>
                  <a:lnTo>
                    <a:pt x="1891685" y="1303351"/>
                  </a:lnTo>
                  <a:lnTo>
                    <a:pt x="1873177" y="1308905"/>
                  </a:lnTo>
                  <a:lnTo>
                    <a:pt x="1854670" y="1314195"/>
                  </a:lnTo>
                  <a:lnTo>
                    <a:pt x="1836426" y="1318691"/>
                  </a:lnTo>
                  <a:lnTo>
                    <a:pt x="1817919" y="1322922"/>
                  </a:lnTo>
                  <a:lnTo>
                    <a:pt x="1799675" y="1326360"/>
                  </a:lnTo>
                  <a:lnTo>
                    <a:pt x="1781696" y="1329534"/>
                  </a:lnTo>
                  <a:lnTo>
                    <a:pt x="1764246" y="1331915"/>
                  </a:lnTo>
                  <a:lnTo>
                    <a:pt x="1747061" y="1333766"/>
                  </a:lnTo>
                  <a:lnTo>
                    <a:pt x="1730404" y="1335353"/>
                  </a:lnTo>
                  <a:lnTo>
                    <a:pt x="1714276" y="1336146"/>
                  </a:lnTo>
                  <a:lnTo>
                    <a:pt x="1698676" y="1336675"/>
                  </a:lnTo>
                  <a:lnTo>
                    <a:pt x="1687836" y="1336146"/>
                  </a:lnTo>
                  <a:lnTo>
                    <a:pt x="1676467" y="1335617"/>
                  </a:lnTo>
                  <a:lnTo>
                    <a:pt x="1664834" y="1335088"/>
                  </a:lnTo>
                  <a:lnTo>
                    <a:pt x="1652671" y="1333766"/>
                  </a:lnTo>
                  <a:lnTo>
                    <a:pt x="1653993" y="1324509"/>
                  </a:lnTo>
                  <a:lnTo>
                    <a:pt x="1654787" y="1314988"/>
                  </a:lnTo>
                  <a:lnTo>
                    <a:pt x="1655844" y="1305202"/>
                  </a:lnTo>
                  <a:lnTo>
                    <a:pt x="1655844" y="1295681"/>
                  </a:lnTo>
                  <a:lnTo>
                    <a:pt x="1655580" y="1275845"/>
                  </a:lnTo>
                  <a:lnTo>
                    <a:pt x="1654787" y="1256274"/>
                  </a:lnTo>
                  <a:lnTo>
                    <a:pt x="1653465" y="1236703"/>
                  </a:lnTo>
                  <a:lnTo>
                    <a:pt x="1651085" y="1217660"/>
                  </a:lnTo>
                  <a:lnTo>
                    <a:pt x="1648705" y="1198618"/>
                  </a:lnTo>
                  <a:lnTo>
                    <a:pt x="1645268" y="1179840"/>
                  </a:lnTo>
                  <a:lnTo>
                    <a:pt x="1641567" y="1161062"/>
                  </a:lnTo>
                  <a:lnTo>
                    <a:pt x="1637601" y="1142549"/>
                  </a:lnTo>
                  <a:lnTo>
                    <a:pt x="1632842" y="1124300"/>
                  </a:lnTo>
                  <a:lnTo>
                    <a:pt x="1627554" y="1106051"/>
                  </a:lnTo>
                  <a:lnTo>
                    <a:pt x="1621737" y="1088595"/>
                  </a:lnTo>
                  <a:lnTo>
                    <a:pt x="1615392" y="1070875"/>
                  </a:lnTo>
                  <a:lnTo>
                    <a:pt x="1608782" y="1053684"/>
                  </a:lnTo>
                  <a:lnTo>
                    <a:pt x="1601379" y="1036758"/>
                  </a:lnTo>
                  <a:lnTo>
                    <a:pt x="1593711" y="1019831"/>
                  </a:lnTo>
                  <a:lnTo>
                    <a:pt x="1585515" y="1003434"/>
                  </a:lnTo>
                  <a:lnTo>
                    <a:pt x="1576790" y="987565"/>
                  </a:lnTo>
                  <a:lnTo>
                    <a:pt x="1567800" y="971432"/>
                  </a:lnTo>
                  <a:lnTo>
                    <a:pt x="1558282" y="956092"/>
                  </a:lnTo>
                  <a:lnTo>
                    <a:pt x="1548235" y="940752"/>
                  </a:lnTo>
                  <a:lnTo>
                    <a:pt x="1537924" y="925942"/>
                  </a:lnTo>
                  <a:lnTo>
                    <a:pt x="1527084" y="911395"/>
                  </a:lnTo>
                  <a:lnTo>
                    <a:pt x="1515979" y="897114"/>
                  </a:lnTo>
                  <a:lnTo>
                    <a:pt x="1504345" y="883361"/>
                  </a:lnTo>
                  <a:lnTo>
                    <a:pt x="1492183" y="870137"/>
                  </a:lnTo>
                  <a:lnTo>
                    <a:pt x="1480021" y="856913"/>
                  </a:lnTo>
                  <a:lnTo>
                    <a:pt x="1467330" y="844218"/>
                  </a:lnTo>
                  <a:lnTo>
                    <a:pt x="1454375" y="832052"/>
                  </a:lnTo>
                  <a:lnTo>
                    <a:pt x="1440891" y="820151"/>
                  </a:lnTo>
                  <a:lnTo>
                    <a:pt x="1427406" y="808778"/>
                  </a:lnTo>
                  <a:lnTo>
                    <a:pt x="1413129" y="797670"/>
                  </a:lnTo>
                  <a:lnTo>
                    <a:pt x="1398587" y="787356"/>
                  </a:lnTo>
                  <a:lnTo>
                    <a:pt x="1407841" y="776776"/>
                  </a:lnTo>
                  <a:lnTo>
                    <a:pt x="1416831" y="765933"/>
                  </a:lnTo>
                  <a:lnTo>
                    <a:pt x="1425027" y="755089"/>
                  </a:lnTo>
                  <a:lnTo>
                    <a:pt x="1433487" y="744246"/>
                  </a:lnTo>
                  <a:lnTo>
                    <a:pt x="1441155" y="732344"/>
                  </a:lnTo>
                  <a:lnTo>
                    <a:pt x="1448558" y="720707"/>
                  </a:lnTo>
                  <a:lnTo>
                    <a:pt x="1455697" y="709070"/>
                  </a:lnTo>
                  <a:lnTo>
                    <a:pt x="1462307" y="696640"/>
                  </a:lnTo>
                  <a:lnTo>
                    <a:pt x="1698676" y="893147"/>
                  </a:lnTo>
                  <a:lnTo>
                    <a:pt x="1959370" y="676275"/>
                  </a:lnTo>
                  <a:close/>
                  <a:moveTo>
                    <a:pt x="183882" y="676275"/>
                  </a:moveTo>
                  <a:lnTo>
                    <a:pt x="445396" y="893147"/>
                  </a:lnTo>
                  <a:lnTo>
                    <a:pt x="682270" y="696640"/>
                  </a:lnTo>
                  <a:lnTo>
                    <a:pt x="688894" y="709070"/>
                  </a:lnTo>
                  <a:lnTo>
                    <a:pt x="696048" y="720707"/>
                  </a:lnTo>
                  <a:lnTo>
                    <a:pt x="703466" y="732344"/>
                  </a:lnTo>
                  <a:lnTo>
                    <a:pt x="711415" y="744246"/>
                  </a:lnTo>
                  <a:lnTo>
                    <a:pt x="719364" y="755089"/>
                  </a:lnTo>
                  <a:lnTo>
                    <a:pt x="728108" y="765933"/>
                  </a:lnTo>
                  <a:lnTo>
                    <a:pt x="736852" y="776776"/>
                  </a:lnTo>
                  <a:lnTo>
                    <a:pt x="746125" y="787356"/>
                  </a:lnTo>
                  <a:lnTo>
                    <a:pt x="731552" y="797670"/>
                  </a:lnTo>
                  <a:lnTo>
                    <a:pt x="717509" y="808778"/>
                  </a:lnTo>
                  <a:lnTo>
                    <a:pt x="703731" y="820151"/>
                  </a:lnTo>
                  <a:lnTo>
                    <a:pt x="690483" y="832052"/>
                  </a:lnTo>
                  <a:lnTo>
                    <a:pt x="677235" y="844218"/>
                  </a:lnTo>
                  <a:lnTo>
                    <a:pt x="664517" y="856913"/>
                  </a:lnTo>
                  <a:lnTo>
                    <a:pt x="652329" y="870137"/>
                  </a:lnTo>
                  <a:lnTo>
                    <a:pt x="640141" y="883361"/>
                  </a:lnTo>
                  <a:lnTo>
                    <a:pt x="628748" y="897114"/>
                  </a:lnTo>
                  <a:lnTo>
                    <a:pt x="617355" y="911395"/>
                  </a:lnTo>
                  <a:lnTo>
                    <a:pt x="606491" y="925942"/>
                  </a:lnTo>
                  <a:lnTo>
                    <a:pt x="596158" y="940752"/>
                  </a:lnTo>
                  <a:lnTo>
                    <a:pt x="586090" y="956092"/>
                  </a:lnTo>
                  <a:lnTo>
                    <a:pt x="576551" y="971432"/>
                  </a:lnTo>
                  <a:lnTo>
                    <a:pt x="567542" y="987565"/>
                  </a:lnTo>
                  <a:lnTo>
                    <a:pt x="559064" y="1003434"/>
                  </a:lnTo>
                  <a:lnTo>
                    <a:pt x="550585" y="1019831"/>
                  </a:lnTo>
                  <a:lnTo>
                    <a:pt x="542901" y="1036758"/>
                  </a:lnTo>
                  <a:lnTo>
                    <a:pt x="535482" y="1053684"/>
                  </a:lnTo>
                  <a:lnTo>
                    <a:pt x="528858" y="1070875"/>
                  </a:lnTo>
                  <a:lnTo>
                    <a:pt x="522499" y="1088595"/>
                  </a:lnTo>
                  <a:lnTo>
                    <a:pt x="516670" y="1106051"/>
                  </a:lnTo>
                  <a:lnTo>
                    <a:pt x="511371" y="1124300"/>
                  </a:lnTo>
                  <a:lnTo>
                    <a:pt x="506602" y="1142549"/>
                  </a:lnTo>
                  <a:lnTo>
                    <a:pt x="502627" y="1161062"/>
                  </a:lnTo>
                  <a:lnTo>
                    <a:pt x="498918" y="1179840"/>
                  </a:lnTo>
                  <a:lnTo>
                    <a:pt x="495473" y="1198618"/>
                  </a:lnTo>
                  <a:lnTo>
                    <a:pt x="492824" y="1217660"/>
                  </a:lnTo>
                  <a:lnTo>
                    <a:pt x="490704" y="1236703"/>
                  </a:lnTo>
                  <a:lnTo>
                    <a:pt x="489114" y="1256274"/>
                  </a:lnTo>
                  <a:lnTo>
                    <a:pt x="488585" y="1275845"/>
                  </a:lnTo>
                  <a:lnTo>
                    <a:pt x="488320" y="1295681"/>
                  </a:lnTo>
                  <a:lnTo>
                    <a:pt x="488585" y="1305202"/>
                  </a:lnTo>
                  <a:lnTo>
                    <a:pt x="489114" y="1314988"/>
                  </a:lnTo>
                  <a:lnTo>
                    <a:pt x="490174" y="1324509"/>
                  </a:lnTo>
                  <a:lnTo>
                    <a:pt x="491499" y="1333766"/>
                  </a:lnTo>
                  <a:lnTo>
                    <a:pt x="479311" y="1335088"/>
                  </a:lnTo>
                  <a:lnTo>
                    <a:pt x="467653" y="1335617"/>
                  </a:lnTo>
                  <a:lnTo>
                    <a:pt x="456260" y="1336146"/>
                  </a:lnTo>
                  <a:lnTo>
                    <a:pt x="445396" y="1336675"/>
                  </a:lnTo>
                  <a:lnTo>
                    <a:pt x="429764" y="1336146"/>
                  </a:lnTo>
                  <a:lnTo>
                    <a:pt x="413601" y="1335353"/>
                  </a:lnTo>
                  <a:lnTo>
                    <a:pt x="396909" y="1333766"/>
                  </a:lnTo>
                  <a:lnTo>
                    <a:pt x="379686" y="1331915"/>
                  </a:lnTo>
                  <a:lnTo>
                    <a:pt x="362199" y="1329534"/>
                  </a:lnTo>
                  <a:lnTo>
                    <a:pt x="344182" y="1326360"/>
                  </a:lnTo>
                  <a:lnTo>
                    <a:pt x="325900" y="1322922"/>
                  </a:lnTo>
                  <a:lnTo>
                    <a:pt x="307352" y="1318691"/>
                  </a:lnTo>
                  <a:lnTo>
                    <a:pt x="288805" y="1314195"/>
                  </a:lnTo>
                  <a:lnTo>
                    <a:pt x="270523" y="1308905"/>
                  </a:lnTo>
                  <a:lnTo>
                    <a:pt x="251976" y="1303351"/>
                  </a:lnTo>
                  <a:lnTo>
                    <a:pt x="233429" y="1296739"/>
                  </a:lnTo>
                  <a:lnTo>
                    <a:pt x="215147" y="1290127"/>
                  </a:lnTo>
                  <a:lnTo>
                    <a:pt x="196865" y="1282722"/>
                  </a:lnTo>
                  <a:lnTo>
                    <a:pt x="179377" y="1274523"/>
                  </a:lnTo>
                  <a:lnTo>
                    <a:pt x="162155" y="1266324"/>
                  </a:lnTo>
                  <a:lnTo>
                    <a:pt x="145197" y="1257067"/>
                  </a:lnTo>
                  <a:lnTo>
                    <a:pt x="136984" y="1252571"/>
                  </a:lnTo>
                  <a:lnTo>
                    <a:pt x="128770" y="1247546"/>
                  </a:lnTo>
                  <a:lnTo>
                    <a:pt x="121086" y="1242521"/>
                  </a:lnTo>
                  <a:lnTo>
                    <a:pt x="113402" y="1237761"/>
                  </a:lnTo>
                  <a:lnTo>
                    <a:pt x="105719" y="1232471"/>
                  </a:lnTo>
                  <a:lnTo>
                    <a:pt x="98300" y="1226917"/>
                  </a:lnTo>
                  <a:lnTo>
                    <a:pt x="91146" y="1221363"/>
                  </a:lnTo>
                  <a:lnTo>
                    <a:pt x="83992" y="1215809"/>
                  </a:lnTo>
                  <a:lnTo>
                    <a:pt x="77103" y="1209990"/>
                  </a:lnTo>
                  <a:lnTo>
                    <a:pt x="70744" y="1204172"/>
                  </a:lnTo>
                  <a:lnTo>
                    <a:pt x="64120" y="1197824"/>
                  </a:lnTo>
                  <a:lnTo>
                    <a:pt x="58291" y="1191741"/>
                  </a:lnTo>
                  <a:lnTo>
                    <a:pt x="52462" y="1185658"/>
                  </a:lnTo>
                  <a:lnTo>
                    <a:pt x="46898" y="1179047"/>
                  </a:lnTo>
                  <a:lnTo>
                    <a:pt x="41334" y="1172699"/>
                  </a:lnTo>
                  <a:lnTo>
                    <a:pt x="36564" y="1165823"/>
                  </a:lnTo>
                  <a:lnTo>
                    <a:pt x="31795" y="1159211"/>
                  </a:lnTo>
                  <a:lnTo>
                    <a:pt x="27291" y="1152070"/>
                  </a:lnTo>
                  <a:lnTo>
                    <a:pt x="23051" y="1144929"/>
                  </a:lnTo>
                  <a:lnTo>
                    <a:pt x="19077" y="1137788"/>
                  </a:lnTo>
                  <a:lnTo>
                    <a:pt x="15897" y="1130383"/>
                  </a:lnTo>
                  <a:lnTo>
                    <a:pt x="12453" y="1122713"/>
                  </a:lnTo>
                  <a:lnTo>
                    <a:pt x="9538" y="1115043"/>
                  </a:lnTo>
                  <a:lnTo>
                    <a:pt x="7154" y="1107373"/>
                  </a:lnTo>
                  <a:lnTo>
                    <a:pt x="5034" y="1099703"/>
                  </a:lnTo>
                  <a:lnTo>
                    <a:pt x="3179" y="1091769"/>
                  </a:lnTo>
                  <a:lnTo>
                    <a:pt x="1855" y="1083306"/>
                  </a:lnTo>
                  <a:lnTo>
                    <a:pt x="530" y="1075107"/>
                  </a:lnTo>
                  <a:lnTo>
                    <a:pt x="265" y="1066644"/>
                  </a:lnTo>
                  <a:lnTo>
                    <a:pt x="0" y="1058180"/>
                  </a:lnTo>
                  <a:lnTo>
                    <a:pt x="265" y="1043370"/>
                  </a:lnTo>
                  <a:lnTo>
                    <a:pt x="1060" y="1028823"/>
                  </a:lnTo>
                  <a:lnTo>
                    <a:pt x="1855" y="1014277"/>
                  </a:lnTo>
                  <a:lnTo>
                    <a:pt x="3444" y="1000260"/>
                  </a:lnTo>
                  <a:lnTo>
                    <a:pt x="5299" y="985978"/>
                  </a:lnTo>
                  <a:lnTo>
                    <a:pt x="7419" y="971696"/>
                  </a:lnTo>
                  <a:lnTo>
                    <a:pt x="10333" y="957943"/>
                  </a:lnTo>
                  <a:lnTo>
                    <a:pt x="12983" y="944191"/>
                  </a:lnTo>
                  <a:lnTo>
                    <a:pt x="16427" y="930438"/>
                  </a:lnTo>
                  <a:lnTo>
                    <a:pt x="20137" y="917214"/>
                  </a:lnTo>
                  <a:lnTo>
                    <a:pt x="24376" y="903990"/>
                  </a:lnTo>
                  <a:lnTo>
                    <a:pt x="28615" y="890766"/>
                  </a:lnTo>
                  <a:lnTo>
                    <a:pt x="33650" y="877807"/>
                  </a:lnTo>
                  <a:lnTo>
                    <a:pt x="38949" y="865112"/>
                  </a:lnTo>
                  <a:lnTo>
                    <a:pt x="44513" y="852946"/>
                  </a:lnTo>
                  <a:lnTo>
                    <a:pt x="50342" y="840516"/>
                  </a:lnTo>
                  <a:lnTo>
                    <a:pt x="56436" y="828350"/>
                  </a:lnTo>
                  <a:lnTo>
                    <a:pt x="63060" y="816448"/>
                  </a:lnTo>
                  <a:lnTo>
                    <a:pt x="69684" y="804811"/>
                  </a:lnTo>
                  <a:lnTo>
                    <a:pt x="76838" y="793439"/>
                  </a:lnTo>
                  <a:lnTo>
                    <a:pt x="84257" y="782330"/>
                  </a:lnTo>
                  <a:lnTo>
                    <a:pt x="91941" y="771222"/>
                  </a:lnTo>
                  <a:lnTo>
                    <a:pt x="100154" y="760379"/>
                  </a:lnTo>
                  <a:lnTo>
                    <a:pt x="108368" y="750064"/>
                  </a:lnTo>
                  <a:lnTo>
                    <a:pt x="116582" y="739750"/>
                  </a:lnTo>
                  <a:lnTo>
                    <a:pt x="125591" y="729964"/>
                  </a:lnTo>
                  <a:lnTo>
                    <a:pt x="134864" y="720443"/>
                  </a:lnTo>
                  <a:lnTo>
                    <a:pt x="144138" y="710922"/>
                  </a:lnTo>
                  <a:lnTo>
                    <a:pt x="153676" y="701929"/>
                  </a:lnTo>
                  <a:lnTo>
                    <a:pt x="163745" y="692937"/>
                  </a:lnTo>
                  <a:lnTo>
                    <a:pt x="173813" y="684738"/>
                  </a:lnTo>
                  <a:lnTo>
                    <a:pt x="183882" y="676275"/>
                  </a:lnTo>
                  <a:close/>
                  <a:moveTo>
                    <a:pt x="1063618" y="153988"/>
                  </a:moveTo>
                  <a:lnTo>
                    <a:pt x="1072091" y="153988"/>
                  </a:lnTo>
                  <a:lnTo>
                    <a:pt x="1080830" y="153988"/>
                  </a:lnTo>
                  <a:lnTo>
                    <a:pt x="1089568" y="154253"/>
                  </a:lnTo>
                  <a:lnTo>
                    <a:pt x="1098041" y="155048"/>
                  </a:lnTo>
                  <a:lnTo>
                    <a:pt x="1106779" y="155577"/>
                  </a:lnTo>
                  <a:lnTo>
                    <a:pt x="1114988" y="156902"/>
                  </a:lnTo>
                  <a:lnTo>
                    <a:pt x="1123726" y="157697"/>
                  </a:lnTo>
                  <a:lnTo>
                    <a:pt x="1131934" y="159286"/>
                  </a:lnTo>
                  <a:lnTo>
                    <a:pt x="1140143" y="160875"/>
                  </a:lnTo>
                  <a:lnTo>
                    <a:pt x="1148351" y="162730"/>
                  </a:lnTo>
                  <a:lnTo>
                    <a:pt x="1156295" y="164584"/>
                  </a:lnTo>
                  <a:lnTo>
                    <a:pt x="1164504" y="166703"/>
                  </a:lnTo>
                  <a:lnTo>
                    <a:pt x="1172447" y="169087"/>
                  </a:lnTo>
                  <a:lnTo>
                    <a:pt x="1180391" y="171471"/>
                  </a:lnTo>
                  <a:lnTo>
                    <a:pt x="1188070" y="174385"/>
                  </a:lnTo>
                  <a:lnTo>
                    <a:pt x="1196014" y="177564"/>
                  </a:lnTo>
                  <a:lnTo>
                    <a:pt x="1203693" y="180478"/>
                  </a:lnTo>
                  <a:lnTo>
                    <a:pt x="1211107" y="183656"/>
                  </a:lnTo>
                  <a:lnTo>
                    <a:pt x="1218521" y="187365"/>
                  </a:lnTo>
                  <a:lnTo>
                    <a:pt x="1225935" y="190808"/>
                  </a:lnTo>
                  <a:lnTo>
                    <a:pt x="1232820" y="194782"/>
                  </a:lnTo>
                  <a:lnTo>
                    <a:pt x="1239969" y="198755"/>
                  </a:lnTo>
                  <a:lnTo>
                    <a:pt x="1247118" y="202729"/>
                  </a:lnTo>
                  <a:lnTo>
                    <a:pt x="1254003" y="206967"/>
                  </a:lnTo>
                  <a:lnTo>
                    <a:pt x="1260623" y="211470"/>
                  </a:lnTo>
                  <a:lnTo>
                    <a:pt x="1267507" y="215974"/>
                  </a:lnTo>
                  <a:lnTo>
                    <a:pt x="1273862" y="221007"/>
                  </a:lnTo>
                  <a:lnTo>
                    <a:pt x="1280482" y="226040"/>
                  </a:lnTo>
                  <a:lnTo>
                    <a:pt x="1286837" y="230808"/>
                  </a:lnTo>
                  <a:lnTo>
                    <a:pt x="1293192" y="236106"/>
                  </a:lnTo>
                  <a:lnTo>
                    <a:pt x="1299017" y="241668"/>
                  </a:lnTo>
                  <a:lnTo>
                    <a:pt x="1305108" y="247231"/>
                  </a:lnTo>
                  <a:lnTo>
                    <a:pt x="1310668" y="252794"/>
                  </a:lnTo>
                  <a:lnTo>
                    <a:pt x="1316494" y="258622"/>
                  </a:lnTo>
                  <a:lnTo>
                    <a:pt x="1321790" y="264449"/>
                  </a:lnTo>
                  <a:lnTo>
                    <a:pt x="1327350" y="270277"/>
                  </a:lnTo>
                  <a:lnTo>
                    <a:pt x="1332646" y="276634"/>
                  </a:lnTo>
                  <a:lnTo>
                    <a:pt x="1337412" y="282992"/>
                  </a:lnTo>
                  <a:lnTo>
                    <a:pt x="1342443" y="289349"/>
                  </a:lnTo>
                  <a:lnTo>
                    <a:pt x="1347474" y="295972"/>
                  </a:lnTo>
                  <a:lnTo>
                    <a:pt x="1351976" y="302859"/>
                  </a:lnTo>
                  <a:lnTo>
                    <a:pt x="1356212" y="309482"/>
                  </a:lnTo>
                  <a:lnTo>
                    <a:pt x="1360714" y="316369"/>
                  </a:lnTo>
                  <a:lnTo>
                    <a:pt x="1364951" y="323521"/>
                  </a:lnTo>
                  <a:lnTo>
                    <a:pt x="1368922" y="330408"/>
                  </a:lnTo>
                  <a:lnTo>
                    <a:pt x="1372629" y="337560"/>
                  </a:lnTo>
                  <a:lnTo>
                    <a:pt x="1376337" y="344977"/>
                  </a:lnTo>
                  <a:lnTo>
                    <a:pt x="1379779" y="352395"/>
                  </a:lnTo>
                  <a:lnTo>
                    <a:pt x="1383221" y="359812"/>
                  </a:lnTo>
                  <a:lnTo>
                    <a:pt x="1386134" y="367494"/>
                  </a:lnTo>
                  <a:lnTo>
                    <a:pt x="1389047" y="375176"/>
                  </a:lnTo>
                  <a:lnTo>
                    <a:pt x="1391694" y="382857"/>
                  </a:lnTo>
                  <a:lnTo>
                    <a:pt x="1394342" y="391069"/>
                  </a:lnTo>
                  <a:lnTo>
                    <a:pt x="1396725" y="398751"/>
                  </a:lnTo>
                  <a:lnTo>
                    <a:pt x="1398844" y="406963"/>
                  </a:lnTo>
                  <a:lnTo>
                    <a:pt x="1400962" y="415175"/>
                  </a:lnTo>
                  <a:lnTo>
                    <a:pt x="1402551" y="423122"/>
                  </a:lnTo>
                  <a:lnTo>
                    <a:pt x="1404404" y="431333"/>
                  </a:lnTo>
                  <a:lnTo>
                    <a:pt x="1405728" y="439810"/>
                  </a:lnTo>
                  <a:lnTo>
                    <a:pt x="1406788" y="448022"/>
                  </a:lnTo>
                  <a:lnTo>
                    <a:pt x="1407847" y="456763"/>
                  </a:lnTo>
                  <a:lnTo>
                    <a:pt x="1408376" y="465240"/>
                  </a:lnTo>
                  <a:lnTo>
                    <a:pt x="1409171" y="473717"/>
                  </a:lnTo>
                  <a:lnTo>
                    <a:pt x="1409435" y="482458"/>
                  </a:lnTo>
                  <a:lnTo>
                    <a:pt x="1409700" y="491200"/>
                  </a:lnTo>
                  <a:lnTo>
                    <a:pt x="1409435" y="499941"/>
                  </a:lnTo>
                  <a:lnTo>
                    <a:pt x="1409171" y="508683"/>
                  </a:lnTo>
                  <a:lnTo>
                    <a:pt x="1408376" y="517159"/>
                  </a:lnTo>
                  <a:lnTo>
                    <a:pt x="1407847" y="525636"/>
                  </a:lnTo>
                  <a:lnTo>
                    <a:pt x="1406788" y="534113"/>
                  </a:lnTo>
                  <a:lnTo>
                    <a:pt x="1405728" y="542589"/>
                  </a:lnTo>
                  <a:lnTo>
                    <a:pt x="1404404" y="550801"/>
                  </a:lnTo>
                  <a:lnTo>
                    <a:pt x="1402551" y="559278"/>
                  </a:lnTo>
                  <a:lnTo>
                    <a:pt x="1400962" y="567489"/>
                  </a:lnTo>
                  <a:lnTo>
                    <a:pt x="1398844" y="575436"/>
                  </a:lnTo>
                  <a:lnTo>
                    <a:pt x="1396725" y="583648"/>
                  </a:lnTo>
                  <a:lnTo>
                    <a:pt x="1394342" y="591595"/>
                  </a:lnTo>
                  <a:lnTo>
                    <a:pt x="1391694" y="599277"/>
                  </a:lnTo>
                  <a:lnTo>
                    <a:pt x="1389047" y="607224"/>
                  </a:lnTo>
                  <a:lnTo>
                    <a:pt x="1386134" y="614641"/>
                  </a:lnTo>
                  <a:lnTo>
                    <a:pt x="1383221" y="622323"/>
                  </a:lnTo>
                  <a:lnTo>
                    <a:pt x="1379779" y="630270"/>
                  </a:lnTo>
                  <a:lnTo>
                    <a:pt x="1376337" y="637422"/>
                  </a:lnTo>
                  <a:lnTo>
                    <a:pt x="1372629" y="644574"/>
                  </a:lnTo>
                  <a:lnTo>
                    <a:pt x="1368922" y="651991"/>
                  </a:lnTo>
                  <a:lnTo>
                    <a:pt x="1364951" y="659143"/>
                  </a:lnTo>
                  <a:lnTo>
                    <a:pt x="1360714" y="666295"/>
                  </a:lnTo>
                  <a:lnTo>
                    <a:pt x="1356212" y="672918"/>
                  </a:lnTo>
                  <a:lnTo>
                    <a:pt x="1351976" y="679805"/>
                  </a:lnTo>
                  <a:lnTo>
                    <a:pt x="1347474" y="686427"/>
                  </a:lnTo>
                  <a:lnTo>
                    <a:pt x="1342443" y="693050"/>
                  </a:lnTo>
                  <a:lnTo>
                    <a:pt x="1337412" y="699672"/>
                  </a:lnTo>
                  <a:lnTo>
                    <a:pt x="1332646" y="705765"/>
                  </a:lnTo>
                  <a:lnTo>
                    <a:pt x="1327350" y="711857"/>
                  </a:lnTo>
                  <a:lnTo>
                    <a:pt x="1321790" y="718215"/>
                  </a:lnTo>
                  <a:lnTo>
                    <a:pt x="1316494" y="724043"/>
                  </a:lnTo>
                  <a:lnTo>
                    <a:pt x="1310668" y="729870"/>
                  </a:lnTo>
                  <a:lnTo>
                    <a:pt x="1305108" y="735433"/>
                  </a:lnTo>
                  <a:lnTo>
                    <a:pt x="1299017" y="740996"/>
                  </a:lnTo>
                  <a:lnTo>
                    <a:pt x="1293192" y="746294"/>
                  </a:lnTo>
                  <a:lnTo>
                    <a:pt x="1286837" y="751327"/>
                  </a:lnTo>
                  <a:lnTo>
                    <a:pt x="1280482" y="756625"/>
                  </a:lnTo>
                  <a:lnTo>
                    <a:pt x="1273862" y="761658"/>
                  </a:lnTo>
                  <a:lnTo>
                    <a:pt x="1267507" y="766161"/>
                  </a:lnTo>
                  <a:lnTo>
                    <a:pt x="1260623" y="770929"/>
                  </a:lnTo>
                  <a:lnTo>
                    <a:pt x="1254003" y="775432"/>
                  </a:lnTo>
                  <a:lnTo>
                    <a:pt x="1247118" y="779670"/>
                  </a:lnTo>
                  <a:lnTo>
                    <a:pt x="1239969" y="783909"/>
                  </a:lnTo>
                  <a:lnTo>
                    <a:pt x="1232820" y="787882"/>
                  </a:lnTo>
                  <a:lnTo>
                    <a:pt x="1225935" y="791591"/>
                  </a:lnTo>
                  <a:lnTo>
                    <a:pt x="1218521" y="795299"/>
                  </a:lnTo>
                  <a:lnTo>
                    <a:pt x="1211107" y="798743"/>
                  </a:lnTo>
                  <a:lnTo>
                    <a:pt x="1203693" y="801922"/>
                  </a:lnTo>
                  <a:lnTo>
                    <a:pt x="1196014" y="805100"/>
                  </a:lnTo>
                  <a:lnTo>
                    <a:pt x="1188070" y="807749"/>
                  </a:lnTo>
                  <a:lnTo>
                    <a:pt x="1180391" y="810663"/>
                  </a:lnTo>
                  <a:lnTo>
                    <a:pt x="1172447" y="813312"/>
                  </a:lnTo>
                  <a:lnTo>
                    <a:pt x="1164504" y="815696"/>
                  </a:lnTo>
                  <a:lnTo>
                    <a:pt x="1156295" y="817815"/>
                  </a:lnTo>
                  <a:lnTo>
                    <a:pt x="1148351" y="819935"/>
                  </a:lnTo>
                  <a:lnTo>
                    <a:pt x="1140143" y="821789"/>
                  </a:lnTo>
                  <a:lnTo>
                    <a:pt x="1131934" y="823378"/>
                  </a:lnTo>
                  <a:lnTo>
                    <a:pt x="1123726" y="824438"/>
                  </a:lnTo>
                  <a:lnTo>
                    <a:pt x="1114988" y="825762"/>
                  </a:lnTo>
                  <a:lnTo>
                    <a:pt x="1106779" y="826822"/>
                  </a:lnTo>
                  <a:lnTo>
                    <a:pt x="1098041" y="827617"/>
                  </a:lnTo>
                  <a:lnTo>
                    <a:pt x="1089568" y="827881"/>
                  </a:lnTo>
                  <a:lnTo>
                    <a:pt x="1080830" y="828146"/>
                  </a:lnTo>
                  <a:lnTo>
                    <a:pt x="1072091" y="828676"/>
                  </a:lnTo>
                  <a:lnTo>
                    <a:pt x="1063618" y="828146"/>
                  </a:lnTo>
                  <a:lnTo>
                    <a:pt x="1054880" y="827881"/>
                  </a:lnTo>
                  <a:lnTo>
                    <a:pt x="1046407" y="827617"/>
                  </a:lnTo>
                  <a:lnTo>
                    <a:pt x="1037669" y="826822"/>
                  </a:lnTo>
                  <a:lnTo>
                    <a:pt x="1029460" y="825762"/>
                  </a:lnTo>
                  <a:lnTo>
                    <a:pt x="1020987" y="824438"/>
                  </a:lnTo>
                  <a:lnTo>
                    <a:pt x="1012778" y="823378"/>
                  </a:lnTo>
                  <a:lnTo>
                    <a:pt x="1004305" y="821789"/>
                  </a:lnTo>
                  <a:lnTo>
                    <a:pt x="996096" y="819935"/>
                  </a:lnTo>
                  <a:lnTo>
                    <a:pt x="987888" y="817815"/>
                  </a:lnTo>
                  <a:lnTo>
                    <a:pt x="979944" y="815696"/>
                  </a:lnTo>
                  <a:lnTo>
                    <a:pt x="972000" y="813312"/>
                  </a:lnTo>
                  <a:lnTo>
                    <a:pt x="964321" y="810663"/>
                  </a:lnTo>
                  <a:lnTo>
                    <a:pt x="956113" y="807749"/>
                  </a:lnTo>
                  <a:lnTo>
                    <a:pt x="948434" y="805100"/>
                  </a:lnTo>
                  <a:lnTo>
                    <a:pt x="941020" y="801922"/>
                  </a:lnTo>
                  <a:lnTo>
                    <a:pt x="933341" y="798743"/>
                  </a:lnTo>
                  <a:lnTo>
                    <a:pt x="925927" y="795299"/>
                  </a:lnTo>
                  <a:lnTo>
                    <a:pt x="918513" y="791591"/>
                  </a:lnTo>
                  <a:lnTo>
                    <a:pt x="911628" y="787882"/>
                  </a:lnTo>
                  <a:lnTo>
                    <a:pt x="904479" y="783909"/>
                  </a:lnTo>
                  <a:lnTo>
                    <a:pt x="897329" y="779670"/>
                  </a:lnTo>
                  <a:lnTo>
                    <a:pt x="890445" y="775432"/>
                  </a:lnTo>
                  <a:lnTo>
                    <a:pt x="883825" y="770929"/>
                  </a:lnTo>
                  <a:lnTo>
                    <a:pt x="876940" y="766161"/>
                  </a:lnTo>
                  <a:lnTo>
                    <a:pt x="870585" y="761658"/>
                  </a:lnTo>
                  <a:lnTo>
                    <a:pt x="863965" y="756625"/>
                  </a:lnTo>
                  <a:lnTo>
                    <a:pt x="857875" y="751327"/>
                  </a:lnTo>
                  <a:lnTo>
                    <a:pt x="851785" y="746294"/>
                  </a:lnTo>
                  <a:lnTo>
                    <a:pt x="845430" y="740996"/>
                  </a:lnTo>
                  <a:lnTo>
                    <a:pt x="839605" y="735433"/>
                  </a:lnTo>
                  <a:lnTo>
                    <a:pt x="833779" y="729870"/>
                  </a:lnTo>
                  <a:lnTo>
                    <a:pt x="828219" y="724043"/>
                  </a:lnTo>
                  <a:lnTo>
                    <a:pt x="822658" y="718215"/>
                  </a:lnTo>
                  <a:lnTo>
                    <a:pt x="817097" y="711857"/>
                  </a:lnTo>
                  <a:lnTo>
                    <a:pt x="812066" y="705765"/>
                  </a:lnTo>
                  <a:lnTo>
                    <a:pt x="807035" y="699672"/>
                  </a:lnTo>
                  <a:lnTo>
                    <a:pt x="802004" y="693050"/>
                  </a:lnTo>
                  <a:lnTo>
                    <a:pt x="797503" y="686427"/>
                  </a:lnTo>
                  <a:lnTo>
                    <a:pt x="792737" y="679805"/>
                  </a:lnTo>
                  <a:lnTo>
                    <a:pt x="788235" y="672918"/>
                  </a:lnTo>
                  <a:lnTo>
                    <a:pt x="783734" y="666295"/>
                  </a:lnTo>
                  <a:lnTo>
                    <a:pt x="779762" y="659143"/>
                  </a:lnTo>
                  <a:lnTo>
                    <a:pt x="775790" y="651991"/>
                  </a:lnTo>
                  <a:lnTo>
                    <a:pt x="771818" y="644574"/>
                  </a:lnTo>
                  <a:lnTo>
                    <a:pt x="768376" y="637422"/>
                  </a:lnTo>
                  <a:lnTo>
                    <a:pt x="764669" y="630270"/>
                  </a:lnTo>
                  <a:lnTo>
                    <a:pt x="761491" y="622323"/>
                  </a:lnTo>
                  <a:lnTo>
                    <a:pt x="758579" y="614641"/>
                  </a:lnTo>
                  <a:lnTo>
                    <a:pt x="755401" y="607224"/>
                  </a:lnTo>
                  <a:lnTo>
                    <a:pt x="752753" y="599277"/>
                  </a:lnTo>
                  <a:lnTo>
                    <a:pt x="750105" y="591595"/>
                  </a:lnTo>
                  <a:lnTo>
                    <a:pt x="747722" y="583648"/>
                  </a:lnTo>
                  <a:lnTo>
                    <a:pt x="745604" y="575436"/>
                  </a:lnTo>
                  <a:lnTo>
                    <a:pt x="743750" y="567489"/>
                  </a:lnTo>
                  <a:lnTo>
                    <a:pt x="741897" y="559278"/>
                  </a:lnTo>
                  <a:lnTo>
                    <a:pt x="740308" y="550801"/>
                  </a:lnTo>
                  <a:lnTo>
                    <a:pt x="738719" y="542589"/>
                  </a:lnTo>
                  <a:lnTo>
                    <a:pt x="737925" y="534113"/>
                  </a:lnTo>
                  <a:lnTo>
                    <a:pt x="736601" y="525636"/>
                  </a:lnTo>
                  <a:lnTo>
                    <a:pt x="736071" y="517159"/>
                  </a:lnTo>
                  <a:lnTo>
                    <a:pt x="735277" y="508683"/>
                  </a:lnTo>
                  <a:lnTo>
                    <a:pt x="735012" y="499941"/>
                  </a:lnTo>
                  <a:lnTo>
                    <a:pt x="735012" y="491200"/>
                  </a:lnTo>
                  <a:lnTo>
                    <a:pt x="735012" y="482458"/>
                  </a:lnTo>
                  <a:lnTo>
                    <a:pt x="735277" y="473717"/>
                  </a:lnTo>
                  <a:lnTo>
                    <a:pt x="736071" y="465240"/>
                  </a:lnTo>
                  <a:lnTo>
                    <a:pt x="736601" y="456763"/>
                  </a:lnTo>
                  <a:lnTo>
                    <a:pt x="737925" y="448022"/>
                  </a:lnTo>
                  <a:lnTo>
                    <a:pt x="738719" y="439810"/>
                  </a:lnTo>
                  <a:lnTo>
                    <a:pt x="740308" y="431333"/>
                  </a:lnTo>
                  <a:lnTo>
                    <a:pt x="741897" y="423122"/>
                  </a:lnTo>
                  <a:lnTo>
                    <a:pt x="743750" y="415175"/>
                  </a:lnTo>
                  <a:lnTo>
                    <a:pt x="745604" y="406963"/>
                  </a:lnTo>
                  <a:lnTo>
                    <a:pt x="747722" y="398751"/>
                  </a:lnTo>
                  <a:lnTo>
                    <a:pt x="750105" y="391069"/>
                  </a:lnTo>
                  <a:lnTo>
                    <a:pt x="752753" y="382857"/>
                  </a:lnTo>
                  <a:lnTo>
                    <a:pt x="755401" y="375176"/>
                  </a:lnTo>
                  <a:lnTo>
                    <a:pt x="758579" y="367494"/>
                  </a:lnTo>
                  <a:lnTo>
                    <a:pt x="761491" y="359812"/>
                  </a:lnTo>
                  <a:lnTo>
                    <a:pt x="764669" y="352395"/>
                  </a:lnTo>
                  <a:lnTo>
                    <a:pt x="768376" y="344977"/>
                  </a:lnTo>
                  <a:lnTo>
                    <a:pt x="771818" y="337560"/>
                  </a:lnTo>
                  <a:lnTo>
                    <a:pt x="775790" y="330408"/>
                  </a:lnTo>
                  <a:lnTo>
                    <a:pt x="779762" y="323521"/>
                  </a:lnTo>
                  <a:lnTo>
                    <a:pt x="783734" y="316369"/>
                  </a:lnTo>
                  <a:lnTo>
                    <a:pt x="788235" y="309482"/>
                  </a:lnTo>
                  <a:lnTo>
                    <a:pt x="792737" y="302859"/>
                  </a:lnTo>
                  <a:lnTo>
                    <a:pt x="797503" y="295972"/>
                  </a:lnTo>
                  <a:lnTo>
                    <a:pt x="802004" y="289349"/>
                  </a:lnTo>
                  <a:lnTo>
                    <a:pt x="807035" y="282992"/>
                  </a:lnTo>
                  <a:lnTo>
                    <a:pt x="812066" y="276634"/>
                  </a:lnTo>
                  <a:lnTo>
                    <a:pt x="817097" y="270277"/>
                  </a:lnTo>
                  <a:lnTo>
                    <a:pt x="822658" y="264449"/>
                  </a:lnTo>
                  <a:lnTo>
                    <a:pt x="828219" y="258622"/>
                  </a:lnTo>
                  <a:lnTo>
                    <a:pt x="833779" y="252794"/>
                  </a:lnTo>
                  <a:lnTo>
                    <a:pt x="839605" y="247231"/>
                  </a:lnTo>
                  <a:lnTo>
                    <a:pt x="845430" y="241668"/>
                  </a:lnTo>
                  <a:lnTo>
                    <a:pt x="851785" y="236106"/>
                  </a:lnTo>
                  <a:lnTo>
                    <a:pt x="857875" y="230808"/>
                  </a:lnTo>
                  <a:lnTo>
                    <a:pt x="863965" y="226040"/>
                  </a:lnTo>
                  <a:lnTo>
                    <a:pt x="870585" y="221007"/>
                  </a:lnTo>
                  <a:lnTo>
                    <a:pt x="876940" y="215974"/>
                  </a:lnTo>
                  <a:lnTo>
                    <a:pt x="883825" y="211470"/>
                  </a:lnTo>
                  <a:lnTo>
                    <a:pt x="890445" y="206967"/>
                  </a:lnTo>
                  <a:lnTo>
                    <a:pt x="897329" y="202729"/>
                  </a:lnTo>
                  <a:lnTo>
                    <a:pt x="904479" y="198755"/>
                  </a:lnTo>
                  <a:lnTo>
                    <a:pt x="911628" y="194782"/>
                  </a:lnTo>
                  <a:lnTo>
                    <a:pt x="918513" y="190808"/>
                  </a:lnTo>
                  <a:lnTo>
                    <a:pt x="925927" y="187365"/>
                  </a:lnTo>
                  <a:lnTo>
                    <a:pt x="933341" y="183656"/>
                  </a:lnTo>
                  <a:lnTo>
                    <a:pt x="941020" y="180478"/>
                  </a:lnTo>
                  <a:lnTo>
                    <a:pt x="948434" y="177564"/>
                  </a:lnTo>
                  <a:lnTo>
                    <a:pt x="956113" y="174385"/>
                  </a:lnTo>
                  <a:lnTo>
                    <a:pt x="964321" y="171471"/>
                  </a:lnTo>
                  <a:lnTo>
                    <a:pt x="972000" y="169087"/>
                  </a:lnTo>
                  <a:lnTo>
                    <a:pt x="979944" y="166703"/>
                  </a:lnTo>
                  <a:lnTo>
                    <a:pt x="987888" y="164584"/>
                  </a:lnTo>
                  <a:lnTo>
                    <a:pt x="996096" y="162730"/>
                  </a:lnTo>
                  <a:lnTo>
                    <a:pt x="1004305" y="160875"/>
                  </a:lnTo>
                  <a:lnTo>
                    <a:pt x="1012778" y="159286"/>
                  </a:lnTo>
                  <a:lnTo>
                    <a:pt x="1020987" y="157697"/>
                  </a:lnTo>
                  <a:lnTo>
                    <a:pt x="1029460" y="156902"/>
                  </a:lnTo>
                  <a:lnTo>
                    <a:pt x="1037669" y="155577"/>
                  </a:lnTo>
                  <a:lnTo>
                    <a:pt x="1046407" y="155048"/>
                  </a:lnTo>
                  <a:lnTo>
                    <a:pt x="1054880" y="154253"/>
                  </a:lnTo>
                  <a:lnTo>
                    <a:pt x="1063618" y="153988"/>
                  </a:lnTo>
                  <a:close/>
                  <a:moveTo>
                    <a:pt x="1699027" y="0"/>
                  </a:moveTo>
                  <a:lnTo>
                    <a:pt x="1706961" y="265"/>
                  </a:lnTo>
                  <a:lnTo>
                    <a:pt x="1714895" y="794"/>
                  </a:lnTo>
                  <a:lnTo>
                    <a:pt x="1723093" y="1059"/>
                  </a:lnTo>
                  <a:lnTo>
                    <a:pt x="1731027" y="1853"/>
                  </a:lnTo>
                  <a:lnTo>
                    <a:pt x="1738697" y="2912"/>
                  </a:lnTo>
                  <a:lnTo>
                    <a:pt x="1746631" y="3706"/>
                  </a:lnTo>
                  <a:lnTo>
                    <a:pt x="1754565" y="5029"/>
                  </a:lnTo>
                  <a:lnTo>
                    <a:pt x="1762235" y="6617"/>
                  </a:lnTo>
                  <a:lnTo>
                    <a:pt x="1769640" y="8206"/>
                  </a:lnTo>
                  <a:lnTo>
                    <a:pt x="1777309" y="10058"/>
                  </a:lnTo>
                  <a:lnTo>
                    <a:pt x="1784714" y="12176"/>
                  </a:lnTo>
                  <a:lnTo>
                    <a:pt x="1792119" y="14294"/>
                  </a:lnTo>
                  <a:lnTo>
                    <a:pt x="1798996" y="16676"/>
                  </a:lnTo>
                  <a:lnTo>
                    <a:pt x="1806401" y="19323"/>
                  </a:lnTo>
                  <a:lnTo>
                    <a:pt x="1813541" y="21970"/>
                  </a:lnTo>
                  <a:lnTo>
                    <a:pt x="1820682" y="24881"/>
                  </a:lnTo>
                  <a:lnTo>
                    <a:pt x="1827823" y="27793"/>
                  </a:lnTo>
                  <a:lnTo>
                    <a:pt x="1834434" y="30969"/>
                  </a:lnTo>
                  <a:lnTo>
                    <a:pt x="1848187" y="38116"/>
                  </a:lnTo>
                  <a:lnTo>
                    <a:pt x="1861145" y="45528"/>
                  </a:lnTo>
                  <a:lnTo>
                    <a:pt x="1873575" y="53468"/>
                  </a:lnTo>
                  <a:lnTo>
                    <a:pt x="1886005" y="62468"/>
                  </a:lnTo>
                  <a:lnTo>
                    <a:pt x="1897642" y="71732"/>
                  </a:lnTo>
                  <a:lnTo>
                    <a:pt x="1909014" y="81526"/>
                  </a:lnTo>
                  <a:lnTo>
                    <a:pt x="1919857" y="91585"/>
                  </a:lnTo>
                  <a:lnTo>
                    <a:pt x="1930436" y="102437"/>
                  </a:lnTo>
                  <a:lnTo>
                    <a:pt x="1940221" y="113819"/>
                  </a:lnTo>
                  <a:lnTo>
                    <a:pt x="1949478" y="125466"/>
                  </a:lnTo>
                  <a:lnTo>
                    <a:pt x="1958205" y="137906"/>
                  </a:lnTo>
                  <a:lnTo>
                    <a:pt x="1966139" y="150612"/>
                  </a:lnTo>
                  <a:lnTo>
                    <a:pt x="1973809" y="163846"/>
                  </a:lnTo>
                  <a:lnTo>
                    <a:pt x="1980685" y="177081"/>
                  </a:lnTo>
                  <a:lnTo>
                    <a:pt x="1983594" y="184228"/>
                  </a:lnTo>
                  <a:lnTo>
                    <a:pt x="1986768" y="190845"/>
                  </a:lnTo>
                  <a:lnTo>
                    <a:pt x="1989677" y="197992"/>
                  </a:lnTo>
                  <a:lnTo>
                    <a:pt x="1992322" y="205139"/>
                  </a:lnTo>
                  <a:lnTo>
                    <a:pt x="1994966" y="212550"/>
                  </a:lnTo>
                  <a:lnTo>
                    <a:pt x="1997082" y="219962"/>
                  </a:lnTo>
                  <a:lnTo>
                    <a:pt x="1999727" y="227109"/>
                  </a:lnTo>
                  <a:lnTo>
                    <a:pt x="2001578" y="234785"/>
                  </a:lnTo>
                  <a:lnTo>
                    <a:pt x="2003429" y="242196"/>
                  </a:lnTo>
                  <a:lnTo>
                    <a:pt x="2005016" y="249872"/>
                  </a:lnTo>
                  <a:lnTo>
                    <a:pt x="2006338" y="257549"/>
                  </a:lnTo>
                  <a:lnTo>
                    <a:pt x="2007661" y="265225"/>
                  </a:lnTo>
                  <a:lnTo>
                    <a:pt x="2008983" y="272901"/>
                  </a:lnTo>
                  <a:lnTo>
                    <a:pt x="2009776" y="280577"/>
                  </a:lnTo>
                  <a:lnTo>
                    <a:pt x="2010570" y="288783"/>
                  </a:lnTo>
                  <a:lnTo>
                    <a:pt x="2011099" y="296723"/>
                  </a:lnTo>
                  <a:lnTo>
                    <a:pt x="2011363" y="304664"/>
                  </a:lnTo>
                  <a:lnTo>
                    <a:pt x="2011363" y="312870"/>
                  </a:lnTo>
                  <a:lnTo>
                    <a:pt x="2011363" y="320811"/>
                  </a:lnTo>
                  <a:lnTo>
                    <a:pt x="2011099" y="328752"/>
                  </a:lnTo>
                  <a:lnTo>
                    <a:pt x="2010570" y="336693"/>
                  </a:lnTo>
                  <a:lnTo>
                    <a:pt x="2009776" y="344898"/>
                  </a:lnTo>
                  <a:lnTo>
                    <a:pt x="2008983" y="352574"/>
                  </a:lnTo>
                  <a:lnTo>
                    <a:pt x="2007661" y="360250"/>
                  </a:lnTo>
                  <a:lnTo>
                    <a:pt x="2006338" y="367927"/>
                  </a:lnTo>
                  <a:lnTo>
                    <a:pt x="2005016" y="375603"/>
                  </a:lnTo>
                  <a:lnTo>
                    <a:pt x="2003429" y="383279"/>
                  </a:lnTo>
                  <a:lnTo>
                    <a:pt x="2001578" y="390690"/>
                  </a:lnTo>
                  <a:lnTo>
                    <a:pt x="1999727" y="398102"/>
                  </a:lnTo>
                  <a:lnTo>
                    <a:pt x="1997082" y="405513"/>
                  </a:lnTo>
                  <a:lnTo>
                    <a:pt x="1994966" y="412925"/>
                  </a:lnTo>
                  <a:lnTo>
                    <a:pt x="1992322" y="420072"/>
                  </a:lnTo>
                  <a:lnTo>
                    <a:pt x="1989677" y="427483"/>
                  </a:lnTo>
                  <a:lnTo>
                    <a:pt x="1986768" y="434630"/>
                  </a:lnTo>
                  <a:lnTo>
                    <a:pt x="1983594" y="441247"/>
                  </a:lnTo>
                  <a:lnTo>
                    <a:pt x="1980685" y="448129"/>
                  </a:lnTo>
                  <a:lnTo>
                    <a:pt x="1973809" y="461629"/>
                  </a:lnTo>
                  <a:lnTo>
                    <a:pt x="1966139" y="474863"/>
                  </a:lnTo>
                  <a:lnTo>
                    <a:pt x="1958205" y="487569"/>
                  </a:lnTo>
                  <a:lnTo>
                    <a:pt x="1949478" y="499480"/>
                  </a:lnTo>
                  <a:lnTo>
                    <a:pt x="1940221" y="511656"/>
                  </a:lnTo>
                  <a:lnTo>
                    <a:pt x="1930436" y="523038"/>
                  </a:lnTo>
                  <a:lnTo>
                    <a:pt x="1919857" y="533891"/>
                  </a:lnTo>
                  <a:lnTo>
                    <a:pt x="1909014" y="543949"/>
                  </a:lnTo>
                  <a:lnTo>
                    <a:pt x="1897642" y="553743"/>
                  </a:lnTo>
                  <a:lnTo>
                    <a:pt x="1886005" y="563007"/>
                  </a:lnTo>
                  <a:lnTo>
                    <a:pt x="1873575" y="572007"/>
                  </a:lnTo>
                  <a:lnTo>
                    <a:pt x="1861145" y="579948"/>
                  </a:lnTo>
                  <a:lnTo>
                    <a:pt x="1848187" y="587359"/>
                  </a:lnTo>
                  <a:lnTo>
                    <a:pt x="1834434" y="594506"/>
                  </a:lnTo>
                  <a:lnTo>
                    <a:pt x="1827823" y="597682"/>
                  </a:lnTo>
                  <a:lnTo>
                    <a:pt x="1820682" y="600858"/>
                  </a:lnTo>
                  <a:lnTo>
                    <a:pt x="1813541" y="603505"/>
                  </a:lnTo>
                  <a:lnTo>
                    <a:pt x="1806401" y="606152"/>
                  </a:lnTo>
                  <a:lnTo>
                    <a:pt x="1798996" y="608799"/>
                  </a:lnTo>
                  <a:lnTo>
                    <a:pt x="1792119" y="611182"/>
                  </a:lnTo>
                  <a:lnTo>
                    <a:pt x="1784714" y="613299"/>
                  </a:lnTo>
                  <a:lnTo>
                    <a:pt x="1777309" y="615417"/>
                  </a:lnTo>
                  <a:lnTo>
                    <a:pt x="1769640" y="617270"/>
                  </a:lnTo>
                  <a:lnTo>
                    <a:pt x="1762235" y="618858"/>
                  </a:lnTo>
                  <a:lnTo>
                    <a:pt x="1754565" y="620446"/>
                  </a:lnTo>
                  <a:lnTo>
                    <a:pt x="1746631" y="621769"/>
                  </a:lnTo>
                  <a:lnTo>
                    <a:pt x="1738697" y="622828"/>
                  </a:lnTo>
                  <a:lnTo>
                    <a:pt x="1731027" y="623622"/>
                  </a:lnTo>
                  <a:lnTo>
                    <a:pt x="1723093" y="624416"/>
                  </a:lnTo>
                  <a:lnTo>
                    <a:pt x="1714895" y="624681"/>
                  </a:lnTo>
                  <a:lnTo>
                    <a:pt x="1706961" y="625210"/>
                  </a:lnTo>
                  <a:lnTo>
                    <a:pt x="1699027" y="625475"/>
                  </a:lnTo>
                  <a:lnTo>
                    <a:pt x="1685803" y="625210"/>
                  </a:lnTo>
                  <a:lnTo>
                    <a:pt x="1672580" y="624152"/>
                  </a:lnTo>
                  <a:lnTo>
                    <a:pt x="1659357" y="622563"/>
                  </a:lnTo>
                  <a:lnTo>
                    <a:pt x="1646398" y="620711"/>
                  </a:lnTo>
                  <a:lnTo>
                    <a:pt x="1633439" y="618328"/>
                  </a:lnTo>
                  <a:lnTo>
                    <a:pt x="1620744" y="615152"/>
                  </a:lnTo>
                  <a:lnTo>
                    <a:pt x="1608314" y="611711"/>
                  </a:lnTo>
                  <a:lnTo>
                    <a:pt x="1596413" y="607741"/>
                  </a:lnTo>
                  <a:lnTo>
                    <a:pt x="1584248" y="603241"/>
                  </a:lnTo>
                  <a:lnTo>
                    <a:pt x="1572611" y="598211"/>
                  </a:lnTo>
                  <a:lnTo>
                    <a:pt x="1561239" y="592918"/>
                  </a:lnTo>
                  <a:lnTo>
                    <a:pt x="1549867" y="587094"/>
                  </a:lnTo>
                  <a:lnTo>
                    <a:pt x="1539024" y="580742"/>
                  </a:lnTo>
                  <a:lnTo>
                    <a:pt x="1528180" y="573860"/>
                  </a:lnTo>
                  <a:lnTo>
                    <a:pt x="1517866" y="566713"/>
                  </a:lnTo>
                  <a:lnTo>
                    <a:pt x="1508081" y="559301"/>
                  </a:lnTo>
                  <a:lnTo>
                    <a:pt x="1510197" y="542890"/>
                  </a:lnTo>
                  <a:lnTo>
                    <a:pt x="1512048" y="525685"/>
                  </a:lnTo>
                  <a:lnTo>
                    <a:pt x="1513106" y="508744"/>
                  </a:lnTo>
                  <a:lnTo>
                    <a:pt x="1513635" y="500539"/>
                  </a:lnTo>
                  <a:lnTo>
                    <a:pt x="1513635" y="491804"/>
                  </a:lnTo>
                  <a:lnTo>
                    <a:pt x="1513635" y="481481"/>
                  </a:lnTo>
                  <a:lnTo>
                    <a:pt x="1513106" y="471158"/>
                  </a:lnTo>
                  <a:lnTo>
                    <a:pt x="1512577" y="461099"/>
                  </a:lnTo>
                  <a:lnTo>
                    <a:pt x="1511783" y="451306"/>
                  </a:lnTo>
                  <a:lnTo>
                    <a:pt x="1510726" y="440982"/>
                  </a:lnTo>
                  <a:lnTo>
                    <a:pt x="1509403" y="431189"/>
                  </a:lnTo>
                  <a:lnTo>
                    <a:pt x="1508081" y="421395"/>
                  </a:lnTo>
                  <a:lnTo>
                    <a:pt x="1506230" y="411337"/>
                  </a:lnTo>
                  <a:lnTo>
                    <a:pt x="1504378" y="401808"/>
                  </a:lnTo>
                  <a:lnTo>
                    <a:pt x="1501998" y="392014"/>
                  </a:lnTo>
                  <a:lnTo>
                    <a:pt x="1499882" y="382485"/>
                  </a:lnTo>
                  <a:lnTo>
                    <a:pt x="1497238" y="372956"/>
                  </a:lnTo>
                  <a:lnTo>
                    <a:pt x="1494329" y="363691"/>
                  </a:lnTo>
                  <a:lnTo>
                    <a:pt x="1491684" y="354427"/>
                  </a:lnTo>
                  <a:lnTo>
                    <a:pt x="1488510" y="345163"/>
                  </a:lnTo>
                  <a:lnTo>
                    <a:pt x="1485072" y="335898"/>
                  </a:lnTo>
                  <a:lnTo>
                    <a:pt x="1481370" y="326899"/>
                  </a:lnTo>
                  <a:lnTo>
                    <a:pt x="1477667" y="317899"/>
                  </a:lnTo>
                  <a:lnTo>
                    <a:pt x="1473700" y="309164"/>
                  </a:lnTo>
                  <a:lnTo>
                    <a:pt x="1469733" y="300429"/>
                  </a:lnTo>
                  <a:lnTo>
                    <a:pt x="1465502" y="291694"/>
                  </a:lnTo>
                  <a:lnTo>
                    <a:pt x="1460741" y="283224"/>
                  </a:lnTo>
                  <a:lnTo>
                    <a:pt x="1456245" y="274754"/>
                  </a:lnTo>
                  <a:lnTo>
                    <a:pt x="1451220" y="266548"/>
                  </a:lnTo>
                  <a:lnTo>
                    <a:pt x="1446460" y="258078"/>
                  </a:lnTo>
                  <a:lnTo>
                    <a:pt x="1441171" y="250137"/>
                  </a:lnTo>
                  <a:lnTo>
                    <a:pt x="1435881" y="242196"/>
                  </a:lnTo>
                  <a:lnTo>
                    <a:pt x="1430327" y="234520"/>
                  </a:lnTo>
                  <a:lnTo>
                    <a:pt x="1424509" y="226844"/>
                  </a:lnTo>
                  <a:lnTo>
                    <a:pt x="1418691" y="218903"/>
                  </a:lnTo>
                  <a:lnTo>
                    <a:pt x="1412872" y="211492"/>
                  </a:lnTo>
                  <a:lnTo>
                    <a:pt x="1406525" y="204080"/>
                  </a:lnTo>
                  <a:lnTo>
                    <a:pt x="1411021" y="193492"/>
                  </a:lnTo>
                  <a:lnTo>
                    <a:pt x="1415517" y="182375"/>
                  </a:lnTo>
                  <a:lnTo>
                    <a:pt x="1420807" y="171787"/>
                  </a:lnTo>
                  <a:lnTo>
                    <a:pt x="1426360" y="161464"/>
                  </a:lnTo>
                  <a:lnTo>
                    <a:pt x="1432179" y="151141"/>
                  </a:lnTo>
                  <a:lnTo>
                    <a:pt x="1438261" y="141347"/>
                  </a:lnTo>
                  <a:lnTo>
                    <a:pt x="1445138" y="131818"/>
                  </a:lnTo>
                  <a:lnTo>
                    <a:pt x="1452014" y="122289"/>
                  </a:lnTo>
                  <a:lnTo>
                    <a:pt x="1459419" y="113025"/>
                  </a:lnTo>
                  <a:lnTo>
                    <a:pt x="1467088" y="104290"/>
                  </a:lnTo>
                  <a:lnTo>
                    <a:pt x="1474758" y="95555"/>
                  </a:lnTo>
                  <a:lnTo>
                    <a:pt x="1482956" y="87349"/>
                  </a:lnTo>
                  <a:lnTo>
                    <a:pt x="1491684" y="79673"/>
                  </a:lnTo>
                  <a:lnTo>
                    <a:pt x="1500676" y="71997"/>
                  </a:lnTo>
                  <a:lnTo>
                    <a:pt x="1509403" y="64586"/>
                  </a:lnTo>
                  <a:lnTo>
                    <a:pt x="1519189" y="57704"/>
                  </a:lnTo>
                  <a:lnTo>
                    <a:pt x="1528709" y="51086"/>
                  </a:lnTo>
                  <a:lnTo>
                    <a:pt x="1538495" y="44734"/>
                  </a:lnTo>
                  <a:lnTo>
                    <a:pt x="1548544" y="38910"/>
                  </a:lnTo>
                  <a:lnTo>
                    <a:pt x="1559123" y="33352"/>
                  </a:lnTo>
                  <a:lnTo>
                    <a:pt x="1569966" y="28058"/>
                  </a:lnTo>
                  <a:lnTo>
                    <a:pt x="1580810" y="23558"/>
                  </a:lnTo>
                  <a:lnTo>
                    <a:pt x="1591653" y="19323"/>
                  </a:lnTo>
                  <a:lnTo>
                    <a:pt x="1602760" y="15617"/>
                  </a:lnTo>
                  <a:lnTo>
                    <a:pt x="1614133" y="11911"/>
                  </a:lnTo>
                  <a:lnTo>
                    <a:pt x="1626034" y="8735"/>
                  </a:lnTo>
                  <a:lnTo>
                    <a:pt x="1637670" y="6353"/>
                  </a:lnTo>
                  <a:lnTo>
                    <a:pt x="1649571" y="3970"/>
                  </a:lnTo>
                  <a:lnTo>
                    <a:pt x="1662001" y="2647"/>
                  </a:lnTo>
                  <a:lnTo>
                    <a:pt x="1673902" y="1323"/>
                  </a:lnTo>
                  <a:lnTo>
                    <a:pt x="1686597" y="265"/>
                  </a:lnTo>
                  <a:lnTo>
                    <a:pt x="1699027" y="0"/>
                  </a:lnTo>
                  <a:close/>
                  <a:moveTo>
                    <a:pt x="445686" y="0"/>
                  </a:moveTo>
                  <a:lnTo>
                    <a:pt x="458116" y="265"/>
                  </a:lnTo>
                  <a:lnTo>
                    <a:pt x="470546" y="1323"/>
                  </a:lnTo>
                  <a:lnTo>
                    <a:pt x="482712" y="2647"/>
                  </a:lnTo>
                  <a:lnTo>
                    <a:pt x="494877" y="3970"/>
                  </a:lnTo>
                  <a:lnTo>
                    <a:pt x="507043" y="6353"/>
                  </a:lnTo>
                  <a:lnTo>
                    <a:pt x="518680" y="8735"/>
                  </a:lnTo>
                  <a:lnTo>
                    <a:pt x="530316" y="11911"/>
                  </a:lnTo>
                  <a:lnTo>
                    <a:pt x="541953" y="15617"/>
                  </a:lnTo>
                  <a:lnTo>
                    <a:pt x="552796" y="19323"/>
                  </a:lnTo>
                  <a:lnTo>
                    <a:pt x="563904" y="23558"/>
                  </a:lnTo>
                  <a:lnTo>
                    <a:pt x="574747" y="28058"/>
                  </a:lnTo>
                  <a:lnTo>
                    <a:pt x="585590" y="33352"/>
                  </a:lnTo>
                  <a:lnTo>
                    <a:pt x="596169" y="38910"/>
                  </a:lnTo>
                  <a:lnTo>
                    <a:pt x="606218" y="44734"/>
                  </a:lnTo>
                  <a:lnTo>
                    <a:pt x="616004" y="51086"/>
                  </a:lnTo>
                  <a:lnTo>
                    <a:pt x="625525" y="57704"/>
                  </a:lnTo>
                  <a:lnTo>
                    <a:pt x="635045" y="64586"/>
                  </a:lnTo>
                  <a:lnTo>
                    <a:pt x="644037" y="71997"/>
                  </a:lnTo>
                  <a:lnTo>
                    <a:pt x="653029" y="79673"/>
                  </a:lnTo>
                  <a:lnTo>
                    <a:pt x="661757" y="87349"/>
                  </a:lnTo>
                  <a:lnTo>
                    <a:pt x="669955" y="95555"/>
                  </a:lnTo>
                  <a:lnTo>
                    <a:pt x="677625" y="104290"/>
                  </a:lnTo>
                  <a:lnTo>
                    <a:pt x="685294" y="113025"/>
                  </a:lnTo>
                  <a:lnTo>
                    <a:pt x="692699" y="122289"/>
                  </a:lnTo>
                  <a:lnTo>
                    <a:pt x="699576" y="131818"/>
                  </a:lnTo>
                  <a:lnTo>
                    <a:pt x="706452" y="141347"/>
                  </a:lnTo>
                  <a:lnTo>
                    <a:pt x="712534" y="151141"/>
                  </a:lnTo>
                  <a:lnTo>
                    <a:pt x="718353" y="161464"/>
                  </a:lnTo>
                  <a:lnTo>
                    <a:pt x="723907" y="171787"/>
                  </a:lnTo>
                  <a:lnTo>
                    <a:pt x="729196" y="182375"/>
                  </a:lnTo>
                  <a:lnTo>
                    <a:pt x="733692" y="193492"/>
                  </a:lnTo>
                  <a:lnTo>
                    <a:pt x="738188" y="204080"/>
                  </a:lnTo>
                  <a:lnTo>
                    <a:pt x="731841" y="211492"/>
                  </a:lnTo>
                  <a:lnTo>
                    <a:pt x="726022" y="218903"/>
                  </a:lnTo>
                  <a:lnTo>
                    <a:pt x="720204" y="226844"/>
                  </a:lnTo>
                  <a:lnTo>
                    <a:pt x="714386" y="234520"/>
                  </a:lnTo>
                  <a:lnTo>
                    <a:pt x="709096" y="242196"/>
                  </a:lnTo>
                  <a:lnTo>
                    <a:pt x="703543" y="250137"/>
                  </a:lnTo>
                  <a:lnTo>
                    <a:pt x="698253" y="258078"/>
                  </a:lnTo>
                  <a:lnTo>
                    <a:pt x="693493" y="266548"/>
                  </a:lnTo>
                  <a:lnTo>
                    <a:pt x="688468" y="274754"/>
                  </a:lnTo>
                  <a:lnTo>
                    <a:pt x="683972" y="283224"/>
                  </a:lnTo>
                  <a:lnTo>
                    <a:pt x="679476" y="291694"/>
                  </a:lnTo>
                  <a:lnTo>
                    <a:pt x="675244" y="300429"/>
                  </a:lnTo>
                  <a:lnTo>
                    <a:pt x="671013" y="309164"/>
                  </a:lnTo>
                  <a:lnTo>
                    <a:pt x="666782" y="317899"/>
                  </a:lnTo>
                  <a:lnTo>
                    <a:pt x="663079" y="326899"/>
                  </a:lnTo>
                  <a:lnTo>
                    <a:pt x="659905" y="335898"/>
                  </a:lnTo>
                  <a:lnTo>
                    <a:pt x="656467" y="345163"/>
                  </a:lnTo>
                  <a:lnTo>
                    <a:pt x="653294" y="354427"/>
                  </a:lnTo>
                  <a:lnTo>
                    <a:pt x="650385" y="363691"/>
                  </a:lnTo>
                  <a:lnTo>
                    <a:pt x="647475" y="372956"/>
                  </a:lnTo>
                  <a:lnTo>
                    <a:pt x="645095" y="382485"/>
                  </a:lnTo>
                  <a:lnTo>
                    <a:pt x="642450" y="392014"/>
                  </a:lnTo>
                  <a:lnTo>
                    <a:pt x="640335" y="401808"/>
                  </a:lnTo>
                  <a:lnTo>
                    <a:pt x="638483" y="411337"/>
                  </a:lnTo>
                  <a:lnTo>
                    <a:pt x="636632" y="421395"/>
                  </a:lnTo>
                  <a:lnTo>
                    <a:pt x="635574" y="431189"/>
                  </a:lnTo>
                  <a:lnTo>
                    <a:pt x="633988" y="440982"/>
                  </a:lnTo>
                  <a:lnTo>
                    <a:pt x="632930" y="451306"/>
                  </a:lnTo>
                  <a:lnTo>
                    <a:pt x="632136" y="461099"/>
                  </a:lnTo>
                  <a:lnTo>
                    <a:pt x="631872" y="471158"/>
                  </a:lnTo>
                  <a:lnTo>
                    <a:pt x="631078" y="481481"/>
                  </a:lnTo>
                  <a:lnTo>
                    <a:pt x="631078" y="491804"/>
                  </a:lnTo>
                  <a:lnTo>
                    <a:pt x="631078" y="500539"/>
                  </a:lnTo>
                  <a:lnTo>
                    <a:pt x="631343" y="508744"/>
                  </a:lnTo>
                  <a:lnTo>
                    <a:pt x="632665" y="525685"/>
                  </a:lnTo>
                  <a:lnTo>
                    <a:pt x="634516" y="542890"/>
                  </a:lnTo>
                  <a:lnTo>
                    <a:pt x="636897" y="559301"/>
                  </a:lnTo>
                  <a:lnTo>
                    <a:pt x="626847" y="566713"/>
                  </a:lnTo>
                  <a:lnTo>
                    <a:pt x="616268" y="573860"/>
                  </a:lnTo>
                  <a:lnTo>
                    <a:pt x="605954" y="580742"/>
                  </a:lnTo>
                  <a:lnTo>
                    <a:pt x="594846" y="587094"/>
                  </a:lnTo>
                  <a:lnTo>
                    <a:pt x="583739" y="592918"/>
                  </a:lnTo>
                  <a:lnTo>
                    <a:pt x="572102" y="598211"/>
                  </a:lnTo>
                  <a:lnTo>
                    <a:pt x="560201" y="603241"/>
                  </a:lnTo>
                  <a:lnTo>
                    <a:pt x="548300" y="607741"/>
                  </a:lnTo>
                  <a:lnTo>
                    <a:pt x="536399" y="611711"/>
                  </a:lnTo>
                  <a:lnTo>
                    <a:pt x="523969" y="615152"/>
                  </a:lnTo>
                  <a:lnTo>
                    <a:pt x="511274" y="618328"/>
                  </a:lnTo>
                  <a:lnTo>
                    <a:pt x="498316" y="620711"/>
                  </a:lnTo>
                  <a:lnTo>
                    <a:pt x="485357" y="622563"/>
                  </a:lnTo>
                  <a:lnTo>
                    <a:pt x="472398" y="624152"/>
                  </a:lnTo>
                  <a:lnTo>
                    <a:pt x="458910" y="625210"/>
                  </a:lnTo>
                  <a:lnTo>
                    <a:pt x="445686" y="625475"/>
                  </a:lnTo>
                  <a:lnTo>
                    <a:pt x="437752" y="625210"/>
                  </a:lnTo>
                  <a:lnTo>
                    <a:pt x="429554" y="624681"/>
                  </a:lnTo>
                  <a:lnTo>
                    <a:pt x="421620" y="624416"/>
                  </a:lnTo>
                  <a:lnTo>
                    <a:pt x="413686" y="623622"/>
                  </a:lnTo>
                  <a:lnTo>
                    <a:pt x="406016" y="622828"/>
                  </a:lnTo>
                  <a:lnTo>
                    <a:pt x="398082" y="621769"/>
                  </a:lnTo>
                  <a:lnTo>
                    <a:pt x="390148" y="620446"/>
                  </a:lnTo>
                  <a:lnTo>
                    <a:pt x="382479" y="618858"/>
                  </a:lnTo>
                  <a:lnTo>
                    <a:pt x="375073" y="617270"/>
                  </a:lnTo>
                  <a:lnTo>
                    <a:pt x="367404" y="615417"/>
                  </a:lnTo>
                  <a:lnTo>
                    <a:pt x="359999" y="613299"/>
                  </a:lnTo>
                  <a:lnTo>
                    <a:pt x="352594" y="611182"/>
                  </a:lnTo>
                  <a:lnTo>
                    <a:pt x="345453" y="608799"/>
                  </a:lnTo>
                  <a:lnTo>
                    <a:pt x="338312" y="606152"/>
                  </a:lnTo>
                  <a:lnTo>
                    <a:pt x="331172" y="603505"/>
                  </a:lnTo>
                  <a:lnTo>
                    <a:pt x="324031" y="600858"/>
                  </a:lnTo>
                  <a:lnTo>
                    <a:pt x="317155" y="597682"/>
                  </a:lnTo>
                  <a:lnTo>
                    <a:pt x="310279" y="594506"/>
                  </a:lnTo>
                  <a:lnTo>
                    <a:pt x="296791" y="587359"/>
                  </a:lnTo>
                  <a:lnTo>
                    <a:pt x="283568" y="579948"/>
                  </a:lnTo>
                  <a:lnTo>
                    <a:pt x="271138" y="572007"/>
                  </a:lnTo>
                  <a:lnTo>
                    <a:pt x="258708" y="563007"/>
                  </a:lnTo>
                  <a:lnTo>
                    <a:pt x="247071" y="553743"/>
                  </a:lnTo>
                  <a:lnTo>
                    <a:pt x="235699" y="543949"/>
                  </a:lnTo>
                  <a:lnTo>
                    <a:pt x="224856" y="533891"/>
                  </a:lnTo>
                  <a:lnTo>
                    <a:pt x="214277" y="523038"/>
                  </a:lnTo>
                  <a:lnTo>
                    <a:pt x="204756" y="511656"/>
                  </a:lnTo>
                  <a:lnTo>
                    <a:pt x="195235" y="499480"/>
                  </a:lnTo>
                  <a:lnTo>
                    <a:pt x="186508" y="487569"/>
                  </a:lnTo>
                  <a:lnTo>
                    <a:pt x="178574" y="474863"/>
                  </a:lnTo>
                  <a:lnTo>
                    <a:pt x="170904" y="461629"/>
                  </a:lnTo>
                  <a:lnTo>
                    <a:pt x="164028" y="448129"/>
                  </a:lnTo>
                  <a:lnTo>
                    <a:pt x="161119" y="441247"/>
                  </a:lnTo>
                  <a:lnTo>
                    <a:pt x="157945" y="434630"/>
                  </a:lnTo>
                  <a:lnTo>
                    <a:pt x="154772" y="427483"/>
                  </a:lnTo>
                  <a:lnTo>
                    <a:pt x="152392" y="420072"/>
                  </a:lnTo>
                  <a:lnTo>
                    <a:pt x="149747" y="412925"/>
                  </a:lnTo>
                  <a:lnTo>
                    <a:pt x="147367" y="405513"/>
                  </a:lnTo>
                  <a:lnTo>
                    <a:pt x="145251" y="398102"/>
                  </a:lnTo>
                  <a:lnTo>
                    <a:pt x="143135" y="390690"/>
                  </a:lnTo>
                  <a:lnTo>
                    <a:pt x="141284" y="383279"/>
                  </a:lnTo>
                  <a:lnTo>
                    <a:pt x="139697" y="375603"/>
                  </a:lnTo>
                  <a:lnTo>
                    <a:pt x="138110" y="367927"/>
                  </a:lnTo>
                  <a:lnTo>
                    <a:pt x="137052" y="360250"/>
                  </a:lnTo>
                  <a:lnTo>
                    <a:pt x="135730" y="352574"/>
                  </a:lnTo>
                  <a:lnTo>
                    <a:pt x="134937" y="344898"/>
                  </a:lnTo>
                  <a:lnTo>
                    <a:pt x="134143" y="336693"/>
                  </a:lnTo>
                  <a:lnTo>
                    <a:pt x="133614" y="328752"/>
                  </a:lnTo>
                  <a:lnTo>
                    <a:pt x="133350" y="320811"/>
                  </a:lnTo>
                  <a:lnTo>
                    <a:pt x="133350" y="312870"/>
                  </a:lnTo>
                  <a:lnTo>
                    <a:pt x="133350" y="304664"/>
                  </a:lnTo>
                  <a:lnTo>
                    <a:pt x="133614" y="296723"/>
                  </a:lnTo>
                  <a:lnTo>
                    <a:pt x="134143" y="288783"/>
                  </a:lnTo>
                  <a:lnTo>
                    <a:pt x="134937" y="280577"/>
                  </a:lnTo>
                  <a:lnTo>
                    <a:pt x="135730" y="272901"/>
                  </a:lnTo>
                  <a:lnTo>
                    <a:pt x="137052" y="265225"/>
                  </a:lnTo>
                  <a:lnTo>
                    <a:pt x="138110" y="257549"/>
                  </a:lnTo>
                  <a:lnTo>
                    <a:pt x="139697" y="249872"/>
                  </a:lnTo>
                  <a:lnTo>
                    <a:pt x="141284" y="242196"/>
                  </a:lnTo>
                  <a:lnTo>
                    <a:pt x="143135" y="234785"/>
                  </a:lnTo>
                  <a:lnTo>
                    <a:pt x="145251" y="227109"/>
                  </a:lnTo>
                  <a:lnTo>
                    <a:pt x="147367" y="219962"/>
                  </a:lnTo>
                  <a:lnTo>
                    <a:pt x="149747" y="212550"/>
                  </a:lnTo>
                  <a:lnTo>
                    <a:pt x="152392" y="205139"/>
                  </a:lnTo>
                  <a:lnTo>
                    <a:pt x="154772" y="197992"/>
                  </a:lnTo>
                  <a:lnTo>
                    <a:pt x="157945" y="190845"/>
                  </a:lnTo>
                  <a:lnTo>
                    <a:pt x="161119" y="184228"/>
                  </a:lnTo>
                  <a:lnTo>
                    <a:pt x="164028" y="177081"/>
                  </a:lnTo>
                  <a:lnTo>
                    <a:pt x="170904" y="163846"/>
                  </a:lnTo>
                  <a:lnTo>
                    <a:pt x="178574" y="150612"/>
                  </a:lnTo>
                  <a:lnTo>
                    <a:pt x="186508" y="137906"/>
                  </a:lnTo>
                  <a:lnTo>
                    <a:pt x="195235" y="125466"/>
                  </a:lnTo>
                  <a:lnTo>
                    <a:pt x="204756" y="113819"/>
                  </a:lnTo>
                  <a:lnTo>
                    <a:pt x="214277" y="102437"/>
                  </a:lnTo>
                  <a:lnTo>
                    <a:pt x="224856" y="91585"/>
                  </a:lnTo>
                  <a:lnTo>
                    <a:pt x="235699" y="81526"/>
                  </a:lnTo>
                  <a:lnTo>
                    <a:pt x="247071" y="71732"/>
                  </a:lnTo>
                  <a:lnTo>
                    <a:pt x="258708" y="62468"/>
                  </a:lnTo>
                  <a:lnTo>
                    <a:pt x="271138" y="53468"/>
                  </a:lnTo>
                  <a:lnTo>
                    <a:pt x="283568" y="45528"/>
                  </a:lnTo>
                  <a:lnTo>
                    <a:pt x="296791" y="38116"/>
                  </a:lnTo>
                  <a:lnTo>
                    <a:pt x="310279" y="30969"/>
                  </a:lnTo>
                  <a:lnTo>
                    <a:pt x="317155" y="27793"/>
                  </a:lnTo>
                  <a:lnTo>
                    <a:pt x="324031" y="24881"/>
                  </a:lnTo>
                  <a:lnTo>
                    <a:pt x="331172" y="21970"/>
                  </a:lnTo>
                  <a:lnTo>
                    <a:pt x="338312" y="19323"/>
                  </a:lnTo>
                  <a:lnTo>
                    <a:pt x="345453" y="16676"/>
                  </a:lnTo>
                  <a:lnTo>
                    <a:pt x="352594" y="14294"/>
                  </a:lnTo>
                  <a:lnTo>
                    <a:pt x="359999" y="12176"/>
                  </a:lnTo>
                  <a:lnTo>
                    <a:pt x="367404" y="10058"/>
                  </a:lnTo>
                  <a:lnTo>
                    <a:pt x="375073" y="8206"/>
                  </a:lnTo>
                  <a:lnTo>
                    <a:pt x="382479" y="6617"/>
                  </a:lnTo>
                  <a:lnTo>
                    <a:pt x="390148" y="5029"/>
                  </a:lnTo>
                  <a:lnTo>
                    <a:pt x="398082" y="3706"/>
                  </a:lnTo>
                  <a:lnTo>
                    <a:pt x="406016" y="2912"/>
                  </a:lnTo>
                  <a:lnTo>
                    <a:pt x="413686" y="1853"/>
                  </a:lnTo>
                  <a:lnTo>
                    <a:pt x="421620" y="1059"/>
                  </a:lnTo>
                  <a:lnTo>
                    <a:pt x="429554" y="794"/>
                  </a:lnTo>
                  <a:lnTo>
                    <a:pt x="437752" y="265"/>
                  </a:lnTo>
                  <a:lnTo>
                    <a:pt x="445686"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grpSp>
      <p:grpSp>
        <p:nvGrpSpPr>
          <p:cNvPr id="5" name="组合 4"/>
          <p:cNvGrpSpPr/>
          <p:nvPr/>
        </p:nvGrpSpPr>
        <p:grpSpPr>
          <a:xfrm>
            <a:off x="9089117" y="2234613"/>
            <a:ext cx="1630691" cy="1630691"/>
            <a:chOff x="9089117" y="2234613"/>
            <a:chExt cx="1630691" cy="1630691"/>
          </a:xfrm>
        </p:grpSpPr>
        <p:sp>
          <p:nvSpPr>
            <p:cNvPr id="46" name="椭圆 45"/>
            <p:cNvSpPr/>
            <p:nvPr/>
          </p:nvSpPr>
          <p:spPr>
            <a:xfrm>
              <a:off x="9089117" y="2234613"/>
              <a:ext cx="1630691" cy="1630691"/>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47" name="椭圆 46"/>
            <p:cNvSpPr/>
            <p:nvPr/>
          </p:nvSpPr>
          <p:spPr>
            <a:xfrm>
              <a:off x="9253271" y="2398767"/>
              <a:ext cx="1302382" cy="1302382"/>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36" name="KSO_Shape"/>
            <p:cNvSpPr>
              <a:spLocks/>
            </p:cNvSpPr>
            <p:nvPr/>
          </p:nvSpPr>
          <p:spPr bwMode="auto">
            <a:xfrm>
              <a:off x="9549879" y="2688138"/>
              <a:ext cx="709167" cy="723640"/>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grpSp>
      <p:grpSp>
        <p:nvGrpSpPr>
          <p:cNvPr id="33" name="组合 32"/>
          <p:cNvGrpSpPr/>
          <p:nvPr/>
        </p:nvGrpSpPr>
        <p:grpSpPr>
          <a:xfrm>
            <a:off x="805116" y="4199147"/>
            <a:ext cx="3044118" cy="1056222"/>
            <a:chOff x="7833335" y="3433235"/>
            <a:chExt cx="3044118" cy="1056222"/>
          </a:xfrm>
        </p:grpSpPr>
        <p:sp>
          <p:nvSpPr>
            <p:cNvPr id="48" name="矩形 47"/>
            <p:cNvSpPr/>
            <p:nvPr/>
          </p:nvSpPr>
          <p:spPr>
            <a:xfrm>
              <a:off x="8213657" y="3919173"/>
              <a:ext cx="2283476" cy="570284"/>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100" dirty="0">
                  <a:solidFill>
                    <a:schemeClr val="tx1">
                      <a:lumMod val="75000"/>
                      <a:lumOff val="25000"/>
                    </a:schemeClr>
                  </a:solidFill>
                  <a:latin typeface="+mn-ea"/>
                </a:rPr>
                <a:t>用户可以在投影仪或者计算机上进行演示也可以将打印出来</a:t>
              </a:r>
            </a:p>
          </p:txBody>
        </p:sp>
        <p:sp>
          <p:nvSpPr>
            <p:cNvPr id="49" name="矩形 48"/>
            <p:cNvSpPr/>
            <p:nvPr/>
          </p:nvSpPr>
          <p:spPr>
            <a:xfrm>
              <a:off x="7833335" y="3433235"/>
              <a:ext cx="3044118" cy="43037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000" b="1" dirty="0">
                  <a:latin typeface="+mn-ea"/>
                </a:rPr>
                <a:t>文字添加此处</a:t>
              </a:r>
            </a:p>
          </p:txBody>
        </p:sp>
      </p:grpSp>
      <p:grpSp>
        <p:nvGrpSpPr>
          <p:cNvPr id="59" name="组合 58"/>
          <p:cNvGrpSpPr/>
          <p:nvPr/>
        </p:nvGrpSpPr>
        <p:grpSpPr>
          <a:xfrm>
            <a:off x="3327713" y="4199147"/>
            <a:ext cx="3044118" cy="1056222"/>
            <a:chOff x="7833335" y="3433235"/>
            <a:chExt cx="3044118" cy="1056222"/>
          </a:xfrm>
        </p:grpSpPr>
        <p:sp>
          <p:nvSpPr>
            <p:cNvPr id="60" name="矩形 59"/>
            <p:cNvSpPr/>
            <p:nvPr/>
          </p:nvSpPr>
          <p:spPr>
            <a:xfrm>
              <a:off x="8213657" y="3919173"/>
              <a:ext cx="2283476" cy="570284"/>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100" dirty="0">
                  <a:solidFill>
                    <a:schemeClr val="tx1">
                      <a:lumMod val="75000"/>
                      <a:lumOff val="25000"/>
                    </a:schemeClr>
                  </a:solidFill>
                  <a:latin typeface="+mn-ea"/>
                </a:rPr>
                <a:t>用户可以在投影仪或者计算机上进行演示也可以将打印出来</a:t>
              </a:r>
            </a:p>
          </p:txBody>
        </p:sp>
        <p:sp>
          <p:nvSpPr>
            <p:cNvPr id="61" name="矩形 60"/>
            <p:cNvSpPr/>
            <p:nvPr/>
          </p:nvSpPr>
          <p:spPr>
            <a:xfrm>
              <a:off x="7833335" y="3433235"/>
              <a:ext cx="3044118" cy="43037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000" b="1" dirty="0">
                  <a:latin typeface="+mn-ea"/>
                </a:rPr>
                <a:t>文字添加此处</a:t>
              </a:r>
            </a:p>
          </p:txBody>
        </p:sp>
      </p:grpSp>
      <p:grpSp>
        <p:nvGrpSpPr>
          <p:cNvPr id="62" name="组合 61"/>
          <p:cNvGrpSpPr/>
          <p:nvPr/>
        </p:nvGrpSpPr>
        <p:grpSpPr>
          <a:xfrm>
            <a:off x="5850557" y="4199147"/>
            <a:ext cx="3044118" cy="1056222"/>
            <a:chOff x="7833335" y="3433235"/>
            <a:chExt cx="3044118" cy="1056222"/>
          </a:xfrm>
        </p:grpSpPr>
        <p:sp>
          <p:nvSpPr>
            <p:cNvPr id="63" name="矩形 62"/>
            <p:cNvSpPr/>
            <p:nvPr/>
          </p:nvSpPr>
          <p:spPr>
            <a:xfrm>
              <a:off x="8213657" y="3919173"/>
              <a:ext cx="2283476" cy="570284"/>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100" dirty="0">
                  <a:solidFill>
                    <a:schemeClr val="tx1">
                      <a:lumMod val="75000"/>
                      <a:lumOff val="25000"/>
                    </a:schemeClr>
                  </a:solidFill>
                  <a:latin typeface="+mn-ea"/>
                </a:rPr>
                <a:t>用户可以在投影仪或者计算机上进行演示也可以将打印出来</a:t>
              </a:r>
            </a:p>
          </p:txBody>
        </p:sp>
        <p:sp>
          <p:nvSpPr>
            <p:cNvPr id="64" name="矩形 63"/>
            <p:cNvSpPr/>
            <p:nvPr/>
          </p:nvSpPr>
          <p:spPr>
            <a:xfrm>
              <a:off x="7833335" y="3433235"/>
              <a:ext cx="3044118" cy="43037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000" b="1" dirty="0">
                  <a:latin typeface="+mn-ea"/>
                </a:rPr>
                <a:t>文字添加此处</a:t>
              </a:r>
            </a:p>
          </p:txBody>
        </p:sp>
      </p:grpSp>
      <p:grpSp>
        <p:nvGrpSpPr>
          <p:cNvPr id="65" name="组合 64"/>
          <p:cNvGrpSpPr/>
          <p:nvPr/>
        </p:nvGrpSpPr>
        <p:grpSpPr>
          <a:xfrm>
            <a:off x="8382403" y="4199147"/>
            <a:ext cx="3044118" cy="1056222"/>
            <a:chOff x="7833335" y="3433235"/>
            <a:chExt cx="3044118" cy="1056222"/>
          </a:xfrm>
        </p:grpSpPr>
        <p:sp>
          <p:nvSpPr>
            <p:cNvPr id="66" name="矩形 65"/>
            <p:cNvSpPr/>
            <p:nvPr/>
          </p:nvSpPr>
          <p:spPr>
            <a:xfrm>
              <a:off x="8213657" y="3919173"/>
              <a:ext cx="2283476" cy="570284"/>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100" dirty="0">
                  <a:solidFill>
                    <a:schemeClr val="tx1">
                      <a:lumMod val="75000"/>
                      <a:lumOff val="25000"/>
                    </a:schemeClr>
                  </a:solidFill>
                  <a:latin typeface="+mn-ea"/>
                </a:rPr>
                <a:t>用户可以在投影仪或者计算机上进行演示也可以将打印出来</a:t>
              </a:r>
            </a:p>
          </p:txBody>
        </p:sp>
        <p:sp>
          <p:nvSpPr>
            <p:cNvPr id="67" name="矩形 66"/>
            <p:cNvSpPr/>
            <p:nvPr/>
          </p:nvSpPr>
          <p:spPr>
            <a:xfrm>
              <a:off x="7833335" y="3433235"/>
              <a:ext cx="3044118" cy="43037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000" b="1" dirty="0">
                  <a:latin typeface="+mn-ea"/>
                </a:rPr>
                <a:t>文字添加此处</a:t>
              </a:r>
            </a:p>
          </p:txBody>
        </p:sp>
      </p:grpSp>
      <p:grpSp>
        <p:nvGrpSpPr>
          <p:cNvPr id="31" name="组合 30"/>
          <p:cNvGrpSpPr/>
          <p:nvPr/>
        </p:nvGrpSpPr>
        <p:grpSpPr>
          <a:xfrm>
            <a:off x="3653004" y="-272090"/>
            <a:ext cx="4885992" cy="1411964"/>
            <a:chOff x="3653004" y="-272090"/>
            <a:chExt cx="4885992" cy="1411964"/>
          </a:xfrm>
        </p:grpSpPr>
        <p:sp>
          <p:nvSpPr>
            <p:cNvPr id="32" name="矩形 31"/>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5" name="矩形 34"/>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39" name="组合 38"/>
            <p:cNvGrpSpPr/>
            <p:nvPr/>
          </p:nvGrpSpPr>
          <p:grpSpPr>
            <a:xfrm>
              <a:off x="3653004" y="423807"/>
              <a:ext cx="4885992" cy="716067"/>
              <a:chOff x="5402407" y="1247256"/>
              <a:chExt cx="4885992" cy="716067"/>
            </a:xfrm>
          </p:grpSpPr>
          <p:sp>
            <p:nvSpPr>
              <p:cNvPr id="51" name="文本框 50"/>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en-US" altLang="zh-CN" sz="2800" b="1" dirty="0">
                    <a:solidFill>
                      <a:schemeClr val="tx1">
                        <a:lumMod val="75000"/>
                        <a:lumOff val="25000"/>
                      </a:schemeClr>
                    </a:solidFill>
                    <a:latin typeface="+mn-ea"/>
                  </a:rPr>
                  <a:t>CONTENTS</a:t>
                </a:r>
                <a:endParaRPr lang="zh-CN" altLang="en-US" sz="2800" b="1" dirty="0">
                  <a:solidFill>
                    <a:schemeClr val="tx1">
                      <a:lumMod val="75000"/>
                      <a:lumOff val="25000"/>
                    </a:schemeClr>
                  </a:solidFill>
                  <a:latin typeface="+mn-ea"/>
                </a:endParaRPr>
              </a:p>
            </p:txBody>
          </p:sp>
          <p:sp>
            <p:nvSpPr>
              <p:cNvPr id="52" name="文本框 51"/>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42" name="组合 41"/>
            <p:cNvGrpSpPr/>
            <p:nvPr/>
          </p:nvGrpSpPr>
          <p:grpSpPr>
            <a:xfrm>
              <a:off x="5554074" y="-272090"/>
              <a:ext cx="1083852" cy="569004"/>
              <a:chOff x="5493998" y="-322890"/>
              <a:chExt cx="1083852" cy="569004"/>
            </a:xfrm>
          </p:grpSpPr>
          <p:sp>
            <p:nvSpPr>
              <p:cNvPr id="45" name="椭圆 44"/>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217369926"/>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72"/>
                                        </p:tgtEl>
                                        <p:attrNameLst>
                                          <p:attrName>style.visibility</p:attrName>
                                        </p:attrNameLst>
                                      </p:cBhvr>
                                      <p:to>
                                        <p:strVal val="visible"/>
                                      </p:to>
                                    </p:set>
                                    <p:animEffect transition="in" filter="fade">
                                      <p:cBhvr>
                                        <p:cTn id="24" dur="500"/>
                                        <p:tgtEl>
                                          <p:spTgt spid="7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71"/>
                                        </p:tgtEl>
                                        <p:attrNameLst>
                                          <p:attrName>style.visibility</p:attrName>
                                        </p:attrNameLst>
                                      </p:cBhvr>
                                      <p:to>
                                        <p:strVal val="visible"/>
                                      </p:to>
                                    </p:set>
                                    <p:animEffect transition="in" filter="fade">
                                      <p:cBhvr>
                                        <p:cTn id="27" dur="500"/>
                                        <p:tgtEl>
                                          <p:spTgt spid="7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0"/>
                                        </p:tgtEl>
                                        <p:attrNameLst>
                                          <p:attrName>style.visibility</p:attrName>
                                        </p:attrNameLst>
                                      </p:cBhvr>
                                      <p:to>
                                        <p:strVal val="visible"/>
                                      </p:to>
                                    </p:set>
                                    <p:animEffect transition="in" filter="fade">
                                      <p:cBhvr>
                                        <p:cTn id="30" dur="500"/>
                                        <p:tgtEl>
                                          <p:spTgt spid="7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par>
                          <p:cTn id="34" fill="hold">
                            <p:stCondLst>
                              <p:cond delay="1000"/>
                            </p:stCondLst>
                            <p:childTnLst>
                              <p:par>
                                <p:cTn id="35" presetID="53" presetClass="entr" presetSubtype="16" fill="hold" nodeType="after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53" presetClass="entr" presetSubtype="16" fill="hold" nodeType="withEffect">
                                  <p:stCondLst>
                                    <p:cond delay="0"/>
                                  </p:stCondLst>
                                  <p:childTnLst>
                                    <p:set>
                                      <p:cBhvr>
                                        <p:cTn id="41" dur="1" fill="hold">
                                          <p:stCondLst>
                                            <p:cond delay="0"/>
                                          </p:stCondLst>
                                        </p:cTn>
                                        <p:tgtEl>
                                          <p:spTgt spid="59"/>
                                        </p:tgtEl>
                                        <p:attrNameLst>
                                          <p:attrName>style.visibility</p:attrName>
                                        </p:attrNameLst>
                                      </p:cBhvr>
                                      <p:to>
                                        <p:strVal val="visible"/>
                                      </p:to>
                                    </p:set>
                                    <p:anim calcmode="lin" valueType="num">
                                      <p:cBhvr>
                                        <p:cTn id="42" dur="500" fill="hold"/>
                                        <p:tgtEl>
                                          <p:spTgt spid="59"/>
                                        </p:tgtEl>
                                        <p:attrNameLst>
                                          <p:attrName>ppt_w</p:attrName>
                                        </p:attrNameLst>
                                      </p:cBhvr>
                                      <p:tavLst>
                                        <p:tav tm="0">
                                          <p:val>
                                            <p:fltVal val="0"/>
                                          </p:val>
                                        </p:tav>
                                        <p:tav tm="100000">
                                          <p:val>
                                            <p:strVal val="#ppt_w"/>
                                          </p:val>
                                        </p:tav>
                                      </p:tavLst>
                                    </p:anim>
                                    <p:anim calcmode="lin" valueType="num">
                                      <p:cBhvr>
                                        <p:cTn id="43" dur="500" fill="hold"/>
                                        <p:tgtEl>
                                          <p:spTgt spid="59"/>
                                        </p:tgtEl>
                                        <p:attrNameLst>
                                          <p:attrName>ppt_h</p:attrName>
                                        </p:attrNameLst>
                                      </p:cBhvr>
                                      <p:tavLst>
                                        <p:tav tm="0">
                                          <p:val>
                                            <p:fltVal val="0"/>
                                          </p:val>
                                        </p:tav>
                                        <p:tav tm="100000">
                                          <p:val>
                                            <p:strVal val="#ppt_h"/>
                                          </p:val>
                                        </p:tav>
                                      </p:tavLst>
                                    </p:anim>
                                    <p:animEffect transition="in" filter="fade">
                                      <p:cBhvr>
                                        <p:cTn id="44" dur="500"/>
                                        <p:tgtEl>
                                          <p:spTgt spid="59"/>
                                        </p:tgtEl>
                                      </p:cBhvr>
                                    </p:animEffect>
                                  </p:childTnLst>
                                </p:cTn>
                              </p:par>
                              <p:par>
                                <p:cTn id="45" presetID="53" presetClass="entr" presetSubtype="16" fill="hold" nodeType="with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500" fill="hold"/>
                                        <p:tgtEl>
                                          <p:spTgt spid="62"/>
                                        </p:tgtEl>
                                        <p:attrNameLst>
                                          <p:attrName>ppt_w</p:attrName>
                                        </p:attrNameLst>
                                      </p:cBhvr>
                                      <p:tavLst>
                                        <p:tav tm="0">
                                          <p:val>
                                            <p:fltVal val="0"/>
                                          </p:val>
                                        </p:tav>
                                        <p:tav tm="100000">
                                          <p:val>
                                            <p:strVal val="#ppt_w"/>
                                          </p:val>
                                        </p:tav>
                                      </p:tavLst>
                                    </p:anim>
                                    <p:anim calcmode="lin" valueType="num">
                                      <p:cBhvr>
                                        <p:cTn id="48" dur="500" fill="hold"/>
                                        <p:tgtEl>
                                          <p:spTgt spid="62"/>
                                        </p:tgtEl>
                                        <p:attrNameLst>
                                          <p:attrName>ppt_h</p:attrName>
                                        </p:attrNameLst>
                                      </p:cBhvr>
                                      <p:tavLst>
                                        <p:tav tm="0">
                                          <p:val>
                                            <p:fltVal val="0"/>
                                          </p:val>
                                        </p:tav>
                                        <p:tav tm="100000">
                                          <p:val>
                                            <p:strVal val="#ppt_h"/>
                                          </p:val>
                                        </p:tav>
                                      </p:tavLst>
                                    </p:anim>
                                    <p:animEffect transition="in" filter="fade">
                                      <p:cBhvr>
                                        <p:cTn id="49" dur="500"/>
                                        <p:tgtEl>
                                          <p:spTgt spid="62"/>
                                        </p:tgtEl>
                                      </p:cBhvr>
                                    </p:animEffect>
                                  </p:childTnLst>
                                </p:cTn>
                              </p:par>
                              <p:par>
                                <p:cTn id="50" presetID="53" presetClass="entr" presetSubtype="16" fill="hold" nodeType="withEffect">
                                  <p:stCondLst>
                                    <p:cond delay="0"/>
                                  </p:stCondLst>
                                  <p:childTnLst>
                                    <p:set>
                                      <p:cBhvr>
                                        <p:cTn id="51" dur="1" fill="hold">
                                          <p:stCondLst>
                                            <p:cond delay="0"/>
                                          </p:stCondLst>
                                        </p:cTn>
                                        <p:tgtEl>
                                          <p:spTgt spid="65"/>
                                        </p:tgtEl>
                                        <p:attrNameLst>
                                          <p:attrName>style.visibility</p:attrName>
                                        </p:attrNameLst>
                                      </p:cBhvr>
                                      <p:to>
                                        <p:strVal val="visible"/>
                                      </p:to>
                                    </p:set>
                                    <p:anim calcmode="lin" valueType="num">
                                      <p:cBhvr>
                                        <p:cTn id="52" dur="500" fill="hold"/>
                                        <p:tgtEl>
                                          <p:spTgt spid="65"/>
                                        </p:tgtEl>
                                        <p:attrNameLst>
                                          <p:attrName>ppt_w</p:attrName>
                                        </p:attrNameLst>
                                      </p:cBhvr>
                                      <p:tavLst>
                                        <p:tav tm="0">
                                          <p:val>
                                            <p:fltVal val="0"/>
                                          </p:val>
                                        </p:tav>
                                        <p:tav tm="100000">
                                          <p:val>
                                            <p:strVal val="#ppt_w"/>
                                          </p:val>
                                        </p:tav>
                                      </p:tavLst>
                                    </p:anim>
                                    <p:anim calcmode="lin" valueType="num">
                                      <p:cBhvr>
                                        <p:cTn id="53" dur="500" fill="hold"/>
                                        <p:tgtEl>
                                          <p:spTgt spid="65"/>
                                        </p:tgtEl>
                                        <p:attrNameLst>
                                          <p:attrName>ppt_h</p:attrName>
                                        </p:attrNameLst>
                                      </p:cBhvr>
                                      <p:tavLst>
                                        <p:tav tm="0">
                                          <p:val>
                                            <p:fltVal val="0"/>
                                          </p:val>
                                        </p:tav>
                                        <p:tav tm="100000">
                                          <p:val>
                                            <p:strVal val="#ppt_h"/>
                                          </p:val>
                                        </p:tav>
                                      </p:tavLst>
                                    </p:anim>
                                    <p:animEffect transition="in" filter="fade">
                                      <p:cBhvr>
                                        <p:cTn id="54"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0" grpId="0" animBg="1"/>
      <p:bldP spid="71" grpId="0" animBg="1"/>
      <p:bldP spid="7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rot="2400000">
            <a:off x="-219400" y="3425781"/>
            <a:ext cx="2459648" cy="1459205"/>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6" name="矩形 15"/>
          <p:cNvSpPr/>
          <p:nvPr/>
        </p:nvSpPr>
        <p:spPr>
          <a:xfrm rot="2400000">
            <a:off x="11805570" y="3514218"/>
            <a:ext cx="2459648" cy="1459205"/>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 name="任意多边形 2"/>
          <p:cNvSpPr/>
          <p:nvPr/>
        </p:nvSpPr>
        <p:spPr>
          <a:xfrm>
            <a:off x="5308600" y="1866900"/>
            <a:ext cx="5854700" cy="6337300"/>
          </a:xfrm>
          <a:custGeom>
            <a:avLst/>
            <a:gdLst>
              <a:gd name="connsiteX0" fmla="*/ 5854700 w 5854700"/>
              <a:gd name="connsiteY0" fmla="*/ 3708400 h 6337300"/>
              <a:gd name="connsiteX1" fmla="*/ 4076700 w 5854700"/>
              <a:gd name="connsiteY1" fmla="*/ 6337300 h 6337300"/>
              <a:gd name="connsiteX2" fmla="*/ 584200 w 5854700"/>
              <a:gd name="connsiteY2" fmla="*/ 3416300 h 6337300"/>
              <a:gd name="connsiteX3" fmla="*/ 990600 w 5854700"/>
              <a:gd name="connsiteY3" fmla="*/ 1765300 h 6337300"/>
              <a:gd name="connsiteX4" fmla="*/ 0 w 5854700"/>
              <a:gd name="connsiteY4" fmla="*/ 914400 h 6337300"/>
              <a:gd name="connsiteX5" fmla="*/ 1422400 w 5854700"/>
              <a:gd name="connsiteY5" fmla="*/ 0 h 6337300"/>
              <a:gd name="connsiteX6" fmla="*/ 5854700 w 5854700"/>
              <a:gd name="connsiteY6" fmla="*/ 3708400 h 633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54700" h="6337300">
                <a:moveTo>
                  <a:pt x="5854700" y="3708400"/>
                </a:moveTo>
                <a:lnTo>
                  <a:pt x="4076700" y="6337300"/>
                </a:lnTo>
                <a:lnTo>
                  <a:pt x="584200" y="3416300"/>
                </a:lnTo>
                <a:lnTo>
                  <a:pt x="990600" y="1765300"/>
                </a:lnTo>
                <a:lnTo>
                  <a:pt x="0" y="914400"/>
                </a:lnTo>
                <a:lnTo>
                  <a:pt x="1422400" y="0"/>
                </a:lnTo>
                <a:lnTo>
                  <a:pt x="5854700" y="370840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 name="文本框 1"/>
          <p:cNvSpPr txBox="1"/>
          <p:nvPr/>
        </p:nvSpPr>
        <p:spPr>
          <a:xfrm>
            <a:off x="5163693" y="904581"/>
            <a:ext cx="1864613" cy="5386090"/>
          </a:xfrm>
          <a:prstGeom prst="rect">
            <a:avLst/>
          </a:prstGeom>
          <a:noFill/>
        </p:spPr>
        <p:txBody>
          <a:bodyPr wrap="none" rtlCol="0">
            <a:spAutoFit/>
          </a:bodyPr>
          <a:lstStyle/>
          <a:p>
            <a:pPr algn="ctr"/>
            <a:r>
              <a:rPr lang="en-US" altLang="zh-CN" sz="34400" dirty="0">
                <a:solidFill>
                  <a:schemeClr val="accent1"/>
                </a:solidFill>
                <a:latin typeface="Impact" panose="020B0806030902050204" pitchFamily="34" charset="0"/>
              </a:rPr>
              <a:t>1</a:t>
            </a:r>
            <a:endParaRPr lang="zh-CN" altLang="en-US" sz="34400" dirty="0">
              <a:solidFill>
                <a:schemeClr val="accent1"/>
              </a:solidFill>
              <a:latin typeface="Impact" panose="020B0806030902050204" pitchFamily="34" charset="0"/>
            </a:endParaRPr>
          </a:p>
        </p:txBody>
      </p:sp>
      <p:sp>
        <p:nvSpPr>
          <p:cNvPr id="9" name="椭圆 8"/>
          <p:cNvSpPr/>
          <p:nvPr/>
        </p:nvSpPr>
        <p:spPr>
          <a:xfrm>
            <a:off x="11367654" y="2604655"/>
            <a:ext cx="1648691" cy="164869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10" name="椭圆 9"/>
          <p:cNvSpPr/>
          <p:nvPr/>
        </p:nvSpPr>
        <p:spPr>
          <a:xfrm>
            <a:off x="-824346" y="2604655"/>
            <a:ext cx="1648691" cy="164869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nvGrpSpPr>
          <p:cNvPr id="4" name="组合 3"/>
          <p:cNvGrpSpPr/>
          <p:nvPr/>
        </p:nvGrpSpPr>
        <p:grpSpPr>
          <a:xfrm>
            <a:off x="2776329" y="2972214"/>
            <a:ext cx="6639341" cy="1271607"/>
            <a:chOff x="2776329" y="2972214"/>
            <a:chExt cx="6639341" cy="1271607"/>
          </a:xfrm>
        </p:grpSpPr>
        <p:sp>
          <p:nvSpPr>
            <p:cNvPr id="14" name="矩形 13"/>
            <p:cNvSpPr/>
            <p:nvPr/>
          </p:nvSpPr>
          <p:spPr>
            <a:xfrm>
              <a:off x="2776331" y="2972214"/>
              <a:ext cx="6639339" cy="1271607"/>
            </a:xfrm>
            <a:prstGeom prst="rect">
              <a:avLst/>
            </a:prstGeom>
            <a:solidFill>
              <a:schemeClr val="bg1">
                <a:lumMod val="9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US" altLang="zh-CN" sz="2200" dirty="0">
                <a:solidFill>
                  <a:schemeClr val="bg1"/>
                </a:solidFill>
              </a:endParaRPr>
            </a:p>
          </p:txBody>
        </p:sp>
        <p:grpSp>
          <p:nvGrpSpPr>
            <p:cNvPr id="7" name="组合 6"/>
            <p:cNvGrpSpPr/>
            <p:nvPr/>
          </p:nvGrpSpPr>
          <p:grpSpPr>
            <a:xfrm>
              <a:off x="2776329" y="3182696"/>
              <a:ext cx="6632094" cy="796558"/>
              <a:chOff x="6497016" y="3245620"/>
              <a:chExt cx="6632094" cy="796558"/>
            </a:xfrm>
          </p:grpSpPr>
          <p:sp>
            <p:nvSpPr>
              <p:cNvPr id="8" name="矩形 7"/>
              <p:cNvSpPr/>
              <p:nvPr/>
            </p:nvSpPr>
            <p:spPr>
              <a:xfrm>
                <a:off x="6497016" y="3747033"/>
                <a:ext cx="6632094" cy="29514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11" name="矩形 10"/>
              <p:cNvSpPr/>
              <p:nvPr/>
            </p:nvSpPr>
            <p:spPr>
              <a:xfrm>
                <a:off x="7483988" y="3245620"/>
                <a:ext cx="4658149" cy="56560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800" b="1" dirty="0">
                    <a:latin typeface="+mn-ea"/>
                  </a:rPr>
                  <a:t>标题文字添加此处</a:t>
                </a:r>
              </a:p>
            </p:txBody>
          </p:sp>
        </p:grpSp>
      </p:grpSp>
    </p:spTree>
    <p:extLst>
      <p:ext uri="{BB962C8B-B14F-4D97-AF65-F5344CB8AC3E}">
        <p14:creationId xmlns:p14="http://schemas.microsoft.com/office/powerpoint/2010/main" val="1279006459"/>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500"/>
                                        <p:tgtEl>
                                          <p:spTgt spid="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par>
                          <p:cTn id="30" fill="hold">
                            <p:stCondLst>
                              <p:cond delay="1000"/>
                            </p:stCondLst>
                            <p:childTnLst>
                              <p:par>
                                <p:cTn id="31" presetID="16" presetClass="entr" presetSubtype="21"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arn(inVertical)">
                                      <p:cBhvr>
                                        <p:cTn id="3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3" grpId="0" animBg="1"/>
      <p:bldP spid="2" grpId="0"/>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400000">
            <a:off x="3147332" y="2782873"/>
            <a:ext cx="3227299" cy="3716791"/>
          </a:xfrm>
          <a:custGeom>
            <a:avLst/>
            <a:gdLst>
              <a:gd name="connsiteX0" fmla="*/ 0 w 2708619"/>
              <a:gd name="connsiteY0" fmla="*/ 0 h 3704491"/>
              <a:gd name="connsiteX1" fmla="*/ 2708619 w 2708619"/>
              <a:gd name="connsiteY1" fmla="*/ 0 h 3704491"/>
              <a:gd name="connsiteX2" fmla="*/ 2708619 w 2708619"/>
              <a:gd name="connsiteY2" fmla="*/ 3704491 h 3704491"/>
              <a:gd name="connsiteX3" fmla="*/ 0 w 2708619"/>
              <a:gd name="connsiteY3" fmla="*/ 3704491 h 3704491"/>
              <a:gd name="connsiteX4" fmla="*/ 0 w 2708619"/>
              <a:gd name="connsiteY4" fmla="*/ 0 h 3704491"/>
              <a:gd name="connsiteX0" fmla="*/ 0 w 2708619"/>
              <a:gd name="connsiteY0" fmla="*/ 0 h 3716791"/>
              <a:gd name="connsiteX1" fmla="*/ 2708619 w 2708619"/>
              <a:gd name="connsiteY1" fmla="*/ 0 h 3716791"/>
              <a:gd name="connsiteX2" fmla="*/ 2708619 w 2708619"/>
              <a:gd name="connsiteY2" fmla="*/ 3704491 h 3716791"/>
              <a:gd name="connsiteX3" fmla="*/ 658369 w 2708619"/>
              <a:gd name="connsiteY3" fmla="*/ 3716791 h 3716791"/>
              <a:gd name="connsiteX4" fmla="*/ 0 w 2708619"/>
              <a:gd name="connsiteY4" fmla="*/ 3704491 h 3716791"/>
              <a:gd name="connsiteX5" fmla="*/ 0 w 2708619"/>
              <a:gd name="connsiteY5" fmla="*/ 0 h 3716791"/>
              <a:gd name="connsiteX0" fmla="*/ 0 w 2708619"/>
              <a:gd name="connsiteY0" fmla="*/ 0 h 3716791"/>
              <a:gd name="connsiteX1" fmla="*/ 2708619 w 2708619"/>
              <a:gd name="connsiteY1" fmla="*/ 0 h 3716791"/>
              <a:gd name="connsiteX2" fmla="*/ 2708619 w 2708619"/>
              <a:gd name="connsiteY2" fmla="*/ 3704491 h 3716791"/>
              <a:gd name="connsiteX3" fmla="*/ 658369 w 2708619"/>
              <a:gd name="connsiteY3" fmla="*/ 3716791 h 3716791"/>
              <a:gd name="connsiteX4" fmla="*/ 0 w 2708619"/>
              <a:gd name="connsiteY4" fmla="*/ 0 h 3716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8619" h="3716791">
                <a:moveTo>
                  <a:pt x="0" y="0"/>
                </a:moveTo>
                <a:lnTo>
                  <a:pt x="2708619" y="0"/>
                </a:lnTo>
                <a:lnTo>
                  <a:pt x="2708619" y="3704491"/>
                </a:lnTo>
                <a:lnTo>
                  <a:pt x="658369" y="3716791"/>
                </a:lnTo>
                <a:lnTo>
                  <a:pt x="0" y="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8" name="任意多边形 7"/>
          <p:cNvSpPr/>
          <p:nvPr/>
        </p:nvSpPr>
        <p:spPr>
          <a:xfrm>
            <a:off x="4927600" y="4699000"/>
            <a:ext cx="1701800" cy="1574800"/>
          </a:xfrm>
          <a:custGeom>
            <a:avLst/>
            <a:gdLst>
              <a:gd name="connsiteX0" fmla="*/ 1701800 w 1701800"/>
              <a:gd name="connsiteY0" fmla="*/ 857250 h 1574800"/>
              <a:gd name="connsiteX1" fmla="*/ 1117600 w 1701800"/>
              <a:gd name="connsiteY1" fmla="*/ 1574800 h 1574800"/>
              <a:gd name="connsiteX2" fmla="*/ 0 w 1701800"/>
              <a:gd name="connsiteY2" fmla="*/ 635000 h 1574800"/>
              <a:gd name="connsiteX3" fmla="*/ 177800 w 1701800"/>
              <a:gd name="connsiteY3" fmla="*/ 387350 h 1574800"/>
              <a:gd name="connsiteX4" fmla="*/ 12700 w 1701800"/>
              <a:gd name="connsiteY4" fmla="*/ 247650 h 1574800"/>
              <a:gd name="connsiteX5" fmla="*/ 234950 w 1701800"/>
              <a:gd name="connsiteY5" fmla="*/ 0 h 1574800"/>
              <a:gd name="connsiteX6" fmla="*/ 508000 w 1701800"/>
              <a:gd name="connsiteY6" fmla="*/ 209550 h 1574800"/>
              <a:gd name="connsiteX7" fmla="*/ 692150 w 1701800"/>
              <a:gd name="connsiteY7" fmla="*/ 6350 h 1574800"/>
              <a:gd name="connsiteX8" fmla="*/ 1701800 w 1701800"/>
              <a:gd name="connsiteY8" fmla="*/ 857250 h 157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01800" h="1574800">
                <a:moveTo>
                  <a:pt x="1701800" y="857250"/>
                </a:moveTo>
                <a:lnTo>
                  <a:pt x="1117600" y="1574800"/>
                </a:lnTo>
                <a:lnTo>
                  <a:pt x="0" y="635000"/>
                </a:lnTo>
                <a:lnTo>
                  <a:pt x="177800" y="387350"/>
                </a:lnTo>
                <a:lnTo>
                  <a:pt x="12700" y="247650"/>
                </a:lnTo>
                <a:lnTo>
                  <a:pt x="234950" y="0"/>
                </a:lnTo>
                <a:lnTo>
                  <a:pt x="508000" y="209550"/>
                </a:lnTo>
                <a:lnTo>
                  <a:pt x="692150" y="6350"/>
                </a:lnTo>
                <a:lnTo>
                  <a:pt x="1701800" y="85725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4" name="椭圆 13"/>
          <p:cNvSpPr/>
          <p:nvPr/>
        </p:nvSpPr>
        <p:spPr>
          <a:xfrm>
            <a:off x="1346165" y="3177117"/>
            <a:ext cx="1712889" cy="1712889"/>
          </a:xfrm>
          <a:prstGeom prst="ellipse">
            <a:avLst/>
          </a:prstGeom>
          <a:noFill/>
          <a:ln w="1905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3200" dirty="0">
              <a:solidFill>
                <a:schemeClr val="bg1"/>
              </a:solidFill>
              <a:latin typeface="+mj-lt"/>
            </a:endParaRPr>
          </a:p>
        </p:txBody>
      </p:sp>
      <p:sp>
        <p:nvSpPr>
          <p:cNvPr id="5" name="椭圆 4"/>
          <p:cNvSpPr/>
          <p:nvPr/>
        </p:nvSpPr>
        <p:spPr>
          <a:xfrm>
            <a:off x="2686361" y="1966900"/>
            <a:ext cx="2587859" cy="2587859"/>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nvGrpSpPr>
          <p:cNvPr id="18" name="组合 17"/>
          <p:cNvGrpSpPr/>
          <p:nvPr/>
        </p:nvGrpSpPr>
        <p:grpSpPr>
          <a:xfrm>
            <a:off x="2566816" y="4293258"/>
            <a:ext cx="1309304" cy="1309304"/>
            <a:chOff x="4738255" y="1682692"/>
            <a:chExt cx="1423000" cy="1423000"/>
          </a:xfrm>
        </p:grpSpPr>
        <p:sp>
          <p:nvSpPr>
            <p:cNvPr id="19" name="椭圆 18"/>
            <p:cNvSpPr/>
            <p:nvPr/>
          </p:nvSpPr>
          <p:spPr>
            <a:xfrm>
              <a:off x="4738255" y="1682692"/>
              <a:ext cx="1423000" cy="1423000"/>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20" name="椭圆 19"/>
            <p:cNvSpPr/>
            <p:nvPr/>
          </p:nvSpPr>
          <p:spPr>
            <a:xfrm>
              <a:off x="4868092" y="1812529"/>
              <a:ext cx="1163325" cy="116332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sp>
        <p:nvSpPr>
          <p:cNvPr id="21" name="KSO_Shape"/>
          <p:cNvSpPr>
            <a:spLocks/>
          </p:cNvSpPr>
          <p:nvPr/>
        </p:nvSpPr>
        <p:spPr bwMode="auto">
          <a:xfrm>
            <a:off x="2928759" y="4689825"/>
            <a:ext cx="585418" cy="504435"/>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27" name="任意多边形 26"/>
          <p:cNvSpPr/>
          <p:nvPr/>
        </p:nvSpPr>
        <p:spPr>
          <a:xfrm>
            <a:off x="4872264" y="4660985"/>
            <a:ext cx="803912" cy="687612"/>
          </a:xfrm>
          <a:custGeom>
            <a:avLst/>
            <a:gdLst/>
            <a:ahLst/>
            <a:cxnLst/>
            <a:rect l="l" t="t" r="r" b="b"/>
            <a:pathLst>
              <a:path w="360273" h="308153">
                <a:moveTo>
                  <a:pt x="282549" y="0"/>
                </a:moveTo>
                <a:cubicBezTo>
                  <a:pt x="305105" y="0"/>
                  <a:pt x="323697" y="8077"/>
                  <a:pt x="338328" y="24232"/>
                </a:cubicBezTo>
                <a:cubicBezTo>
                  <a:pt x="352958" y="40386"/>
                  <a:pt x="360273" y="61570"/>
                  <a:pt x="360273" y="87783"/>
                </a:cubicBezTo>
                <a:cubicBezTo>
                  <a:pt x="360273" y="132283"/>
                  <a:pt x="348539" y="173431"/>
                  <a:pt x="325069" y="211227"/>
                </a:cubicBezTo>
                <a:cubicBezTo>
                  <a:pt x="301599" y="249022"/>
                  <a:pt x="267005" y="281331"/>
                  <a:pt x="221285" y="308153"/>
                </a:cubicBezTo>
                <a:lnTo>
                  <a:pt x="197510" y="274320"/>
                </a:lnTo>
                <a:cubicBezTo>
                  <a:pt x="230429" y="243840"/>
                  <a:pt x="251460" y="220218"/>
                  <a:pt x="260604" y="203454"/>
                </a:cubicBezTo>
                <a:cubicBezTo>
                  <a:pt x="269748" y="186690"/>
                  <a:pt x="274320" y="170993"/>
                  <a:pt x="274320" y="156363"/>
                </a:cubicBezTo>
                <a:cubicBezTo>
                  <a:pt x="274320" y="147219"/>
                  <a:pt x="269748" y="142647"/>
                  <a:pt x="260604" y="142647"/>
                </a:cubicBezTo>
                <a:cubicBezTo>
                  <a:pt x="245973" y="142647"/>
                  <a:pt x="232867" y="135941"/>
                  <a:pt x="221285" y="122530"/>
                </a:cubicBezTo>
                <a:cubicBezTo>
                  <a:pt x="209702" y="109119"/>
                  <a:pt x="203911" y="92964"/>
                  <a:pt x="203911" y="74067"/>
                </a:cubicBezTo>
                <a:cubicBezTo>
                  <a:pt x="203911" y="55169"/>
                  <a:pt x="211379" y="38100"/>
                  <a:pt x="226314" y="22860"/>
                </a:cubicBezTo>
                <a:cubicBezTo>
                  <a:pt x="241249" y="7620"/>
                  <a:pt x="259994" y="0"/>
                  <a:pt x="282549" y="0"/>
                </a:cubicBezTo>
                <a:close/>
                <a:moveTo>
                  <a:pt x="85039" y="0"/>
                </a:moveTo>
                <a:cubicBezTo>
                  <a:pt x="107594" y="0"/>
                  <a:pt x="126187" y="8077"/>
                  <a:pt x="140817" y="24232"/>
                </a:cubicBezTo>
                <a:cubicBezTo>
                  <a:pt x="155448" y="40386"/>
                  <a:pt x="162763" y="61570"/>
                  <a:pt x="162763" y="87783"/>
                </a:cubicBezTo>
                <a:cubicBezTo>
                  <a:pt x="162763" y="132283"/>
                  <a:pt x="151028" y="173431"/>
                  <a:pt x="127559" y="211227"/>
                </a:cubicBezTo>
                <a:cubicBezTo>
                  <a:pt x="104089" y="249022"/>
                  <a:pt x="69494" y="281331"/>
                  <a:pt x="23774" y="308153"/>
                </a:cubicBezTo>
                <a:lnTo>
                  <a:pt x="0" y="274320"/>
                </a:lnTo>
                <a:cubicBezTo>
                  <a:pt x="28041" y="253594"/>
                  <a:pt x="47853" y="232867"/>
                  <a:pt x="59436" y="212141"/>
                </a:cubicBezTo>
                <a:cubicBezTo>
                  <a:pt x="71018" y="191415"/>
                  <a:pt x="76809" y="172822"/>
                  <a:pt x="76809" y="156363"/>
                </a:cubicBezTo>
                <a:cubicBezTo>
                  <a:pt x="76809" y="147219"/>
                  <a:pt x="72237" y="142647"/>
                  <a:pt x="63093" y="142647"/>
                </a:cubicBezTo>
                <a:cubicBezTo>
                  <a:pt x="48463" y="142647"/>
                  <a:pt x="35357" y="135941"/>
                  <a:pt x="23774" y="122530"/>
                </a:cubicBezTo>
                <a:cubicBezTo>
                  <a:pt x="12192" y="109119"/>
                  <a:pt x="6401" y="92964"/>
                  <a:pt x="6401" y="74067"/>
                </a:cubicBezTo>
                <a:cubicBezTo>
                  <a:pt x="6401" y="55169"/>
                  <a:pt x="13868" y="38100"/>
                  <a:pt x="28803" y="22860"/>
                </a:cubicBezTo>
                <a:cubicBezTo>
                  <a:pt x="43739" y="7620"/>
                  <a:pt x="62484" y="0"/>
                  <a:pt x="85039" y="0"/>
                </a:cubicBezTo>
                <a:close/>
              </a:path>
            </a:pathLst>
          </a:cu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nvGrpSpPr>
          <p:cNvPr id="12" name="组合 11"/>
          <p:cNvGrpSpPr/>
          <p:nvPr/>
        </p:nvGrpSpPr>
        <p:grpSpPr>
          <a:xfrm>
            <a:off x="6107950" y="2628619"/>
            <a:ext cx="4768466" cy="2369366"/>
            <a:chOff x="7483989" y="3302145"/>
            <a:chExt cx="4768466" cy="2369366"/>
          </a:xfrm>
        </p:grpSpPr>
        <p:sp>
          <p:nvSpPr>
            <p:cNvPr id="13" name="矩形 12"/>
            <p:cNvSpPr/>
            <p:nvPr/>
          </p:nvSpPr>
          <p:spPr>
            <a:xfrm>
              <a:off x="7483989" y="3732519"/>
              <a:ext cx="4768466" cy="193899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6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15" name="矩形 14"/>
            <p:cNvSpPr/>
            <p:nvPr/>
          </p:nvSpPr>
          <p:spPr>
            <a:xfrm>
              <a:off x="7483989" y="3302145"/>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latin typeface="+mn-ea"/>
                </a:rPr>
                <a:t>标题文字添加</a:t>
              </a:r>
            </a:p>
          </p:txBody>
        </p:sp>
      </p:grpSp>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11" name="组合 10"/>
          <p:cNvGrpSpPr/>
          <p:nvPr/>
        </p:nvGrpSpPr>
        <p:grpSpPr>
          <a:xfrm>
            <a:off x="3653004" y="-272090"/>
            <a:ext cx="4885992" cy="1411964"/>
            <a:chOff x="3653004" y="-272090"/>
            <a:chExt cx="4885992" cy="1411964"/>
          </a:xfrm>
        </p:grpSpPr>
        <p:sp>
          <p:nvSpPr>
            <p:cNvPr id="33" name="矩形 32"/>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4" name="矩形 33"/>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29" name="组合 28"/>
            <p:cNvGrpSpPr/>
            <p:nvPr/>
          </p:nvGrpSpPr>
          <p:grpSpPr>
            <a:xfrm>
              <a:off x="3653004" y="423807"/>
              <a:ext cx="4885992" cy="716067"/>
              <a:chOff x="5402407" y="1247256"/>
              <a:chExt cx="4885992" cy="716067"/>
            </a:xfrm>
          </p:grpSpPr>
          <p:sp>
            <p:nvSpPr>
              <p:cNvPr id="30" name="文本框 29"/>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31" name="文本框 30"/>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10" name="组合 9"/>
            <p:cNvGrpSpPr/>
            <p:nvPr/>
          </p:nvGrpSpPr>
          <p:grpSpPr>
            <a:xfrm>
              <a:off x="5554074" y="-272090"/>
              <a:ext cx="1083852" cy="569004"/>
              <a:chOff x="5493998" y="-322890"/>
              <a:chExt cx="1083852" cy="569004"/>
            </a:xfrm>
          </p:grpSpPr>
          <p:sp>
            <p:nvSpPr>
              <p:cNvPr id="9" name="椭圆 8"/>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13186106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1000" fill="hold"/>
                                        <p:tgtEl>
                                          <p:spTgt spid="18"/>
                                        </p:tgtEl>
                                        <p:attrNameLst>
                                          <p:attrName>ppt_w</p:attrName>
                                        </p:attrNameLst>
                                      </p:cBhvr>
                                      <p:tavLst>
                                        <p:tav tm="0">
                                          <p:val>
                                            <p:fltVal val="0"/>
                                          </p:val>
                                        </p:tav>
                                        <p:tav tm="100000">
                                          <p:val>
                                            <p:strVal val="#ppt_w"/>
                                          </p:val>
                                        </p:tav>
                                      </p:tavLst>
                                    </p:anim>
                                    <p:anim calcmode="lin" valueType="num">
                                      <p:cBhvr>
                                        <p:cTn id="20" dur="1000" fill="hold"/>
                                        <p:tgtEl>
                                          <p:spTgt spid="18"/>
                                        </p:tgtEl>
                                        <p:attrNameLst>
                                          <p:attrName>ppt_h</p:attrName>
                                        </p:attrNameLst>
                                      </p:cBhvr>
                                      <p:tavLst>
                                        <p:tav tm="0">
                                          <p:val>
                                            <p:fltVal val="0"/>
                                          </p:val>
                                        </p:tav>
                                        <p:tav tm="100000">
                                          <p:val>
                                            <p:strVal val="#ppt_h"/>
                                          </p:val>
                                        </p:tav>
                                      </p:tavLst>
                                    </p:anim>
                                    <p:anim calcmode="lin" valueType="num">
                                      <p:cBhvr>
                                        <p:cTn id="21" dur="1000" fill="hold"/>
                                        <p:tgtEl>
                                          <p:spTgt spid="18"/>
                                        </p:tgtEl>
                                        <p:attrNameLst>
                                          <p:attrName>style.rotation</p:attrName>
                                        </p:attrNameLst>
                                      </p:cBhvr>
                                      <p:tavLst>
                                        <p:tav tm="0">
                                          <p:val>
                                            <p:fltVal val="90"/>
                                          </p:val>
                                        </p:tav>
                                        <p:tav tm="100000">
                                          <p:val>
                                            <p:fltVal val="0"/>
                                          </p:val>
                                        </p:tav>
                                      </p:tavLst>
                                    </p:anim>
                                    <p:animEffect transition="in" filter="fade">
                                      <p:cBhvr>
                                        <p:cTn id="22" dur="1000"/>
                                        <p:tgtEl>
                                          <p:spTgt spid="18"/>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1000" fill="hold"/>
                                        <p:tgtEl>
                                          <p:spTgt spid="21"/>
                                        </p:tgtEl>
                                        <p:attrNameLst>
                                          <p:attrName>ppt_w</p:attrName>
                                        </p:attrNameLst>
                                      </p:cBhvr>
                                      <p:tavLst>
                                        <p:tav tm="0">
                                          <p:val>
                                            <p:fltVal val="0"/>
                                          </p:val>
                                        </p:tav>
                                        <p:tav tm="100000">
                                          <p:val>
                                            <p:strVal val="#ppt_w"/>
                                          </p:val>
                                        </p:tav>
                                      </p:tavLst>
                                    </p:anim>
                                    <p:anim calcmode="lin" valueType="num">
                                      <p:cBhvr>
                                        <p:cTn id="26" dur="1000" fill="hold"/>
                                        <p:tgtEl>
                                          <p:spTgt spid="21"/>
                                        </p:tgtEl>
                                        <p:attrNameLst>
                                          <p:attrName>ppt_h</p:attrName>
                                        </p:attrNameLst>
                                      </p:cBhvr>
                                      <p:tavLst>
                                        <p:tav tm="0">
                                          <p:val>
                                            <p:fltVal val="0"/>
                                          </p:val>
                                        </p:tav>
                                        <p:tav tm="100000">
                                          <p:val>
                                            <p:strVal val="#ppt_h"/>
                                          </p:val>
                                        </p:tav>
                                      </p:tavLst>
                                    </p:anim>
                                    <p:anim calcmode="lin" valueType="num">
                                      <p:cBhvr>
                                        <p:cTn id="27" dur="1000" fill="hold"/>
                                        <p:tgtEl>
                                          <p:spTgt spid="21"/>
                                        </p:tgtEl>
                                        <p:attrNameLst>
                                          <p:attrName>style.rotation</p:attrName>
                                        </p:attrNameLst>
                                      </p:cBhvr>
                                      <p:tavLst>
                                        <p:tav tm="0">
                                          <p:val>
                                            <p:fltVal val="90"/>
                                          </p:val>
                                        </p:tav>
                                        <p:tav tm="100000">
                                          <p:val>
                                            <p:fltVal val="0"/>
                                          </p:val>
                                        </p:tav>
                                      </p:tavLst>
                                    </p:anim>
                                    <p:animEffect transition="in" filter="fade">
                                      <p:cBhvr>
                                        <p:cTn id="28" dur="1000"/>
                                        <p:tgtEl>
                                          <p:spTgt spid="21"/>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p:cTn id="31" dur="1000" fill="hold"/>
                                        <p:tgtEl>
                                          <p:spTgt spid="27"/>
                                        </p:tgtEl>
                                        <p:attrNameLst>
                                          <p:attrName>ppt_w</p:attrName>
                                        </p:attrNameLst>
                                      </p:cBhvr>
                                      <p:tavLst>
                                        <p:tav tm="0">
                                          <p:val>
                                            <p:fltVal val="0"/>
                                          </p:val>
                                        </p:tav>
                                        <p:tav tm="100000">
                                          <p:val>
                                            <p:strVal val="#ppt_w"/>
                                          </p:val>
                                        </p:tav>
                                      </p:tavLst>
                                    </p:anim>
                                    <p:anim calcmode="lin" valueType="num">
                                      <p:cBhvr>
                                        <p:cTn id="32" dur="1000" fill="hold"/>
                                        <p:tgtEl>
                                          <p:spTgt spid="27"/>
                                        </p:tgtEl>
                                        <p:attrNameLst>
                                          <p:attrName>ppt_h</p:attrName>
                                        </p:attrNameLst>
                                      </p:cBhvr>
                                      <p:tavLst>
                                        <p:tav tm="0">
                                          <p:val>
                                            <p:fltVal val="0"/>
                                          </p:val>
                                        </p:tav>
                                        <p:tav tm="100000">
                                          <p:val>
                                            <p:strVal val="#ppt_h"/>
                                          </p:val>
                                        </p:tav>
                                      </p:tavLst>
                                    </p:anim>
                                    <p:anim calcmode="lin" valueType="num">
                                      <p:cBhvr>
                                        <p:cTn id="33" dur="1000" fill="hold"/>
                                        <p:tgtEl>
                                          <p:spTgt spid="27"/>
                                        </p:tgtEl>
                                        <p:attrNameLst>
                                          <p:attrName>style.rotation</p:attrName>
                                        </p:attrNameLst>
                                      </p:cBhvr>
                                      <p:tavLst>
                                        <p:tav tm="0">
                                          <p:val>
                                            <p:fltVal val="90"/>
                                          </p:val>
                                        </p:tav>
                                        <p:tav tm="100000">
                                          <p:val>
                                            <p:fltVal val="0"/>
                                          </p:val>
                                        </p:tav>
                                      </p:tavLst>
                                    </p:anim>
                                    <p:animEffect transition="in" filter="fade">
                                      <p:cBhvr>
                                        <p:cTn id="34" dur="1000"/>
                                        <p:tgtEl>
                                          <p:spTgt spid="27"/>
                                        </p:tgtEl>
                                      </p:cBhvr>
                                    </p:animEffect>
                                  </p:childTnLst>
                                </p:cTn>
                              </p:par>
                              <p:par>
                                <p:cTn id="35" presetID="31" presetClass="entr" presetSubtype="0"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1000" fill="hold"/>
                                        <p:tgtEl>
                                          <p:spTgt spid="4"/>
                                        </p:tgtEl>
                                        <p:attrNameLst>
                                          <p:attrName>ppt_w</p:attrName>
                                        </p:attrNameLst>
                                      </p:cBhvr>
                                      <p:tavLst>
                                        <p:tav tm="0">
                                          <p:val>
                                            <p:fltVal val="0"/>
                                          </p:val>
                                        </p:tav>
                                        <p:tav tm="100000">
                                          <p:val>
                                            <p:strVal val="#ppt_w"/>
                                          </p:val>
                                        </p:tav>
                                      </p:tavLst>
                                    </p:anim>
                                    <p:anim calcmode="lin" valueType="num">
                                      <p:cBhvr>
                                        <p:cTn id="38" dur="1000" fill="hold"/>
                                        <p:tgtEl>
                                          <p:spTgt spid="4"/>
                                        </p:tgtEl>
                                        <p:attrNameLst>
                                          <p:attrName>ppt_h</p:attrName>
                                        </p:attrNameLst>
                                      </p:cBhvr>
                                      <p:tavLst>
                                        <p:tav tm="0">
                                          <p:val>
                                            <p:fltVal val="0"/>
                                          </p:val>
                                        </p:tav>
                                        <p:tav tm="100000">
                                          <p:val>
                                            <p:strVal val="#ppt_h"/>
                                          </p:val>
                                        </p:tav>
                                      </p:tavLst>
                                    </p:anim>
                                    <p:anim calcmode="lin" valueType="num">
                                      <p:cBhvr>
                                        <p:cTn id="39" dur="1000" fill="hold"/>
                                        <p:tgtEl>
                                          <p:spTgt spid="4"/>
                                        </p:tgtEl>
                                        <p:attrNameLst>
                                          <p:attrName>style.rotation</p:attrName>
                                        </p:attrNameLst>
                                      </p:cBhvr>
                                      <p:tavLst>
                                        <p:tav tm="0">
                                          <p:val>
                                            <p:fltVal val="90"/>
                                          </p:val>
                                        </p:tav>
                                        <p:tav tm="100000">
                                          <p:val>
                                            <p:fltVal val="0"/>
                                          </p:val>
                                        </p:tav>
                                      </p:tavLst>
                                    </p:anim>
                                    <p:animEffect transition="in" filter="fade">
                                      <p:cBhvr>
                                        <p:cTn id="40" dur="1000"/>
                                        <p:tgtEl>
                                          <p:spTgt spid="4"/>
                                        </p:tgtEl>
                                      </p:cBhvr>
                                    </p:animEffect>
                                  </p:childTnLst>
                                </p:cTn>
                              </p:par>
                            </p:childTnLst>
                          </p:cTn>
                        </p:par>
                        <p:par>
                          <p:cTn id="41" fill="hold">
                            <p:stCondLst>
                              <p:cond delay="1000"/>
                            </p:stCondLst>
                            <p:childTnLst>
                              <p:par>
                                <p:cTn id="42" presetID="10" presetClass="entr" presetSubtype="0"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500"/>
                                        <p:tgtEl>
                                          <p:spTgt spid="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childTnLst>
                          </p:cTn>
                        </p:par>
                        <p:par>
                          <p:cTn id="48" fill="hold">
                            <p:stCondLst>
                              <p:cond delay="1500"/>
                            </p:stCondLst>
                            <p:childTnLst>
                              <p:par>
                                <p:cTn id="49" presetID="2" presetClass="entr" presetSubtype="2" fill="hold"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1+#ppt_w/2"/>
                                          </p:val>
                                        </p:tav>
                                        <p:tav tm="100000">
                                          <p:val>
                                            <p:strVal val="#ppt_x"/>
                                          </p:val>
                                        </p:tav>
                                      </p:tavLst>
                                    </p:anim>
                                    <p:anim calcmode="lin" valueType="num">
                                      <p:cBhvr additive="base">
                                        <p:cTn id="52"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8" grpId="0" animBg="1"/>
      <p:bldP spid="14" grpId="0" animBg="1"/>
      <p:bldP spid="5" grpId="0" animBg="1"/>
      <p:bldP spid="21" grpId="0" animBg="1"/>
      <p:bldP spid="2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4659086" y="2017486"/>
            <a:ext cx="6560457" cy="5123543"/>
          </a:xfrm>
          <a:custGeom>
            <a:avLst/>
            <a:gdLst>
              <a:gd name="connsiteX0" fmla="*/ 6560457 w 6560457"/>
              <a:gd name="connsiteY0" fmla="*/ 3614057 h 5123543"/>
              <a:gd name="connsiteX1" fmla="*/ 2714171 w 6560457"/>
              <a:gd name="connsiteY1" fmla="*/ 5123543 h 5123543"/>
              <a:gd name="connsiteX2" fmla="*/ 348343 w 6560457"/>
              <a:gd name="connsiteY2" fmla="*/ 3149600 h 5123543"/>
              <a:gd name="connsiteX3" fmla="*/ 478971 w 6560457"/>
              <a:gd name="connsiteY3" fmla="*/ 3048000 h 5123543"/>
              <a:gd name="connsiteX4" fmla="*/ 0 w 6560457"/>
              <a:gd name="connsiteY4" fmla="*/ 2685143 h 5123543"/>
              <a:gd name="connsiteX5" fmla="*/ 174171 w 6560457"/>
              <a:gd name="connsiteY5" fmla="*/ 1088571 h 5123543"/>
              <a:gd name="connsiteX6" fmla="*/ 957943 w 6560457"/>
              <a:gd name="connsiteY6" fmla="*/ 319314 h 5123543"/>
              <a:gd name="connsiteX7" fmla="*/ 1422400 w 6560457"/>
              <a:gd name="connsiteY7" fmla="*/ 0 h 5123543"/>
              <a:gd name="connsiteX8" fmla="*/ 1828800 w 6560457"/>
              <a:gd name="connsiteY8" fmla="*/ 348343 h 5123543"/>
              <a:gd name="connsiteX9" fmla="*/ 2714171 w 6560457"/>
              <a:gd name="connsiteY9" fmla="*/ 377371 h 5123543"/>
              <a:gd name="connsiteX10" fmla="*/ 6560457 w 6560457"/>
              <a:gd name="connsiteY10" fmla="*/ 3614057 h 5123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560457" h="5123543">
                <a:moveTo>
                  <a:pt x="6560457" y="3614057"/>
                </a:moveTo>
                <a:lnTo>
                  <a:pt x="2714171" y="5123543"/>
                </a:lnTo>
                <a:lnTo>
                  <a:pt x="348343" y="3149600"/>
                </a:lnTo>
                <a:lnTo>
                  <a:pt x="478971" y="3048000"/>
                </a:lnTo>
                <a:lnTo>
                  <a:pt x="0" y="2685143"/>
                </a:lnTo>
                <a:lnTo>
                  <a:pt x="174171" y="1088571"/>
                </a:lnTo>
                <a:lnTo>
                  <a:pt x="957943" y="319314"/>
                </a:lnTo>
                <a:lnTo>
                  <a:pt x="1422400" y="0"/>
                </a:lnTo>
                <a:lnTo>
                  <a:pt x="1828800" y="348343"/>
                </a:lnTo>
                <a:lnTo>
                  <a:pt x="2714171" y="377371"/>
                </a:lnTo>
                <a:lnTo>
                  <a:pt x="6560457" y="3614057"/>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6" name="MU_1"/>
          <p:cNvSpPr>
            <a:spLocks/>
          </p:cNvSpPr>
          <p:nvPr>
            <p:custDataLst>
              <p:tags r:id="rId1"/>
            </p:custDataLst>
          </p:nvPr>
        </p:nvSpPr>
        <p:spPr bwMode="auto">
          <a:xfrm>
            <a:off x="4401619" y="1985418"/>
            <a:ext cx="1913575" cy="2740527"/>
          </a:xfrm>
          <a:custGeom>
            <a:avLst/>
            <a:gdLst>
              <a:gd name="T0" fmla="*/ 2122 w 5400"/>
              <a:gd name="T1" fmla="*/ 4573 h 5125"/>
              <a:gd name="T2" fmla="*/ 1619 w 5400"/>
              <a:gd name="T3" fmla="*/ 3375 h 5125"/>
              <a:gd name="T4" fmla="*/ 4640 w 5400"/>
              <a:gd name="T5" fmla="*/ 1079 h 5125"/>
              <a:gd name="T6" fmla="*/ 5400 w 5400"/>
              <a:gd name="T7" fmla="*/ 533 h 5125"/>
              <a:gd name="T8" fmla="*/ 4660 w 5400"/>
              <a:gd name="T9" fmla="*/ 0 h 5125"/>
              <a:gd name="T10" fmla="*/ 0 w 5400"/>
              <a:gd name="T11" fmla="*/ 3375 h 5125"/>
              <a:gd name="T12" fmla="*/ 735 w 5400"/>
              <a:gd name="T13" fmla="*/ 5125 h 5125"/>
              <a:gd name="T14" fmla="*/ 1069 w 5400"/>
              <a:gd name="T15" fmla="*/ 4417 h 5125"/>
              <a:gd name="T16" fmla="*/ 2122 w 5400"/>
              <a:gd name="T17" fmla="*/ 4573 h 5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00" h="5125">
                <a:moveTo>
                  <a:pt x="2122" y="4573"/>
                </a:moveTo>
                <a:cubicBezTo>
                  <a:pt x="1803" y="4224"/>
                  <a:pt x="1619" y="3813"/>
                  <a:pt x="1619" y="3375"/>
                </a:cubicBezTo>
                <a:cubicBezTo>
                  <a:pt x="1619" y="2202"/>
                  <a:pt x="2934" y="1232"/>
                  <a:pt x="4640" y="1079"/>
                </a:cubicBezTo>
                <a:lnTo>
                  <a:pt x="5400" y="533"/>
                </a:lnTo>
                <a:lnTo>
                  <a:pt x="4660" y="0"/>
                </a:lnTo>
                <a:cubicBezTo>
                  <a:pt x="2048" y="152"/>
                  <a:pt x="0" y="1605"/>
                  <a:pt x="0" y="3375"/>
                </a:cubicBezTo>
                <a:cubicBezTo>
                  <a:pt x="0" y="4015"/>
                  <a:pt x="269" y="4614"/>
                  <a:pt x="735" y="5125"/>
                </a:cubicBezTo>
                <a:lnTo>
                  <a:pt x="1069" y="4417"/>
                </a:lnTo>
                <a:lnTo>
                  <a:pt x="2122" y="4573"/>
                </a:lnTo>
                <a:close/>
              </a:path>
            </a:pathLst>
          </a:cu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17" name="MU"/>
          <p:cNvSpPr>
            <a:spLocks/>
          </p:cNvSpPr>
          <p:nvPr>
            <p:custDataLst>
              <p:tags r:id="rId2"/>
            </p:custDataLst>
          </p:nvPr>
        </p:nvSpPr>
        <p:spPr bwMode="auto">
          <a:xfrm>
            <a:off x="4730534" y="4386374"/>
            <a:ext cx="3074770" cy="1215793"/>
          </a:xfrm>
          <a:custGeom>
            <a:avLst/>
            <a:gdLst>
              <a:gd name="T0" fmla="*/ 7256 w 8680"/>
              <a:gd name="T1" fmla="*/ 0 h 2272"/>
              <a:gd name="T2" fmla="*/ 4190 w 8680"/>
              <a:gd name="T3" fmla="*/ 1201 h 2272"/>
              <a:gd name="T4" fmla="*/ 1420 w 8680"/>
              <a:gd name="T5" fmla="*/ 298 h 2272"/>
              <a:gd name="T6" fmla="*/ 326 w 8680"/>
              <a:gd name="T7" fmla="*/ 136 h 2272"/>
              <a:gd name="T8" fmla="*/ 0 w 8680"/>
              <a:gd name="T9" fmla="*/ 827 h 2272"/>
              <a:gd name="T10" fmla="*/ 4190 w 8680"/>
              <a:gd name="T11" fmla="*/ 2272 h 2272"/>
              <a:gd name="T12" fmla="*/ 8680 w 8680"/>
              <a:gd name="T13" fmla="*/ 509 h 2272"/>
              <a:gd name="T14" fmla="*/ 7574 w 8680"/>
              <a:gd name="T15" fmla="*/ 673 h 2272"/>
              <a:gd name="T16" fmla="*/ 7256 w 8680"/>
              <a:gd name="T17" fmla="*/ 0 h 2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80" h="2272">
                <a:moveTo>
                  <a:pt x="7256" y="0"/>
                </a:moveTo>
                <a:cubicBezTo>
                  <a:pt x="6662" y="716"/>
                  <a:pt x="5512" y="1201"/>
                  <a:pt x="4190" y="1201"/>
                </a:cubicBezTo>
                <a:cubicBezTo>
                  <a:pt x="3062" y="1201"/>
                  <a:pt x="2059" y="847"/>
                  <a:pt x="1420" y="298"/>
                </a:cubicBezTo>
                <a:lnTo>
                  <a:pt x="326" y="136"/>
                </a:lnTo>
                <a:lnTo>
                  <a:pt x="0" y="827"/>
                </a:lnTo>
                <a:cubicBezTo>
                  <a:pt x="925" y="1701"/>
                  <a:pt x="2457" y="2272"/>
                  <a:pt x="4190" y="2272"/>
                </a:cubicBezTo>
                <a:cubicBezTo>
                  <a:pt x="6126" y="2272"/>
                  <a:pt x="7811" y="1559"/>
                  <a:pt x="8680" y="509"/>
                </a:cubicBezTo>
                <a:lnTo>
                  <a:pt x="7574" y="673"/>
                </a:lnTo>
                <a:lnTo>
                  <a:pt x="7256" y="0"/>
                </a:lnTo>
                <a:close/>
              </a:path>
            </a:pathLst>
          </a:custGeom>
          <a:solidFill>
            <a:schemeClr val="tx1">
              <a:lumMod val="50000"/>
              <a:lumOff val="50000"/>
            </a:schemeClr>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18" name="MU_1"/>
          <p:cNvSpPr>
            <a:spLocks/>
          </p:cNvSpPr>
          <p:nvPr>
            <p:custDataLst>
              <p:tags r:id="rId3"/>
            </p:custDataLst>
          </p:nvPr>
        </p:nvSpPr>
        <p:spPr bwMode="auto">
          <a:xfrm>
            <a:off x="6175368" y="1977429"/>
            <a:ext cx="1850988" cy="2659296"/>
          </a:xfrm>
          <a:custGeom>
            <a:avLst/>
            <a:gdLst>
              <a:gd name="T0" fmla="*/ 3345 w 5225"/>
              <a:gd name="T1" fmla="*/ 4269 h 4970"/>
              <a:gd name="T2" fmla="*/ 3677 w 5225"/>
              <a:gd name="T3" fmla="*/ 4970 h 4970"/>
              <a:gd name="T4" fmla="*/ 4755 w 5225"/>
              <a:gd name="T5" fmla="*/ 4809 h 4970"/>
              <a:gd name="T6" fmla="*/ 5225 w 5225"/>
              <a:gd name="T7" fmla="*/ 3389 h 4970"/>
              <a:gd name="T8" fmla="*/ 109 w 5225"/>
              <a:gd name="T9" fmla="*/ 0 h 4970"/>
              <a:gd name="T10" fmla="*/ 0 w 5225"/>
              <a:gd name="T11" fmla="*/ 1 h 4970"/>
              <a:gd name="T12" fmla="*/ 758 w 5225"/>
              <a:gd name="T13" fmla="*/ 547 h 4970"/>
              <a:gd name="T14" fmla="*/ 27 w 5225"/>
              <a:gd name="T15" fmla="*/ 1072 h 4970"/>
              <a:gd name="T16" fmla="*/ 109 w 5225"/>
              <a:gd name="T17" fmla="*/ 1071 h 4970"/>
              <a:gd name="T18" fmla="*/ 3607 w 5225"/>
              <a:gd name="T19" fmla="*/ 3389 h 4970"/>
              <a:gd name="T20" fmla="*/ 3345 w 5225"/>
              <a:gd name="T21" fmla="*/ 4269 h 4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25" h="4970">
                <a:moveTo>
                  <a:pt x="3345" y="4269"/>
                </a:moveTo>
                <a:lnTo>
                  <a:pt x="3677" y="4970"/>
                </a:lnTo>
                <a:lnTo>
                  <a:pt x="4755" y="4809"/>
                </a:lnTo>
                <a:cubicBezTo>
                  <a:pt x="5057" y="4377"/>
                  <a:pt x="5225" y="3896"/>
                  <a:pt x="5225" y="3389"/>
                </a:cubicBezTo>
                <a:cubicBezTo>
                  <a:pt x="5225" y="1518"/>
                  <a:pt x="2935" y="0"/>
                  <a:pt x="109" y="0"/>
                </a:cubicBezTo>
                <a:cubicBezTo>
                  <a:pt x="73" y="0"/>
                  <a:pt x="36" y="1"/>
                  <a:pt x="0" y="1"/>
                </a:cubicBezTo>
                <a:lnTo>
                  <a:pt x="758" y="547"/>
                </a:lnTo>
                <a:lnTo>
                  <a:pt x="27" y="1072"/>
                </a:lnTo>
                <a:cubicBezTo>
                  <a:pt x="54" y="1072"/>
                  <a:pt x="82" y="1071"/>
                  <a:pt x="109" y="1071"/>
                </a:cubicBezTo>
                <a:cubicBezTo>
                  <a:pt x="2042" y="1071"/>
                  <a:pt x="3607" y="2109"/>
                  <a:pt x="3607" y="3389"/>
                </a:cubicBezTo>
                <a:cubicBezTo>
                  <a:pt x="3607" y="3700"/>
                  <a:pt x="3514" y="3998"/>
                  <a:pt x="3345" y="4269"/>
                </a:cubicBezTo>
                <a:close/>
              </a:path>
            </a:pathLst>
          </a:cu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19" name="MU_2"/>
          <p:cNvSpPr/>
          <p:nvPr>
            <p:custDataLst>
              <p:tags r:id="rId4"/>
            </p:custDataLst>
          </p:nvPr>
        </p:nvSpPr>
        <p:spPr>
          <a:xfrm rot="3673167">
            <a:off x="4752983" y="2328796"/>
            <a:ext cx="2922009" cy="29220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spcFirstLastPara="1" wrap="square" tIns="0" bIns="0" numCol="1" anchor="ctr">
            <a:prstTxWarp prst="textArchUp">
              <a:avLst/>
            </a:prstTxWarp>
            <a:normAutofit/>
          </a:bodyPr>
          <a:lstStyle/>
          <a:p>
            <a:pPr algn="ctr">
              <a:defRPr/>
            </a:pPr>
            <a:r>
              <a:rPr lang="zh-CN" altLang="en-US" sz="2000" dirty="0">
                <a:solidFill>
                  <a:schemeClr val="bg1"/>
                </a:solidFill>
              </a:rPr>
              <a:t>可以在投影仪上演示</a:t>
            </a:r>
          </a:p>
        </p:txBody>
      </p:sp>
      <p:sp>
        <p:nvSpPr>
          <p:cNvPr id="20" name="MU_2"/>
          <p:cNvSpPr/>
          <p:nvPr>
            <p:custDataLst>
              <p:tags r:id="rId5"/>
            </p:custDataLst>
          </p:nvPr>
        </p:nvSpPr>
        <p:spPr>
          <a:xfrm rot="10873167">
            <a:off x="4752983" y="2328794"/>
            <a:ext cx="2922009" cy="29220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spcFirstLastPara="1" wrap="square" tIns="0" bIns="0" numCol="1" anchor="ctr">
            <a:prstTxWarp prst="textArchUp">
              <a:avLst/>
            </a:prstTxWarp>
            <a:normAutofit/>
          </a:bodyPr>
          <a:lstStyle/>
          <a:p>
            <a:pPr algn="ctr">
              <a:defRPr/>
            </a:pPr>
            <a:r>
              <a:rPr lang="zh-CN" altLang="en-US" sz="2000" dirty="0">
                <a:solidFill>
                  <a:schemeClr val="bg1"/>
                </a:solidFill>
              </a:rPr>
              <a:t>可以在投影仪上演示</a:t>
            </a:r>
          </a:p>
        </p:txBody>
      </p:sp>
      <p:sp>
        <p:nvSpPr>
          <p:cNvPr id="21" name="MU"/>
          <p:cNvSpPr/>
          <p:nvPr>
            <p:custDataLst>
              <p:tags r:id="rId6"/>
            </p:custDataLst>
          </p:nvPr>
        </p:nvSpPr>
        <p:spPr>
          <a:xfrm rot="18073167">
            <a:off x="4752985" y="2328794"/>
            <a:ext cx="2922009" cy="29220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spcFirstLastPara="1" wrap="square" tIns="0" bIns="0" numCol="1" anchor="ctr">
            <a:prstTxWarp prst="textArchUp">
              <a:avLst/>
            </a:prstTxWarp>
            <a:normAutofit/>
          </a:bodyPr>
          <a:lstStyle/>
          <a:p>
            <a:pPr algn="ctr">
              <a:defRPr/>
            </a:pPr>
            <a:r>
              <a:rPr lang="zh-CN" altLang="en-US" sz="2000" dirty="0">
                <a:solidFill>
                  <a:schemeClr val="bg1"/>
                </a:solidFill>
              </a:rPr>
              <a:t>可以在投影仪上演示</a:t>
            </a:r>
          </a:p>
        </p:txBody>
      </p:sp>
      <p:grpSp>
        <p:nvGrpSpPr>
          <p:cNvPr id="10" name="组合 9"/>
          <p:cNvGrpSpPr/>
          <p:nvPr/>
        </p:nvGrpSpPr>
        <p:grpSpPr>
          <a:xfrm>
            <a:off x="8179022" y="2298032"/>
            <a:ext cx="2989626" cy="834815"/>
            <a:chOff x="7483990" y="3433235"/>
            <a:chExt cx="2989626" cy="834815"/>
          </a:xfrm>
        </p:grpSpPr>
        <p:sp>
          <p:nvSpPr>
            <p:cNvPr id="11" name="矩形 10"/>
            <p:cNvSpPr/>
            <p:nvPr/>
          </p:nvSpPr>
          <p:spPr>
            <a:xfrm>
              <a:off x="7483990" y="3732519"/>
              <a:ext cx="2989626"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12" name="矩形 11"/>
            <p:cNvSpPr/>
            <p:nvPr/>
          </p:nvSpPr>
          <p:spPr>
            <a:xfrm>
              <a:off x="8423064" y="3433235"/>
              <a:ext cx="2050552"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标题文字添加</a:t>
              </a:r>
            </a:p>
          </p:txBody>
        </p:sp>
      </p:grpSp>
      <p:grpSp>
        <p:nvGrpSpPr>
          <p:cNvPr id="13" name="组合 12"/>
          <p:cNvGrpSpPr/>
          <p:nvPr/>
        </p:nvGrpSpPr>
        <p:grpSpPr>
          <a:xfrm>
            <a:off x="8179022" y="4415465"/>
            <a:ext cx="2989626" cy="834815"/>
            <a:chOff x="7483990" y="3433235"/>
            <a:chExt cx="2989626" cy="834815"/>
          </a:xfrm>
        </p:grpSpPr>
        <p:sp>
          <p:nvSpPr>
            <p:cNvPr id="14" name="矩形 13"/>
            <p:cNvSpPr/>
            <p:nvPr/>
          </p:nvSpPr>
          <p:spPr>
            <a:xfrm>
              <a:off x="7483990" y="3732519"/>
              <a:ext cx="2989626"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15" name="矩形 14"/>
            <p:cNvSpPr/>
            <p:nvPr/>
          </p:nvSpPr>
          <p:spPr>
            <a:xfrm>
              <a:off x="8423064" y="3433235"/>
              <a:ext cx="2050552"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标题文字添加</a:t>
              </a:r>
            </a:p>
          </p:txBody>
        </p:sp>
      </p:grpSp>
      <p:grpSp>
        <p:nvGrpSpPr>
          <p:cNvPr id="22" name="组合 21"/>
          <p:cNvGrpSpPr/>
          <p:nvPr/>
        </p:nvGrpSpPr>
        <p:grpSpPr>
          <a:xfrm>
            <a:off x="1080123" y="2298032"/>
            <a:ext cx="2989627" cy="834815"/>
            <a:chOff x="7483989" y="3433235"/>
            <a:chExt cx="2989627" cy="834815"/>
          </a:xfrm>
        </p:grpSpPr>
        <p:sp>
          <p:nvSpPr>
            <p:cNvPr id="23" name="矩形 22"/>
            <p:cNvSpPr/>
            <p:nvPr/>
          </p:nvSpPr>
          <p:spPr>
            <a:xfrm>
              <a:off x="7483990" y="3732519"/>
              <a:ext cx="2989626"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4" name="矩形 23"/>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25" name="组合 24"/>
          <p:cNvGrpSpPr/>
          <p:nvPr/>
        </p:nvGrpSpPr>
        <p:grpSpPr>
          <a:xfrm>
            <a:off x="1080123" y="4415465"/>
            <a:ext cx="2989627" cy="834815"/>
            <a:chOff x="7483989" y="3433235"/>
            <a:chExt cx="2989627" cy="834815"/>
          </a:xfrm>
        </p:grpSpPr>
        <p:sp>
          <p:nvSpPr>
            <p:cNvPr id="26" name="矩形 25"/>
            <p:cNvSpPr/>
            <p:nvPr/>
          </p:nvSpPr>
          <p:spPr>
            <a:xfrm>
              <a:off x="7483990" y="3732519"/>
              <a:ext cx="2989626"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8" name="矩形 2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pic>
        <p:nvPicPr>
          <p:cNvPr id="3" name="图片占位符 2"/>
          <p:cNvPicPr>
            <a:picLocks noGrp="1" noChangeAspect="1"/>
          </p:cNvPicPr>
          <p:nvPr>
            <p:ph type="pic" sz="quarter" idx="10"/>
          </p:nvPr>
        </p:nvPicPr>
        <p:blipFill>
          <a:blip r:embed="rId9" cstate="screen">
            <a:extLst>
              <a:ext uri="{28A0092B-C50C-407E-A947-70E740481C1C}">
                <a14:useLocalDpi xmlns:a14="http://schemas.microsoft.com/office/drawing/2010/main"/>
              </a:ext>
            </a:extLst>
          </a:blip>
          <a:srcRect/>
          <a:stretch>
            <a:fillRect/>
          </a:stretch>
        </p:blipFill>
        <p:spPr/>
      </p:pic>
      <p:grpSp>
        <p:nvGrpSpPr>
          <p:cNvPr id="35" name="组合 34"/>
          <p:cNvGrpSpPr/>
          <p:nvPr/>
        </p:nvGrpSpPr>
        <p:grpSpPr>
          <a:xfrm>
            <a:off x="3653004" y="-272090"/>
            <a:ext cx="4885992" cy="1411964"/>
            <a:chOff x="3653004" y="-272090"/>
            <a:chExt cx="4885992" cy="1411964"/>
          </a:xfrm>
        </p:grpSpPr>
        <p:sp>
          <p:nvSpPr>
            <p:cNvPr id="36" name="矩形 35"/>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7" name="矩形 36"/>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38" name="组合 37"/>
            <p:cNvGrpSpPr/>
            <p:nvPr/>
          </p:nvGrpSpPr>
          <p:grpSpPr>
            <a:xfrm>
              <a:off x="3653004" y="423807"/>
              <a:ext cx="4885992" cy="716067"/>
              <a:chOff x="5402407" y="1247256"/>
              <a:chExt cx="4885992" cy="716067"/>
            </a:xfrm>
          </p:grpSpPr>
          <p:sp>
            <p:nvSpPr>
              <p:cNvPr id="42" name="文本框 41"/>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43" name="文本框 42"/>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39" name="组合 38"/>
            <p:cNvGrpSpPr/>
            <p:nvPr/>
          </p:nvGrpSpPr>
          <p:grpSpPr>
            <a:xfrm>
              <a:off x="5554074" y="-272090"/>
              <a:ext cx="1083852" cy="569004"/>
              <a:chOff x="5493998" y="-322890"/>
              <a:chExt cx="1083852" cy="569004"/>
            </a:xfrm>
          </p:grpSpPr>
          <p:sp>
            <p:nvSpPr>
              <p:cNvPr id="40" name="椭圆 39"/>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20368600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anim calcmode="lin" valueType="num">
                                      <p:cBhvr>
                                        <p:cTn id="10" dur="500" fill="hold"/>
                                        <p:tgtEl>
                                          <p:spTgt spid="16"/>
                                        </p:tgtEl>
                                        <p:attrNameLst>
                                          <p:attrName>ppt_x</p:attrName>
                                        </p:attrNameLst>
                                      </p:cBhvr>
                                      <p:tavLst>
                                        <p:tav tm="0">
                                          <p:val>
                                            <p:fltVal val="0.5"/>
                                          </p:val>
                                        </p:tav>
                                        <p:tav tm="100000">
                                          <p:val>
                                            <p:strVal val="#ppt_x"/>
                                          </p:val>
                                        </p:tav>
                                      </p:tavLst>
                                    </p:anim>
                                    <p:anim calcmode="lin" valueType="num">
                                      <p:cBhvr>
                                        <p:cTn id="11" dur="500" fill="hold"/>
                                        <p:tgtEl>
                                          <p:spTgt spid="16"/>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anim calcmode="lin" valueType="num">
                                      <p:cBhvr>
                                        <p:cTn id="17" dur="500" fill="hold"/>
                                        <p:tgtEl>
                                          <p:spTgt spid="17"/>
                                        </p:tgtEl>
                                        <p:attrNameLst>
                                          <p:attrName>ppt_x</p:attrName>
                                        </p:attrNameLst>
                                      </p:cBhvr>
                                      <p:tavLst>
                                        <p:tav tm="0">
                                          <p:val>
                                            <p:fltVal val="0.5"/>
                                          </p:val>
                                        </p:tav>
                                        <p:tav tm="100000">
                                          <p:val>
                                            <p:strVal val="#ppt_x"/>
                                          </p:val>
                                        </p:tav>
                                      </p:tavLst>
                                    </p:anim>
                                    <p:anim calcmode="lin" valueType="num">
                                      <p:cBhvr>
                                        <p:cTn id="18" dur="500" fill="hold"/>
                                        <p:tgtEl>
                                          <p:spTgt spid="17"/>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500" fill="hold"/>
                                        <p:tgtEl>
                                          <p:spTgt spid="18"/>
                                        </p:tgtEl>
                                        <p:attrNameLst>
                                          <p:attrName>ppt_w</p:attrName>
                                        </p:attrNameLst>
                                      </p:cBhvr>
                                      <p:tavLst>
                                        <p:tav tm="0">
                                          <p:val>
                                            <p:fltVal val="0"/>
                                          </p:val>
                                        </p:tav>
                                        <p:tav tm="100000">
                                          <p:val>
                                            <p:strVal val="#ppt_w"/>
                                          </p:val>
                                        </p:tav>
                                      </p:tavLst>
                                    </p:anim>
                                    <p:anim calcmode="lin" valueType="num">
                                      <p:cBhvr>
                                        <p:cTn id="22" dur="500" fill="hold"/>
                                        <p:tgtEl>
                                          <p:spTgt spid="18"/>
                                        </p:tgtEl>
                                        <p:attrNameLst>
                                          <p:attrName>ppt_h</p:attrName>
                                        </p:attrNameLst>
                                      </p:cBhvr>
                                      <p:tavLst>
                                        <p:tav tm="0">
                                          <p:val>
                                            <p:fltVal val="0"/>
                                          </p:val>
                                        </p:tav>
                                        <p:tav tm="100000">
                                          <p:val>
                                            <p:strVal val="#ppt_h"/>
                                          </p:val>
                                        </p:tav>
                                      </p:tavLst>
                                    </p:anim>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fltVal val="0.5"/>
                                          </p:val>
                                        </p:tav>
                                        <p:tav tm="100000">
                                          <p:val>
                                            <p:strVal val="#ppt_x"/>
                                          </p:val>
                                        </p:tav>
                                      </p:tavLst>
                                    </p:anim>
                                    <p:anim calcmode="lin" valueType="num">
                                      <p:cBhvr>
                                        <p:cTn id="25" dur="500" fill="hold"/>
                                        <p:tgtEl>
                                          <p:spTgt spid="1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p:cTn id="28" dur="500" fill="hold"/>
                                        <p:tgtEl>
                                          <p:spTgt spid="19"/>
                                        </p:tgtEl>
                                        <p:attrNameLst>
                                          <p:attrName>ppt_w</p:attrName>
                                        </p:attrNameLst>
                                      </p:cBhvr>
                                      <p:tavLst>
                                        <p:tav tm="0">
                                          <p:val>
                                            <p:fltVal val="0"/>
                                          </p:val>
                                        </p:tav>
                                        <p:tav tm="100000">
                                          <p:val>
                                            <p:strVal val="#ppt_w"/>
                                          </p:val>
                                        </p:tav>
                                      </p:tavLst>
                                    </p:anim>
                                    <p:anim calcmode="lin" valueType="num">
                                      <p:cBhvr>
                                        <p:cTn id="29" dur="500" fill="hold"/>
                                        <p:tgtEl>
                                          <p:spTgt spid="19"/>
                                        </p:tgtEl>
                                        <p:attrNameLst>
                                          <p:attrName>ppt_h</p:attrName>
                                        </p:attrNameLst>
                                      </p:cBhvr>
                                      <p:tavLst>
                                        <p:tav tm="0">
                                          <p:val>
                                            <p:fltVal val="0"/>
                                          </p:val>
                                        </p:tav>
                                        <p:tav tm="100000">
                                          <p:val>
                                            <p:strVal val="#ppt_h"/>
                                          </p:val>
                                        </p:tav>
                                      </p:tavLst>
                                    </p:anim>
                                    <p:animEffect transition="in" filter="fade">
                                      <p:cBhvr>
                                        <p:cTn id="30" dur="500"/>
                                        <p:tgtEl>
                                          <p:spTgt spid="19"/>
                                        </p:tgtEl>
                                      </p:cBhvr>
                                    </p:animEffect>
                                    <p:anim calcmode="lin" valueType="num">
                                      <p:cBhvr>
                                        <p:cTn id="31" dur="500" fill="hold"/>
                                        <p:tgtEl>
                                          <p:spTgt spid="19"/>
                                        </p:tgtEl>
                                        <p:attrNameLst>
                                          <p:attrName>ppt_x</p:attrName>
                                        </p:attrNameLst>
                                      </p:cBhvr>
                                      <p:tavLst>
                                        <p:tav tm="0">
                                          <p:val>
                                            <p:fltVal val="0.5"/>
                                          </p:val>
                                        </p:tav>
                                        <p:tav tm="100000">
                                          <p:val>
                                            <p:strVal val="#ppt_x"/>
                                          </p:val>
                                        </p:tav>
                                      </p:tavLst>
                                    </p:anim>
                                    <p:anim calcmode="lin" valueType="num">
                                      <p:cBhvr>
                                        <p:cTn id="32" dur="500" fill="hold"/>
                                        <p:tgtEl>
                                          <p:spTgt spid="1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500" fill="hold"/>
                                        <p:tgtEl>
                                          <p:spTgt spid="20"/>
                                        </p:tgtEl>
                                        <p:attrNameLst>
                                          <p:attrName>ppt_w</p:attrName>
                                        </p:attrNameLst>
                                      </p:cBhvr>
                                      <p:tavLst>
                                        <p:tav tm="0">
                                          <p:val>
                                            <p:fltVal val="0"/>
                                          </p:val>
                                        </p:tav>
                                        <p:tav tm="100000">
                                          <p:val>
                                            <p:strVal val="#ppt_w"/>
                                          </p:val>
                                        </p:tav>
                                      </p:tavLst>
                                    </p:anim>
                                    <p:anim calcmode="lin" valueType="num">
                                      <p:cBhvr>
                                        <p:cTn id="36" dur="500" fill="hold"/>
                                        <p:tgtEl>
                                          <p:spTgt spid="20"/>
                                        </p:tgtEl>
                                        <p:attrNameLst>
                                          <p:attrName>ppt_h</p:attrName>
                                        </p:attrNameLst>
                                      </p:cBhvr>
                                      <p:tavLst>
                                        <p:tav tm="0">
                                          <p:val>
                                            <p:fltVal val="0"/>
                                          </p:val>
                                        </p:tav>
                                        <p:tav tm="100000">
                                          <p:val>
                                            <p:strVal val="#ppt_h"/>
                                          </p:val>
                                        </p:tav>
                                      </p:tavLst>
                                    </p:anim>
                                    <p:animEffect transition="in" filter="fade">
                                      <p:cBhvr>
                                        <p:cTn id="37" dur="500"/>
                                        <p:tgtEl>
                                          <p:spTgt spid="20"/>
                                        </p:tgtEl>
                                      </p:cBhvr>
                                    </p:animEffect>
                                    <p:anim calcmode="lin" valueType="num">
                                      <p:cBhvr>
                                        <p:cTn id="38" dur="500" fill="hold"/>
                                        <p:tgtEl>
                                          <p:spTgt spid="20"/>
                                        </p:tgtEl>
                                        <p:attrNameLst>
                                          <p:attrName>ppt_x</p:attrName>
                                        </p:attrNameLst>
                                      </p:cBhvr>
                                      <p:tavLst>
                                        <p:tav tm="0">
                                          <p:val>
                                            <p:fltVal val="0.5"/>
                                          </p:val>
                                        </p:tav>
                                        <p:tav tm="100000">
                                          <p:val>
                                            <p:strVal val="#ppt_x"/>
                                          </p:val>
                                        </p:tav>
                                      </p:tavLst>
                                    </p:anim>
                                    <p:anim calcmode="lin" valueType="num">
                                      <p:cBhvr>
                                        <p:cTn id="39" dur="500" fill="hold"/>
                                        <p:tgtEl>
                                          <p:spTgt spid="20"/>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Effect transition="in" filter="fade">
                                      <p:cBhvr>
                                        <p:cTn id="44" dur="500"/>
                                        <p:tgtEl>
                                          <p:spTgt spid="21"/>
                                        </p:tgtEl>
                                      </p:cBhvr>
                                    </p:animEffect>
                                    <p:anim calcmode="lin" valueType="num">
                                      <p:cBhvr>
                                        <p:cTn id="45" dur="500" fill="hold"/>
                                        <p:tgtEl>
                                          <p:spTgt spid="21"/>
                                        </p:tgtEl>
                                        <p:attrNameLst>
                                          <p:attrName>ppt_x</p:attrName>
                                        </p:attrNameLst>
                                      </p:cBhvr>
                                      <p:tavLst>
                                        <p:tav tm="0">
                                          <p:val>
                                            <p:fltVal val="0.5"/>
                                          </p:val>
                                        </p:tav>
                                        <p:tav tm="100000">
                                          <p:val>
                                            <p:strVal val="#ppt_x"/>
                                          </p:val>
                                        </p:tav>
                                      </p:tavLst>
                                    </p:anim>
                                    <p:anim calcmode="lin" valueType="num">
                                      <p:cBhvr>
                                        <p:cTn id="46" dur="500" fill="hold"/>
                                        <p:tgtEl>
                                          <p:spTgt spid="21"/>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p:cTn id="49" dur="500" fill="hold"/>
                                        <p:tgtEl>
                                          <p:spTgt spid="3"/>
                                        </p:tgtEl>
                                        <p:attrNameLst>
                                          <p:attrName>ppt_w</p:attrName>
                                        </p:attrNameLst>
                                      </p:cBhvr>
                                      <p:tavLst>
                                        <p:tav tm="0">
                                          <p:val>
                                            <p:fltVal val="0"/>
                                          </p:val>
                                        </p:tav>
                                        <p:tav tm="100000">
                                          <p:val>
                                            <p:strVal val="#ppt_w"/>
                                          </p:val>
                                        </p:tav>
                                      </p:tavLst>
                                    </p:anim>
                                    <p:anim calcmode="lin" valueType="num">
                                      <p:cBhvr>
                                        <p:cTn id="50" dur="500" fill="hold"/>
                                        <p:tgtEl>
                                          <p:spTgt spid="3"/>
                                        </p:tgtEl>
                                        <p:attrNameLst>
                                          <p:attrName>ppt_h</p:attrName>
                                        </p:attrNameLst>
                                      </p:cBhvr>
                                      <p:tavLst>
                                        <p:tav tm="0">
                                          <p:val>
                                            <p:fltVal val="0"/>
                                          </p:val>
                                        </p:tav>
                                        <p:tav tm="100000">
                                          <p:val>
                                            <p:strVal val="#ppt_h"/>
                                          </p:val>
                                        </p:tav>
                                      </p:tavLst>
                                    </p:anim>
                                    <p:animEffect transition="in" filter="fade">
                                      <p:cBhvr>
                                        <p:cTn id="51" dur="500"/>
                                        <p:tgtEl>
                                          <p:spTgt spid="3"/>
                                        </p:tgtEl>
                                      </p:cBhvr>
                                    </p:animEffect>
                                    <p:anim calcmode="lin" valueType="num">
                                      <p:cBhvr>
                                        <p:cTn id="52" dur="500" fill="hold"/>
                                        <p:tgtEl>
                                          <p:spTgt spid="3"/>
                                        </p:tgtEl>
                                        <p:attrNameLst>
                                          <p:attrName>ppt_x</p:attrName>
                                        </p:attrNameLst>
                                      </p:cBhvr>
                                      <p:tavLst>
                                        <p:tav tm="0">
                                          <p:val>
                                            <p:fltVal val="0.5"/>
                                          </p:val>
                                        </p:tav>
                                        <p:tav tm="100000">
                                          <p:val>
                                            <p:strVal val="#ppt_x"/>
                                          </p:val>
                                        </p:tav>
                                      </p:tavLst>
                                    </p:anim>
                                    <p:anim calcmode="lin" valueType="num">
                                      <p:cBhvr>
                                        <p:cTn id="53" dur="500" fill="hold"/>
                                        <p:tgtEl>
                                          <p:spTgt spid="3"/>
                                        </p:tgtEl>
                                        <p:attrNameLst>
                                          <p:attrName>ppt_y</p:attrName>
                                        </p:attrNameLst>
                                      </p:cBhvr>
                                      <p:tavLst>
                                        <p:tav tm="0">
                                          <p:val>
                                            <p:fltVal val="0.5"/>
                                          </p:val>
                                        </p:tav>
                                        <p:tav tm="100000">
                                          <p:val>
                                            <p:strVal val="#ppt_y"/>
                                          </p:val>
                                        </p:tav>
                                      </p:tavLst>
                                    </p:anim>
                                  </p:childTnLst>
                                </p:cTn>
                              </p:par>
                            </p:childTnLst>
                          </p:cTn>
                        </p:par>
                        <p:par>
                          <p:cTn id="54" fill="hold">
                            <p:stCondLst>
                              <p:cond delay="500"/>
                            </p:stCondLst>
                            <p:childTnLst>
                              <p:par>
                                <p:cTn id="55" presetID="10" presetClass="entr" presetSubtype="0" fill="hold" grpId="0" nodeType="after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fade">
                                      <p:cBhvr>
                                        <p:cTn id="57" dur="500"/>
                                        <p:tgtEl>
                                          <p:spTgt spid="4"/>
                                        </p:tgtEl>
                                      </p:cBhvr>
                                    </p:animEffect>
                                  </p:childTnLst>
                                </p:cTn>
                              </p:par>
                            </p:childTnLst>
                          </p:cTn>
                        </p:par>
                        <p:par>
                          <p:cTn id="58" fill="hold">
                            <p:stCondLst>
                              <p:cond delay="1000"/>
                            </p:stCondLst>
                            <p:childTnLst>
                              <p:par>
                                <p:cTn id="59" presetID="2" presetClass="entr" presetSubtype="8" fill="hold" nodeType="after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500" fill="hold"/>
                                        <p:tgtEl>
                                          <p:spTgt spid="22"/>
                                        </p:tgtEl>
                                        <p:attrNameLst>
                                          <p:attrName>ppt_x</p:attrName>
                                        </p:attrNameLst>
                                      </p:cBhvr>
                                      <p:tavLst>
                                        <p:tav tm="0">
                                          <p:val>
                                            <p:strVal val="0-#ppt_w/2"/>
                                          </p:val>
                                        </p:tav>
                                        <p:tav tm="100000">
                                          <p:val>
                                            <p:strVal val="#ppt_x"/>
                                          </p:val>
                                        </p:tav>
                                      </p:tavLst>
                                    </p:anim>
                                    <p:anim calcmode="lin" valueType="num">
                                      <p:cBhvr additive="base">
                                        <p:cTn id="62" dur="500" fill="hold"/>
                                        <p:tgtEl>
                                          <p:spTgt spid="22"/>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500" fill="hold"/>
                                        <p:tgtEl>
                                          <p:spTgt spid="25"/>
                                        </p:tgtEl>
                                        <p:attrNameLst>
                                          <p:attrName>ppt_x</p:attrName>
                                        </p:attrNameLst>
                                      </p:cBhvr>
                                      <p:tavLst>
                                        <p:tav tm="0">
                                          <p:val>
                                            <p:strVal val="0-#ppt_w/2"/>
                                          </p:val>
                                        </p:tav>
                                        <p:tav tm="100000">
                                          <p:val>
                                            <p:strVal val="#ppt_x"/>
                                          </p:val>
                                        </p:tav>
                                      </p:tavLst>
                                    </p:anim>
                                    <p:anim calcmode="lin" valueType="num">
                                      <p:cBhvr additive="base">
                                        <p:cTn id="66" dur="500" fill="hold"/>
                                        <p:tgtEl>
                                          <p:spTgt spid="25"/>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500" fill="hold"/>
                                        <p:tgtEl>
                                          <p:spTgt spid="10"/>
                                        </p:tgtEl>
                                        <p:attrNameLst>
                                          <p:attrName>ppt_x</p:attrName>
                                        </p:attrNameLst>
                                      </p:cBhvr>
                                      <p:tavLst>
                                        <p:tav tm="0">
                                          <p:val>
                                            <p:strVal val="1+#ppt_w/2"/>
                                          </p:val>
                                        </p:tav>
                                        <p:tav tm="100000">
                                          <p:val>
                                            <p:strVal val="#ppt_x"/>
                                          </p:val>
                                        </p:tav>
                                      </p:tavLst>
                                    </p:anim>
                                    <p:anim calcmode="lin" valueType="num">
                                      <p:cBhvr additive="base">
                                        <p:cTn id="70" dur="500" fill="hold"/>
                                        <p:tgtEl>
                                          <p:spTgt spid="10"/>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500" fill="hold"/>
                                        <p:tgtEl>
                                          <p:spTgt spid="13"/>
                                        </p:tgtEl>
                                        <p:attrNameLst>
                                          <p:attrName>ppt_x</p:attrName>
                                        </p:attrNameLst>
                                      </p:cBhvr>
                                      <p:tavLst>
                                        <p:tav tm="0">
                                          <p:val>
                                            <p:strVal val="1+#ppt_w/2"/>
                                          </p:val>
                                        </p:tav>
                                        <p:tav tm="100000">
                                          <p:val>
                                            <p:strVal val="#ppt_x"/>
                                          </p:val>
                                        </p:tav>
                                      </p:tavLst>
                                    </p:anim>
                                    <p:anim calcmode="lin" valueType="num">
                                      <p:cBhvr additive="base">
                                        <p:cTn id="74"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6" grpId="0" animBg="1"/>
      <p:bldP spid="17" grpId="0" animBg="1"/>
      <p:bldP spid="18" grpId="0" animBg="1"/>
      <p:bldP spid="19" grpId="0"/>
      <p:bldP spid="20"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矩形 64"/>
          <p:cNvSpPr/>
          <p:nvPr/>
        </p:nvSpPr>
        <p:spPr>
          <a:xfrm rot="2400000">
            <a:off x="6668694" y="3382363"/>
            <a:ext cx="2001852" cy="1866489"/>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7" name="矩形 66"/>
          <p:cNvSpPr/>
          <p:nvPr/>
        </p:nvSpPr>
        <p:spPr>
          <a:xfrm rot="2400000">
            <a:off x="6470780" y="4947904"/>
            <a:ext cx="2001852" cy="1866489"/>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3" name="矩形 62"/>
          <p:cNvSpPr/>
          <p:nvPr/>
        </p:nvSpPr>
        <p:spPr>
          <a:xfrm rot="2400000">
            <a:off x="5338733" y="2092875"/>
            <a:ext cx="2001852" cy="1866489"/>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6" name="矩形 65"/>
          <p:cNvSpPr/>
          <p:nvPr/>
        </p:nvSpPr>
        <p:spPr>
          <a:xfrm rot="2400000">
            <a:off x="5094406" y="3674738"/>
            <a:ext cx="2001852" cy="1866489"/>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3" name="组合 2"/>
          <p:cNvGrpSpPr/>
          <p:nvPr/>
        </p:nvGrpSpPr>
        <p:grpSpPr>
          <a:xfrm>
            <a:off x="3601933" y="1764870"/>
            <a:ext cx="4989398" cy="4048986"/>
            <a:chOff x="3601933" y="1764870"/>
            <a:chExt cx="4989398" cy="4048986"/>
          </a:xfrm>
        </p:grpSpPr>
        <p:sp>
          <p:nvSpPr>
            <p:cNvPr id="25" name="圆角矩形 44"/>
            <p:cNvSpPr/>
            <p:nvPr/>
          </p:nvSpPr>
          <p:spPr>
            <a:xfrm rot="18900000">
              <a:off x="4629680" y="2074821"/>
              <a:ext cx="1909664" cy="631414"/>
            </a:xfrm>
            <a:prstGeom prst="roundRect">
              <a:avLst>
                <a:gd name="adj" fmla="val 50000"/>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26" name="椭圆 25"/>
            <p:cNvSpPr/>
            <p:nvPr/>
          </p:nvSpPr>
          <p:spPr>
            <a:xfrm flipH="1">
              <a:off x="4883546" y="2569037"/>
              <a:ext cx="528842" cy="529105"/>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27" name="矩形 26"/>
            <p:cNvSpPr/>
            <p:nvPr/>
          </p:nvSpPr>
          <p:spPr>
            <a:xfrm rot="18900000">
              <a:off x="4977515" y="2599815"/>
              <a:ext cx="356188"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498">
                <a:defRPr/>
              </a:pPr>
              <a:r>
                <a:rPr lang="en-US" altLang="zh-CN" sz="2400" kern="0" dirty="0">
                  <a:solidFill>
                    <a:schemeClr val="accent2"/>
                  </a:solidFill>
                  <a:ea typeface="微软雅黑" pitchFamily="34" charset="-122"/>
                  <a:cs typeface="Arial" pitchFamily="34" charset="0"/>
                </a:rPr>
                <a:t>1</a:t>
              </a:r>
              <a:endParaRPr lang="zh-CN" altLang="en-US" sz="2400" kern="0" dirty="0">
                <a:solidFill>
                  <a:schemeClr val="accent2"/>
                </a:solidFill>
                <a:ea typeface="微软雅黑" pitchFamily="34" charset="-122"/>
                <a:cs typeface="Arial" pitchFamily="34" charset="0"/>
              </a:endParaRPr>
            </a:p>
          </p:txBody>
        </p:sp>
        <p:sp>
          <p:nvSpPr>
            <p:cNvPr id="29" name="KSO_Shape"/>
            <p:cNvSpPr>
              <a:spLocks/>
            </p:cNvSpPr>
            <p:nvPr/>
          </p:nvSpPr>
          <p:spPr bwMode="auto">
            <a:xfrm>
              <a:off x="5902490" y="1764870"/>
              <a:ext cx="308317" cy="296644"/>
            </a:xfrm>
            <a:custGeom>
              <a:avLst/>
              <a:gdLst/>
              <a:ahLst/>
              <a:cxnLst/>
              <a:rect l="0" t="0" r="r" b="b"/>
              <a:pathLst>
                <a:path w="2217738" h="2133600">
                  <a:moveTo>
                    <a:pt x="264726" y="2054225"/>
                  </a:moveTo>
                  <a:lnTo>
                    <a:pt x="1954996" y="2054225"/>
                  </a:lnTo>
                  <a:lnTo>
                    <a:pt x="1960156" y="2054622"/>
                  </a:lnTo>
                  <a:lnTo>
                    <a:pt x="1964920" y="2055019"/>
                  </a:lnTo>
                  <a:lnTo>
                    <a:pt x="1969286" y="2056210"/>
                  </a:lnTo>
                  <a:lnTo>
                    <a:pt x="1973653" y="2057400"/>
                  </a:lnTo>
                  <a:lnTo>
                    <a:pt x="1978019" y="2058988"/>
                  </a:lnTo>
                  <a:lnTo>
                    <a:pt x="1981989" y="2061369"/>
                  </a:lnTo>
                  <a:lnTo>
                    <a:pt x="1985959" y="2063353"/>
                  </a:lnTo>
                  <a:lnTo>
                    <a:pt x="1989134" y="2066131"/>
                  </a:lnTo>
                  <a:lnTo>
                    <a:pt x="1992310" y="2068910"/>
                  </a:lnTo>
                  <a:lnTo>
                    <a:pt x="1995089" y="2071688"/>
                  </a:lnTo>
                  <a:lnTo>
                    <a:pt x="1997470" y="2074863"/>
                  </a:lnTo>
                  <a:lnTo>
                    <a:pt x="1999455" y="2078435"/>
                  </a:lnTo>
                  <a:lnTo>
                    <a:pt x="2001440" y="2082403"/>
                  </a:lnTo>
                  <a:lnTo>
                    <a:pt x="2002631" y="2085975"/>
                  </a:lnTo>
                  <a:lnTo>
                    <a:pt x="2003028" y="2089944"/>
                  </a:lnTo>
                  <a:lnTo>
                    <a:pt x="2003425" y="2093913"/>
                  </a:lnTo>
                  <a:lnTo>
                    <a:pt x="2003028" y="2098278"/>
                  </a:lnTo>
                  <a:lnTo>
                    <a:pt x="2002631" y="2101850"/>
                  </a:lnTo>
                  <a:lnTo>
                    <a:pt x="2001440" y="2105819"/>
                  </a:lnTo>
                  <a:lnTo>
                    <a:pt x="1999455" y="2108994"/>
                  </a:lnTo>
                  <a:lnTo>
                    <a:pt x="1997470" y="2112566"/>
                  </a:lnTo>
                  <a:lnTo>
                    <a:pt x="1995089" y="2116138"/>
                  </a:lnTo>
                  <a:lnTo>
                    <a:pt x="1992310" y="2119313"/>
                  </a:lnTo>
                  <a:lnTo>
                    <a:pt x="1989134" y="2122091"/>
                  </a:lnTo>
                  <a:lnTo>
                    <a:pt x="1985959" y="2124472"/>
                  </a:lnTo>
                  <a:lnTo>
                    <a:pt x="1981989" y="2126853"/>
                  </a:lnTo>
                  <a:lnTo>
                    <a:pt x="1978019" y="2128838"/>
                  </a:lnTo>
                  <a:lnTo>
                    <a:pt x="1973653" y="2130822"/>
                  </a:lnTo>
                  <a:lnTo>
                    <a:pt x="1969286" y="2132013"/>
                  </a:lnTo>
                  <a:lnTo>
                    <a:pt x="1964920" y="2132806"/>
                  </a:lnTo>
                  <a:lnTo>
                    <a:pt x="1960156" y="2133203"/>
                  </a:lnTo>
                  <a:lnTo>
                    <a:pt x="1954996" y="2133600"/>
                  </a:lnTo>
                  <a:lnTo>
                    <a:pt x="264726" y="2133600"/>
                  </a:lnTo>
                  <a:lnTo>
                    <a:pt x="259566" y="2133203"/>
                  </a:lnTo>
                  <a:lnTo>
                    <a:pt x="254802" y="2132806"/>
                  </a:lnTo>
                  <a:lnTo>
                    <a:pt x="250436" y="2132013"/>
                  </a:lnTo>
                  <a:lnTo>
                    <a:pt x="246069" y="2130822"/>
                  </a:lnTo>
                  <a:lnTo>
                    <a:pt x="241306" y="2128838"/>
                  </a:lnTo>
                  <a:lnTo>
                    <a:pt x="237733" y="2126853"/>
                  </a:lnTo>
                  <a:lnTo>
                    <a:pt x="233763" y="2124472"/>
                  </a:lnTo>
                  <a:lnTo>
                    <a:pt x="230588" y="2122091"/>
                  </a:lnTo>
                  <a:lnTo>
                    <a:pt x="227015" y="2119313"/>
                  </a:lnTo>
                  <a:lnTo>
                    <a:pt x="224236" y="2116138"/>
                  </a:lnTo>
                  <a:lnTo>
                    <a:pt x="222251" y="2112566"/>
                  </a:lnTo>
                  <a:lnTo>
                    <a:pt x="219870" y="2108994"/>
                  </a:lnTo>
                  <a:lnTo>
                    <a:pt x="218282" y="2105819"/>
                  </a:lnTo>
                  <a:lnTo>
                    <a:pt x="217091" y="2101850"/>
                  </a:lnTo>
                  <a:lnTo>
                    <a:pt x="216297" y="2098278"/>
                  </a:lnTo>
                  <a:lnTo>
                    <a:pt x="215900" y="2093913"/>
                  </a:lnTo>
                  <a:lnTo>
                    <a:pt x="216297" y="2089944"/>
                  </a:lnTo>
                  <a:lnTo>
                    <a:pt x="217091" y="2085975"/>
                  </a:lnTo>
                  <a:lnTo>
                    <a:pt x="218282" y="2082403"/>
                  </a:lnTo>
                  <a:lnTo>
                    <a:pt x="219870" y="2078435"/>
                  </a:lnTo>
                  <a:lnTo>
                    <a:pt x="222251" y="2074863"/>
                  </a:lnTo>
                  <a:lnTo>
                    <a:pt x="224236" y="2071688"/>
                  </a:lnTo>
                  <a:lnTo>
                    <a:pt x="227015" y="2068910"/>
                  </a:lnTo>
                  <a:lnTo>
                    <a:pt x="230588" y="2066131"/>
                  </a:lnTo>
                  <a:lnTo>
                    <a:pt x="233763" y="2063353"/>
                  </a:lnTo>
                  <a:lnTo>
                    <a:pt x="237733" y="2061369"/>
                  </a:lnTo>
                  <a:lnTo>
                    <a:pt x="241306" y="2058988"/>
                  </a:lnTo>
                  <a:lnTo>
                    <a:pt x="246069" y="2057400"/>
                  </a:lnTo>
                  <a:lnTo>
                    <a:pt x="250436" y="2056210"/>
                  </a:lnTo>
                  <a:lnTo>
                    <a:pt x="254802" y="2055019"/>
                  </a:lnTo>
                  <a:lnTo>
                    <a:pt x="259566" y="2054622"/>
                  </a:lnTo>
                  <a:lnTo>
                    <a:pt x="264726" y="2054225"/>
                  </a:lnTo>
                  <a:close/>
                  <a:moveTo>
                    <a:pt x="259566" y="1952625"/>
                  </a:moveTo>
                  <a:lnTo>
                    <a:pt x="264726" y="1952625"/>
                  </a:lnTo>
                  <a:lnTo>
                    <a:pt x="1954996" y="1952625"/>
                  </a:lnTo>
                  <a:lnTo>
                    <a:pt x="1960156" y="1952625"/>
                  </a:lnTo>
                  <a:lnTo>
                    <a:pt x="1964920" y="1953423"/>
                  </a:lnTo>
                  <a:lnTo>
                    <a:pt x="1969286" y="1954220"/>
                  </a:lnTo>
                  <a:lnTo>
                    <a:pt x="1973653" y="1955417"/>
                  </a:lnTo>
                  <a:lnTo>
                    <a:pt x="1978019" y="1957411"/>
                  </a:lnTo>
                  <a:lnTo>
                    <a:pt x="1981989" y="1959007"/>
                  </a:lnTo>
                  <a:lnTo>
                    <a:pt x="1985959" y="1961799"/>
                  </a:lnTo>
                  <a:lnTo>
                    <a:pt x="1989134" y="1963793"/>
                  </a:lnTo>
                  <a:lnTo>
                    <a:pt x="1992310" y="1966984"/>
                  </a:lnTo>
                  <a:lnTo>
                    <a:pt x="1995089" y="1970175"/>
                  </a:lnTo>
                  <a:lnTo>
                    <a:pt x="1997470" y="1973366"/>
                  </a:lnTo>
                  <a:lnTo>
                    <a:pt x="1999455" y="1976956"/>
                  </a:lnTo>
                  <a:lnTo>
                    <a:pt x="2001440" y="1980147"/>
                  </a:lnTo>
                  <a:lnTo>
                    <a:pt x="2002631" y="1984136"/>
                  </a:lnTo>
                  <a:lnTo>
                    <a:pt x="2003028" y="1988124"/>
                  </a:lnTo>
                  <a:lnTo>
                    <a:pt x="2003425" y="1992113"/>
                  </a:lnTo>
                  <a:lnTo>
                    <a:pt x="2003028" y="1996501"/>
                  </a:lnTo>
                  <a:lnTo>
                    <a:pt x="2002631" y="2000489"/>
                  </a:lnTo>
                  <a:lnTo>
                    <a:pt x="2001440" y="2004079"/>
                  </a:lnTo>
                  <a:lnTo>
                    <a:pt x="1999455" y="2007669"/>
                  </a:lnTo>
                  <a:lnTo>
                    <a:pt x="1997470" y="2011259"/>
                  </a:lnTo>
                  <a:lnTo>
                    <a:pt x="1995089" y="2014848"/>
                  </a:lnTo>
                  <a:lnTo>
                    <a:pt x="1992310" y="2017641"/>
                  </a:lnTo>
                  <a:lnTo>
                    <a:pt x="1989134" y="2020433"/>
                  </a:lnTo>
                  <a:lnTo>
                    <a:pt x="1985959" y="2023225"/>
                  </a:lnTo>
                  <a:lnTo>
                    <a:pt x="1981989" y="2025219"/>
                  </a:lnTo>
                  <a:lnTo>
                    <a:pt x="1978019" y="2027612"/>
                  </a:lnTo>
                  <a:lnTo>
                    <a:pt x="1973653" y="2028809"/>
                  </a:lnTo>
                  <a:lnTo>
                    <a:pt x="1969286" y="2030006"/>
                  </a:lnTo>
                  <a:lnTo>
                    <a:pt x="1964920" y="2031601"/>
                  </a:lnTo>
                  <a:lnTo>
                    <a:pt x="1960156" y="2032000"/>
                  </a:lnTo>
                  <a:lnTo>
                    <a:pt x="1954996" y="2032000"/>
                  </a:lnTo>
                  <a:lnTo>
                    <a:pt x="264726" y="2032000"/>
                  </a:lnTo>
                  <a:lnTo>
                    <a:pt x="259566" y="2032000"/>
                  </a:lnTo>
                  <a:lnTo>
                    <a:pt x="254802" y="2031601"/>
                  </a:lnTo>
                  <a:lnTo>
                    <a:pt x="250436" y="2030006"/>
                  </a:lnTo>
                  <a:lnTo>
                    <a:pt x="246069" y="2028809"/>
                  </a:lnTo>
                  <a:lnTo>
                    <a:pt x="241306" y="2027612"/>
                  </a:lnTo>
                  <a:lnTo>
                    <a:pt x="237733" y="2025219"/>
                  </a:lnTo>
                  <a:lnTo>
                    <a:pt x="233763" y="2023225"/>
                  </a:lnTo>
                  <a:lnTo>
                    <a:pt x="230588" y="2020433"/>
                  </a:lnTo>
                  <a:lnTo>
                    <a:pt x="227015" y="2017641"/>
                  </a:lnTo>
                  <a:lnTo>
                    <a:pt x="224236" y="2014848"/>
                  </a:lnTo>
                  <a:lnTo>
                    <a:pt x="222251" y="2011259"/>
                  </a:lnTo>
                  <a:lnTo>
                    <a:pt x="219870" y="2007669"/>
                  </a:lnTo>
                  <a:lnTo>
                    <a:pt x="218282" y="2004079"/>
                  </a:lnTo>
                  <a:lnTo>
                    <a:pt x="217091" y="2000489"/>
                  </a:lnTo>
                  <a:lnTo>
                    <a:pt x="216297" y="1996501"/>
                  </a:lnTo>
                  <a:lnTo>
                    <a:pt x="215900" y="1992113"/>
                  </a:lnTo>
                  <a:lnTo>
                    <a:pt x="216297" y="1988124"/>
                  </a:lnTo>
                  <a:lnTo>
                    <a:pt x="217091" y="1984136"/>
                  </a:lnTo>
                  <a:lnTo>
                    <a:pt x="218282" y="1980147"/>
                  </a:lnTo>
                  <a:lnTo>
                    <a:pt x="219870" y="1976956"/>
                  </a:lnTo>
                  <a:lnTo>
                    <a:pt x="222251" y="1973366"/>
                  </a:lnTo>
                  <a:lnTo>
                    <a:pt x="224236" y="1970175"/>
                  </a:lnTo>
                  <a:lnTo>
                    <a:pt x="227015" y="1966984"/>
                  </a:lnTo>
                  <a:lnTo>
                    <a:pt x="230588" y="1963793"/>
                  </a:lnTo>
                  <a:lnTo>
                    <a:pt x="233763" y="1961799"/>
                  </a:lnTo>
                  <a:lnTo>
                    <a:pt x="237733" y="1959007"/>
                  </a:lnTo>
                  <a:lnTo>
                    <a:pt x="241306" y="1957411"/>
                  </a:lnTo>
                  <a:lnTo>
                    <a:pt x="246069" y="1955417"/>
                  </a:lnTo>
                  <a:lnTo>
                    <a:pt x="250436" y="1954220"/>
                  </a:lnTo>
                  <a:lnTo>
                    <a:pt x="254802" y="1953423"/>
                  </a:lnTo>
                  <a:lnTo>
                    <a:pt x="259566" y="1952625"/>
                  </a:lnTo>
                  <a:close/>
                  <a:moveTo>
                    <a:pt x="259566" y="1851025"/>
                  </a:moveTo>
                  <a:lnTo>
                    <a:pt x="264726" y="1851025"/>
                  </a:lnTo>
                  <a:lnTo>
                    <a:pt x="1954996" y="1851025"/>
                  </a:lnTo>
                  <a:lnTo>
                    <a:pt x="1960156" y="1851025"/>
                  </a:lnTo>
                  <a:lnTo>
                    <a:pt x="1964920" y="1851823"/>
                  </a:lnTo>
                  <a:lnTo>
                    <a:pt x="1969286" y="1853019"/>
                  </a:lnTo>
                  <a:lnTo>
                    <a:pt x="1973653" y="1854216"/>
                  </a:lnTo>
                  <a:lnTo>
                    <a:pt x="1978019" y="1855811"/>
                  </a:lnTo>
                  <a:lnTo>
                    <a:pt x="1981989" y="1857806"/>
                  </a:lnTo>
                  <a:lnTo>
                    <a:pt x="1985959" y="1860199"/>
                  </a:lnTo>
                  <a:lnTo>
                    <a:pt x="1989134" y="1862592"/>
                  </a:lnTo>
                  <a:lnTo>
                    <a:pt x="1992310" y="1865783"/>
                  </a:lnTo>
                  <a:lnTo>
                    <a:pt x="1995089" y="1868575"/>
                  </a:lnTo>
                  <a:lnTo>
                    <a:pt x="1997470" y="1871766"/>
                  </a:lnTo>
                  <a:lnTo>
                    <a:pt x="1999455" y="1875356"/>
                  </a:lnTo>
                  <a:lnTo>
                    <a:pt x="2001440" y="1878946"/>
                  </a:lnTo>
                  <a:lnTo>
                    <a:pt x="2002631" y="1882934"/>
                  </a:lnTo>
                  <a:lnTo>
                    <a:pt x="2003028" y="1886923"/>
                  </a:lnTo>
                  <a:lnTo>
                    <a:pt x="2003425" y="1890912"/>
                  </a:lnTo>
                  <a:lnTo>
                    <a:pt x="2003028" y="1895299"/>
                  </a:lnTo>
                  <a:lnTo>
                    <a:pt x="2002631" y="1898889"/>
                  </a:lnTo>
                  <a:lnTo>
                    <a:pt x="2001440" y="1902878"/>
                  </a:lnTo>
                  <a:lnTo>
                    <a:pt x="1999455" y="1906069"/>
                  </a:lnTo>
                  <a:lnTo>
                    <a:pt x="1997470" y="1909659"/>
                  </a:lnTo>
                  <a:lnTo>
                    <a:pt x="1995089" y="1913248"/>
                  </a:lnTo>
                  <a:lnTo>
                    <a:pt x="1992310" y="1916439"/>
                  </a:lnTo>
                  <a:lnTo>
                    <a:pt x="1989134" y="1918833"/>
                  </a:lnTo>
                  <a:lnTo>
                    <a:pt x="1985959" y="1921625"/>
                  </a:lnTo>
                  <a:lnTo>
                    <a:pt x="1981989" y="1924018"/>
                  </a:lnTo>
                  <a:lnTo>
                    <a:pt x="1978019" y="1926012"/>
                  </a:lnTo>
                  <a:lnTo>
                    <a:pt x="1973653" y="1927209"/>
                  </a:lnTo>
                  <a:lnTo>
                    <a:pt x="1969286" y="1928804"/>
                  </a:lnTo>
                  <a:lnTo>
                    <a:pt x="1964920" y="1930001"/>
                  </a:lnTo>
                  <a:lnTo>
                    <a:pt x="1960156" y="1930400"/>
                  </a:lnTo>
                  <a:lnTo>
                    <a:pt x="1954996" y="1930400"/>
                  </a:lnTo>
                  <a:lnTo>
                    <a:pt x="264726" y="1930400"/>
                  </a:lnTo>
                  <a:lnTo>
                    <a:pt x="259566" y="1930400"/>
                  </a:lnTo>
                  <a:lnTo>
                    <a:pt x="254802" y="1930001"/>
                  </a:lnTo>
                  <a:lnTo>
                    <a:pt x="250436" y="1928804"/>
                  </a:lnTo>
                  <a:lnTo>
                    <a:pt x="246069" y="1927209"/>
                  </a:lnTo>
                  <a:lnTo>
                    <a:pt x="241306" y="1926012"/>
                  </a:lnTo>
                  <a:lnTo>
                    <a:pt x="237733" y="1924018"/>
                  </a:lnTo>
                  <a:lnTo>
                    <a:pt x="233763" y="1921625"/>
                  </a:lnTo>
                  <a:lnTo>
                    <a:pt x="230588" y="1918833"/>
                  </a:lnTo>
                  <a:lnTo>
                    <a:pt x="227015" y="1916439"/>
                  </a:lnTo>
                  <a:lnTo>
                    <a:pt x="224236" y="1913248"/>
                  </a:lnTo>
                  <a:lnTo>
                    <a:pt x="222251" y="1909659"/>
                  </a:lnTo>
                  <a:lnTo>
                    <a:pt x="219870" y="1906069"/>
                  </a:lnTo>
                  <a:lnTo>
                    <a:pt x="218282" y="1902878"/>
                  </a:lnTo>
                  <a:lnTo>
                    <a:pt x="217091" y="1898889"/>
                  </a:lnTo>
                  <a:lnTo>
                    <a:pt x="216297" y="1895299"/>
                  </a:lnTo>
                  <a:lnTo>
                    <a:pt x="215900" y="1890912"/>
                  </a:lnTo>
                  <a:lnTo>
                    <a:pt x="216297" y="1886923"/>
                  </a:lnTo>
                  <a:lnTo>
                    <a:pt x="217091" y="1882934"/>
                  </a:lnTo>
                  <a:lnTo>
                    <a:pt x="218282" y="1878946"/>
                  </a:lnTo>
                  <a:lnTo>
                    <a:pt x="219870" y="1875356"/>
                  </a:lnTo>
                  <a:lnTo>
                    <a:pt x="222251" y="1871766"/>
                  </a:lnTo>
                  <a:lnTo>
                    <a:pt x="224236" y="1868575"/>
                  </a:lnTo>
                  <a:lnTo>
                    <a:pt x="227015" y="1865783"/>
                  </a:lnTo>
                  <a:lnTo>
                    <a:pt x="230588" y="1862592"/>
                  </a:lnTo>
                  <a:lnTo>
                    <a:pt x="233763" y="1860199"/>
                  </a:lnTo>
                  <a:lnTo>
                    <a:pt x="237733" y="1857806"/>
                  </a:lnTo>
                  <a:lnTo>
                    <a:pt x="241306" y="1855811"/>
                  </a:lnTo>
                  <a:lnTo>
                    <a:pt x="246069" y="1854216"/>
                  </a:lnTo>
                  <a:lnTo>
                    <a:pt x="250436" y="1853019"/>
                  </a:lnTo>
                  <a:lnTo>
                    <a:pt x="254802" y="1851823"/>
                  </a:lnTo>
                  <a:lnTo>
                    <a:pt x="259566" y="1851025"/>
                  </a:lnTo>
                  <a:close/>
                  <a:moveTo>
                    <a:pt x="558571" y="627063"/>
                  </a:moveTo>
                  <a:lnTo>
                    <a:pt x="563363" y="627063"/>
                  </a:lnTo>
                  <a:lnTo>
                    <a:pt x="568555" y="627063"/>
                  </a:lnTo>
                  <a:lnTo>
                    <a:pt x="573348" y="627461"/>
                  </a:lnTo>
                  <a:lnTo>
                    <a:pt x="578140" y="627858"/>
                  </a:lnTo>
                  <a:lnTo>
                    <a:pt x="582932" y="629449"/>
                  </a:lnTo>
                  <a:lnTo>
                    <a:pt x="591719" y="631835"/>
                  </a:lnTo>
                  <a:lnTo>
                    <a:pt x="600505" y="635413"/>
                  </a:lnTo>
                  <a:lnTo>
                    <a:pt x="608892" y="639787"/>
                  </a:lnTo>
                  <a:lnTo>
                    <a:pt x="616879" y="645354"/>
                  </a:lnTo>
                  <a:lnTo>
                    <a:pt x="624068" y="651318"/>
                  </a:lnTo>
                  <a:lnTo>
                    <a:pt x="631256" y="658475"/>
                  </a:lnTo>
                  <a:lnTo>
                    <a:pt x="637247" y="666030"/>
                  </a:lnTo>
                  <a:lnTo>
                    <a:pt x="642439" y="673584"/>
                  </a:lnTo>
                  <a:lnTo>
                    <a:pt x="647631" y="682730"/>
                  </a:lnTo>
                  <a:lnTo>
                    <a:pt x="651624" y="692272"/>
                  </a:lnTo>
                  <a:lnTo>
                    <a:pt x="654420" y="701815"/>
                  </a:lnTo>
                  <a:lnTo>
                    <a:pt x="656816" y="712153"/>
                  </a:lnTo>
                  <a:lnTo>
                    <a:pt x="658414" y="722491"/>
                  </a:lnTo>
                  <a:lnTo>
                    <a:pt x="658813" y="733625"/>
                  </a:lnTo>
                  <a:lnTo>
                    <a:pt x="658414" y="743962"/>
                  </a:lnTo>
                  <a:lnTo>
                    <a:pt x="656816" y="754698"/>
                  </a:lnTo>
                  <a:lnTo>
                    <a:pt x="654420" y="765036"/>
                  </a:lnTo>
                  <a:lnTo>
                    <a:pt x="651624" y="774976"/>
                  </a:lnTo>
                  <a:lnTo>
                    <a:pt x="647631" y="784122"/>
                  </a:lnTo>
                  <a:lnTo>
                    <a:pt x="642439" y="792869"/>
                  </a:lnTo>
                  <a:lnTo>
                    <a:pt x="637247" y="801219"/>
                  </a:lnTo>
                  <a:lnTo>
                    <a:pt x="631256" y="808774"/>
                  </a:lnTo>
                  <a:lnTo>
                    <a:pt x="624068" y="815533"/>
                  </a:lnTo>
                  <a:lnTo>
                    <a:pt x="616879" y="821498"/>
                  </a:lnTo>
                  <a:lnTo>
                    <a:pt x="608892" y="826667"/>
                  </a:lnTo>
                  <a:lnTo>
                    <a:pt x="600505" y="831438"/>
                  </a:lnTo>
                  <a:lnTo>
                    <a:pt x="591719" y="835017"/>
                  </a:lnTo>
                  <a:lnTo>
                    <a:pt x="582932" y="837800"/>
                  </a:lnTo>
                  <a:lnTo>
                    <a:pt x="578140" y="838595"/>
                  </a:lnTo>
                  <a:lnTo>
                    <a:pt x="573348" y="838993"/>
                  </a:lnTo>
                  <a:lnTo>
                    <a:pt x="568555" y="839390"/>
                  </a:lnTo>
                  <a:lnTo>
                    <a:pt x="563363" y="839788"/>
                  </a:lnTo>
                  <a:lnTo>
                    <a:pt x="558571" y="839390"/>
                  </a:lnTo>
                  <a:lnTo>
                    <a:pt x="553778" y="838993"/>
                  </a:lnTo>
                  <a:lnTo>
                    <a:pt x="548986" y="838595"/>
                  </a:lnTo>
                  <a:lnTo>
                    <a:pt x="544593" y="837800"/>
                  </a:lnTo>
                  <a:lnTo>
                    <a:pt x="535407" y="835017"/>
                  </a:lnTo>
                  <a:lnTo>
                    <a:pt x="526621" y="831438"/>
                  </a:lnTo>
                  <a:lnTo>
                    <a:pt x="518234" y="826667"/>
                  </a:lnTo>
                  <a:lnTo>
                    <a:pt x="510646" y="821498"/>
                  </a:lnTo>
                  <a:lnTo>
                    <a:pt x="503058" y="815533"/>
                  </a:lnTo>
                  <a:lnTo>
                    <a:pt x="496269" y="808774"/>
                  </a:lnTo>
                  <a:lnTo>
                    <a:pt x="492126" y="803549"/>
                  </a:lnTo>
                  <a:lnTo>
                    <a:pt x="492126" y="1749822"/>
                  </a:lnTo>
                  <a:lnTo>
                    <a:pt x="491728" y="1754982"/>
                  </a:lnTo>
                  <a:lnTo>
                    <a:pt x="491331" y="1760141"/>
                  </a:lnTo>
                  <a:lnTo>
                    <a:pt x="490138" y="1764904"/>
                  </a:lnTo>
                  <a:lnTo>
                    <a:pt x="488548" y="1769666"/>
                  </a:lnTo>
                  <a:lnTo>
                    <a:pt x="486957" y="1774825"/>
                  </a:lnTo>
                  <a:lnTo>
                    <a:pt x="484174" y="1778794"/>
                  </a:lnTo>
                  <a:lnTo>
                    <a:pt x="482186" y="1783160"/>
                  </a:lnTo>
                  <a:lnTo>
                    <a:pt x="479006" y="1786732"/>
                  </a:lnTo>
                  <a:lnTo>
                    <a:pt x="475825" y="1789907"/>
                  </a:lnTo>
                  <a:lnTo>
                    <a:pt x="472246" y="1793082"/>
                  </a:lnTo>
                  <a:lnTo>
                    <a:pt x="468271" y="1795860"/>
                  </a:lnTo>
                  <a:lnTo>
                    <a:pt x="464295" y="1797844"/>
                  </a:lnTo>
                  <a:lnTo>
                    <a:pt x="460716" y="1799828"/>
                  </a:lnTo>
                  <a:lnTo>
                    <a:pt x="455945" y="1801019"/>
                  </a:lnTo>
                  <a:lnTo>
                    <a:pt x="451572" y="1801416"/>
                  </a:lnTo>
                  <a:lnTo>
                    <a:pt x="446801" y="1801813"/>
                  </a:lnTo>
                  <a:lnTo>
                    <a:pt x="316391" y="1801813"/>
                  </a:lnTo>
                  <a:lnTo>
                    <a:pt x="312017" y="1801416"/>
                  </a:lnTo>
                  <a:lnTo>
                    <a:pt x="307644" y="1801019"/>
                  </a:lnTo>
                  <a:lnTo>
                    <a:pt x="303270" y="1799828"/>
                  </a:lnTo>
                  <a:lnTo>
                    <a:pt x="298499" y="1797844"/>
                  </a:lnTo>
                  <a:lnTo>
                    <a:pt x="294921" y="1795860"/>
                  </a:lnTo>
                  <a:lnTo>
                    <a:pt x="291343" y="1793082"/>
                  </a:lnTo>
                  <a:lnTo>
                    <a:pt x="287764" y="1789907"/>
                  </a:lnTo>
                  <a:lnTo>
                    <a:pt x="284584" y="1786732"/>
                  </a:lnTo>
                  <a:lnTo>
                    <a:pt x="281403" y="1783160"/>
                  </a:lnTo>
                  <a:lnTo>
                    <a:pt x="279017" y="1778794"/>
                  </a:lnTo>
                  <a:lnTo>
                    <a:pt x="276632" y="1774825"/>
                  </a:lnTo>
                  <a:lnTo>
                    <a:pt x="275041" y="1769666"/>
                  </a:lnTo>
                  <a:lnTo>
                    <a:pt x="273053" y="1764904"/>
                  </a:lnTo>
                  <a:lnTo>
                    <a:pt x="272258" y="1760141"/>
                  </a:lnTo>
                  <a:lnTo>
                    <a:pt x="271463" y="1754982"/>
                  </a:lnTo>
                  <a:lnTo>
                    <a:pt x="271463" y="1749822"/>
                  </a:lnTo>
                  <a:lnTo>
                    <a:pt x="271463" y="803989"/>
                  </a:lnTo>
                  <a:lnTo>
                    <a:pt x="267660" y="808774"/>
                  </a:lnTo>
                  <a:lnTo>
                    <a:pt x="260857" y="815533"/>
                  </a:lnTo>
                  <a:lnTo>
                    <a:pt x="253253" y="821498"/>
                  </a:lnTo>
                  <a:lnTo>
                    <a:pt x="245249" y="826667"/>
                  </a:lnTo>
                  <a:lnTo>
                    <a:pt x="237645" y="831438"/>
                  </a:lnTo>
                  <a:lnTo>
                    <a:pt x="228440" y="835017"/>
                  </a:lnTo>
                  <a:lnTo>
                    <a:pt x="219235" y="837800"/>
                  </a:lnTo>
                  <a:lnTo>
                    <a:pt x="214433" y="838595"/>
                  </a:lnTo>
                  <a:lnTo>
                    <a:pt x="210030" y="838993"/>
                  </a:lnTo>
                  <a:lnTo>
                    <a:pt x="205228" y="839390"/>
                  </a:lnTo>
                  <a:lnTo>
                    <a:pt x="200425" y="839788"/>
                  </a:lnTo>
                  <a:lnTo>
                    <a:pt x="195222" y="839390"/>
                  </a:lnTo>
                  <a:lnTo>
                    <a:pt x="190420" y="838993"/>
                  </a:lnTo>
                  <a:lnTo>
                    <a:pt x="185617" y="838595"/>
                  </a:lnTo>
                  <a:lnTo>
                    <a:pt x="180815" y="837800"/>
                  </a:lnTo>
                  <a:lnTo>
                    <a:pt x="171610" y="835017"/>
                  </a:lnTo>
                  <a:lnTo>
                    <a:pt x="163206" y="831438"/>
                  </a:lnTo>
                  <a:lnTo>
                    <a:pt x="154801" y="826667"/>
                  </a:lnTo>
                  <a:lnTo>
                    <a:pt x="146797" y="821498"/>
                  </a:lnTo>
                  <a:lnTo>
                    <a:pt x="139193" y="815533"/>
                  </a:lnTo>
                  <a:lnTo>
                    <a:pt x="132389" y="808774"/>
                  </a:lnTo>
                  <a:lnTo>
                    <a:pt x="126386" y="801219"/>
                  </a:lnTo>
                  <a:lnTo>
                    <a:pt x="121184" y="792869"/>
                  </a:lnTo>
                  <a:lnTo>
                    <a:pt x="115981" y="784122"/>
                  </a:lnTo>
                  <a:lnTo>
                    <a:pt x="112379" y="774976"/>
                  </a:lnTo>
                  <a:lnTo>
                    <a:pt x="109177" y="765036"/>
                  </a:lnTo>
                  <a:lnTo>
                    <a:pt x="106376" y="754698"/>
                  </a:lnTo>
                  <a:lnTo>
                    <a:pt x="105175" y="743962"/>
                  </a:lnTo>
                  <a:lnTo>
                    <a:pt x="104775" y="733625"/>
                  </a:lnTo>
                  <a:lnTo>
                    <a:pt x="105175" y="722491"/>
                  </a:lnTo>
                  <a:lnTo>
                    <a:pt x="106376" y="712153"/>
                  </a:lnTo>
                  <a:lnTo>
                    <a:pt x="109177" y="701815"/>
                  </a:lnTo>
                  <a:lnTo>
                    <a:pt x="112379" y="692273"/>
                  </a:lnTo>
                  <a:lnTo>
                    <a:pt x="115981" y="682730"/>
                  </a:lnTo>
                  <a:lnTo>
                    <a:pt x="121184" y="673585"/>
                  </a:lnTo>
                  <a:lnTo>
                    <a:pt x="126386" y="666030"/>
                  </a:lnTo>
                  <a:lnTo>
                    <a:pt x="132389" y="658475"/>
                  </a:lnTo>
                  <a:lnTo>
                    <a:pt x="139193" y="651318"/>
                  </a:lnTo>
                  <a:lnTo>
                    <a:pt x="146797" y="645354"/>
                  </a:lnTo>
                  <a:lnTo>
                    <a:pt x="154801" y="639787"/>
                  </a:lnTo>
                  <a:lnTo>
                    <a:pt x="163206" y="635413"/>
                  </a:lnTo>
                  <a:lnTo>
                    <a:pt x="171610" y="631835"/>
                  </a:lnTo>
                  <a:lnTo>
                    <a:pt x="180815" y="629449"/>
                  </a:lnTo>
                  <a:lnTo>
                    <a:pt x="185617" y="627859"/>
                  </a:lnTo>
                  <a:lnTo>
                    <a:pt x="190420" y="627461"/>
                  </a:lnTo>
                  <a:lnTo>
                    <a:pt x="195222" y="627063"/>
                  </a:lnTo>
                  <a:lnTo>
                    <a:pt x="197222" y="627063"/>
                  </a:lnTo>
                  <a:lnTo>
                    <a:pt x="200394" y="627063"/>
                  </a:lnTo>
                  <a:lnTo>
                    <a:pt x="200425" y="627063"/>
                  </a:lnTo>
                  <a:lnTo>
                    <a:pt x="205228" y="627063"/>
                  </a:lnTo>
                  <a:lnTo>
                    <a:pt x="558570" y="627063"/>
                  </a:lnTo>
                  <a:lnTo>
                    <a:pt x="558571" y="627063"/>
                  </a:lnTo>
                  <a:close/>
                  <a:moveTo>
                    <a:pt x="922944" y="627063"/>
                  </a:moveTo>
                  <a:lnTo>
                    <a:pt x="927696" y="627063"/>
                  </a:lnTo>
                  <a:lnTo>
                    <a:pt x="932449" y="627063"/>
                  </a:lnTo>
                  <a:lnTo>
                    <a:pt x="932450" y="627063"/>
                  </a:lnTo>
                  <a:lnTo>
                    <a:pt x="1286688" y="627063"/>
                  </a:lnTo>
                  <a:lnTo>
                    <a:pt x="1286689" y="627063"/>
                  </a:lnTo>
                  <a:lnTo>
                    <a:pt x="1291432" y="627063"/>
                  </a:lnTo>
                  <a:lnTo>
                    <a:pt x="1296174" y="627063"/>
                  </a:lnTo>
                  <a:lnTo>
                    <a:pt x="1300917" y="627461"/>
                  </a:lnTo>
                  <a:lnTo>
                    <a:pt x="1306054" y="627858"/>
                  </a:lnTo>
                  <a:lnTo>
                    <a:pt x="1310402" y="629449"/>
                  </a:lnTo>
                  <a:lnTo>
                    <a:pt x="1319492" y="631835"/>
                  </a:lnTo>
                  <a:lnTo>
                    <a:pt x="1328187" y="635413"/>
                  </a:lnTo>
                  <a:lnTo>
                    <a:pt x="1336486" y="639787"/>
                  </a:lnTo>
                  <a:lnTo>
                    <a:pt x="1343995" y="645353"/>
                  </a:lnTo>
                  <a:lnTo>
                    <a:pt x="1351504" y="651318"/>
                  </a:lnTo>
                  <a:lnTo>
                    <a:pt x="1357828" y="658475"/>
                  </a:lnTo>
                  <a:lnTo>
                    <a:pt x="1364151" y="666030"/>
                  </a:lnTo>
                  <a:lnTo>
                    <a:pt x="1369684" y="673584"/>
                  </a:lnTo>
                  <a:lnTo>
                    <a:pt x="1374427" y="682729"/>
                  </a:lnTo>
                  <a:lnTo>
                    <a:pt x="1378379" y="692272"/>
                  </a:lnTo>
                  <a:lnTo>
                    <a:pt x="1381541" y="701815"/>
                  </a:lnTo>
                  <a:lnTo>
                    <a:pt x="1383912" y="712153"/>
                  </a:lnTo>
                  <a:lnTo>
                    <a:pt x="1385493" y="722491"/>
                  </a:lnTo>
                  <a:lnTo>
                    <a:pt x="1385888" y="733624"/>
                  </a:lnTo>
                  <a:lnTo>
                    <a:pt x="1385493" y="743962"/>
                  </a:lnTo>
                  <a:lnTo>
                    <a:pt x="1383912" y="754698"/>
                  </a:lnTo>
                  <a:lnTo>
                    <a:pt x="1381541" y="765036"/>
                  </a:lnTo>
                  <a:lnTo>
                    <a:pt x="1378379" y="774976"/>
                  </a:lnTo>
                  <a:lnTo>
                    <a:pt x="1374427" y="784122"/>
                  </a:lnTo>
                  <a:lnTo>
                    <a:pt x="1369684" y="792869"/>
                  </a:lnTo>
                  <a:lnTo>
                    <a:pt x="1364151" y="801219"/>
                  </a:lnTo>
                  <a:lnTo>
                    <a:pt x="1357828" y="808774"/>
                  </a:lnTo>
                  <a:lnTo>
                    <a:pt x="1351504" y="815533"/>
                  </a:lnTo>
                  <a:lnTo>
                    <a:pt x="1343995" y="821498"/>
                  </a:lnTo>
                  <a:lnTo>
                    <a:pt x="1336486" y="826667"/>
                  </a:lnTo>
                  <a:lnTo>
                    <a:pt x="1328187" y="831438"/>
                  </a:lnTo>
                  <a:lnTo>
                    <a:pt x="1319492" y="835017"/>
                  </a:lnTo>
                  <a:lnTo>
                    <a:pt x="1310402" y="837800"/>
                  </a:lnTo>
                  <a:lnTo>
                    <a:pt x="1306054" y="838595"/>
                  </a:lnTo>
                  <a:lnTo>
                    <a:pt x="1300917" y="838993"/>
                  </a:lnTo>
                  <a:lnTo>
                    <a:pt x="1296174" y="839390"/>
                  </a:lnTo>
                  <a:lnTo>
                    <a:pt x="1291432" y="839788"/>
                  </a:lnTo>
                  <a:lnTo>
                    <a:pt x="1286689" y="839390"/>
                  </a:lnTo>
                  <a:lnTo>
                    <a:pt x="1281946" y="838993"/>
                  </a:lnTo>
                  <a:lnTo>
                    <a:pt x="1277204" y="838595"/>
                  </a:lnTo>
                  <a:lnTo>
                    <a:pt x="1272066" y="837800"/>
                  </a:lnTo>
                  <a:lnTo>
                    <a:pt x="1263371" y="835017"/>
                  </a:lnTo>
                  <a:lnTo>
                    <a:pt x="1254676" y="831438"/>
                  </a:lnTo>
                  <a:lnTo>
                    <a:pt x="1246377" y="826667"/>
                  </a:lnTo>
                  <a:lnTo>
                    <a:pt x="1238473" y="821498"/>
                  </a:lnTo>
                  <a:lnTo>
                    <a:pt x="1231754" y="815533"/>
                  </a:lnTo>
                  <a:lnTo>
                    <a:pt x="1224640" y="808774"/>
                  </a:lnTo>
                  <a:lnTo>
                    <a:pt x="1219201" y="802275"/>
                  </a:lnTo>
                  <a:lnTo>
                    <a:pt x="1219201" y="1749822"/>
                  </a:lnTo>
                  <a:lnTo>
                    <a:pt x="1218804" y="1754982"/>
                  </a:lnTo>
                  <a:lnTo>
                    <a:pt x="1218407" y="1760141"/>
                  </a:lnTo>
                  <a:lnTo>
                    <a:pt x="1216820" y="1764904"/>
                  </a:lnTo>
                  <a:lnTo>
                    <a:pt x="1215629" y="1769666"/>
                  </a:lnTo>
                  <a:lnTo>
                    <a:pt x="1213248" y="1774825"/>
                  </a:lnTo>
                  <a:lnTo>
                    <a:pt x="1211263" y="1778794"/>
                  </a:lnTo>
                  <a:lnTo>
                    <a:pt x="1208485" y="1783160"/>
                  </a:lnTo>
                  <a:lnTo>
                    <a:pt x="1206104" y="1786732"/>
                  </a:lnTo>
                  <a:lnTo>
                    <a:pt x="1202532" y="1789907"/>
                  </a:lnTo>
                  <a:lnTo>
                    <a:pt x="1198960" y="1793082"/>
                  </a:lnTo>
                  <a:lnTo>
                    <a:pt x="1195388" y="1795860"/>
                  </a:lnTo>
                  <a:lnTo>
                    <a:pt x="1191420" y="1797844"/>
                  </a:lnTo>
                  <a:lnTo>
                    <a:pt x="1187451" y="1799828"/>
                  </a:lnTo>
                  <a:lnTo>
                    <a:pt x="1183085" y="1801019"/>
                  </a:lnTo>
                  <a:lnTo>
                    <a:pt x="1178720" y="1801416"/>
                  </a:lnTo>
                  <a:lnTo>
                    <a:pt x="1173957" y="1801813"/>
                  </a:lnTo>
                  <a:lnTo>
                    <a:pt x="1043385" y="1801813"/>
                  </a:lnTo>
                  <a:lnTo>
                    <a:pt x="1038622" y="1801416"/>
                  </a:lnTo>
                  <a:lnTo>
                    <a:pt x="1034257" y="1801019"/>
                  </a:lnTo>
                  <a:lnTo>
                    <a:pt x="1030288" y="1799828"/>
                  </a:lnTo>
                  <a:lnTo>
                    <a:pt x="1025922" y="1797844"/>
                  </a:lnTo>
                  <a:lnTo>
                    <a:pt x="1021954" y="1795860"/>
                  </a:lnTo>
                  <a:lnTo>
                    <a:pt x="1018382" y="1793082"/>
                  </a:lnTo>
                  <a:lnTo>
                    <a:pt x="1015207" y="1789907"/>
                  </a:lnTo>
                  <a:lnTo>
                    <a:pt x="1012032" y="1786732"/>
                  </a:lnTo>
                  <a:lnTo>
                    <a:pt x="1008857" y="1783160"/>
                  </a:lnTo>
                  <a:lnTo>
                    <a:pt x="1006079" y="1778794"/>
                  </a:lnTo>
                  <a:lnTo>
                    <a:pt x="1004094" y="1774825"/>
                  </a:lnTo>
                  <a:lnTo>
                    <a:pt x="1002110" y="1769666"/>
                  </a:lnTo>
                  <a:lnTo>
                    <a:pt x="1000522" y="1764904"/>
                  </a:lnTo>
                  <a:lnTo>
                    <a:pt x="999729" y="1760141"/>
                  </a:lnTo>
                  <a:lnTo>
                    <a:pt x="998935" y="1754982"/>
                  </a:lnTo>
                  <a:lnTo>
                    <a:pt x="998538" y="1749822"/>
                  </a:lnTo>
                  <a:lnTo>
                    <a:pt x="998538" y="804112"/>
                  </a:lnTo>
                  <a:lnTo>
                    <a:pt x="994628" y="808774"/>
                  </a:lnTo>
                  <a:lnTo>
                    <a:pt x="987895" y="815533"/>
                  </a:lnTo>
                  <a:lnTo>
                    <a:pt x="980766" y="821498"/>
                  </a:lnTo>
                  <a:lnTo>
                    <a:pt x="972846" y="826667"/>
                  </a:lnTo>
                  <a:lnTo>
                    <a:pt x="964529" y="831438"/>
                  </a:lnTo>
                  <a:lnTo>
                    <a:pt x="955816" y="835017"/>
                  </a:lnTo>
                  <a:lnTo>
                    <a:pt x="947103" y="837800"/>
                  </a:lnTo>
                  <a:lnTo>
                    <a:pt x="942350" y="838595"/>
                  </a:lnTo>
                  <a:lnTo>
                    <a:pt x="937598" y="838993"/>
                  </a:lnTo>
                  <a:lnTo>
                    <a:pt x="932449" y="839390"/>
                  </a:lnTo>
                  <a:lnTo>
                    <a:pt x="927696" y="839788"/>
                  </a:lnTo>
                  <a:lnTo>
                    <a:pt x="922944" y="839390"/>
                  </a:lnTo>
                  <a:lnTo>
                    <a:pt x="918191" y="838993"/>
                  </a:lnTo>
                  <a:lnTo>
                    <a:pt x="913439" y="838595"/>
                  </a:lnTo>
                  <a:lnTo>
                    <a:pt x="909082" y="837800"/>
                  </a:lnTo>
                  <a:lnTo>
                    <a:pt x="899577" y="835017"/>
                  </a:lnTo>
                  <a:lnTo>
                    <a:pt x="890864" y="831438"/>
                  </a:lnTo>
                  <a:lnTo>
                    <a:pt x="882547" y="826667"/>
                  </a:lnTo>
                  <a:lnTo>
                    <a:pt x="875419" y="821498"/>
                  </a:lnTo>
                  <a:lnTo>
                    <a:pt x="867894" y="815533"/>
                  </a:lnTo>
                  <a:lnTo>
                    <a:pt x="861161" y="808774"/>
                  </a:lnTo>
                  <a:lnTo>
                    <a:pt x="855220" y="801219"/>
                  </a:lnTo>
                  <a:lnTo>
                    <a:pt x="849280" y="792869"/>
                  </a:lnTo>
                  <a:lnTo>
                    <a:pt x="844923" y="784122"/>
                  </a:lnTo>
                  <a:lnTo>
                    <a:pt x="840567" y="774976"/>
                  </a:lnTo>
                  <a:lnTo>
                    <a:pt x="837398" y="765036"/>
                  </a:lnTo>
                  <a:lnTo>
                    <a:pt x="835418" y="754698"/>
                  </a:lnTo>
                  <a:lnTo>
                    <a:pt x="834230" y="743962"/>
                  </a:lnTo>
                  <a:lnTo>
                    <a:pt x="833438" y="733625"/>
                  </a:lnTo>
                  <a:lnTo>
                    <a:pt x="834230" y="722491"/>
                  </a:lnTo>
                  <a:lnTo>
                    <a:pt x="835418" y="712153"/>
                  </a:lnTo>
                  <a:lnTo>
                    <a:pt x="837398" y="701815"/>
                  </a:lnTo>
                  <a:lnTo>
                    <a:pt x="840567" y="692272"/>
                  </a:lnTo>
                  <a:lnTo>
                    <a:pt x="844923" y="682729"/>
                  </a:lnTo>
                  <a:lnTo>
                    <a:pt x="849280" y="673584"/>
                  </a:lnTo>
                  <a:lnTo>
                    <a:pt x="855220" y="666030"/>
                  </a:lnTo>
                  <a:lnTo>
                    <a:pt x="861161" y="658475"/>
                  </a:lnTo>
                  <a:lnTo>
                    <a:pt x="867894" y="651318"/>
                  </a:lnTo>
                  <a:lnTo>
                    <a:pt x="875419" y="645354"/>
                  </a:lnTo>
                  <a:lnTo>
                    <a:pt x="882547" y="639787"/>
                  </a:lnTo>
                  <a:lnTo>
                    <a:pt x="890864" y="635413"/>
                  </a:lnTo>
                  <a:lnTo>
                    <a:pt x="899577" y="631835"/>
                  </a:lnTo>
                  <a:lnTo>
                    <a:pt x="909082" y="629449"/>
                  </a:lnTo>
                  <a:lnTo>
                    <a:pt x="913439" y="627858"/>
                  </a:lnTo>
                  <a:lnTo>
                    <a:pt x="918191" y="627461"/>
                  </a:lnTo>
                  <a:lnTo>
                    <a:pt x="922944" y="627063"/>
                  </a:lnTo>
                  <a:close/>
                  <a:moveTo>
                    <a:pt x="1650227" y="627063"/>
                  </a:moveTo>
                  <a:lnTo>
                    <a:pt x="1654970" y="627063"/>
                  </a:lnTo>
                  <a:lnTo>
                    <a:pt x="1659712" y="627063"/>
                  </a:lnTo>
                  <a:lnTo>
                    <a:pt x="1659713" y="627063"/>
                  </a:lnTo>
                  <a:lnTo>
                    <a:pt x="2013555" y="627063"/>
                  </a:lnTo>
                  <a:lnTo>
                    <a:pt x="2013556" y="627063"/>
                  </a:lnTo>
                  <a:lnTo>
                    <a:pt x="2018705" y="627063"/>
                  </a:lnTo>
                  <a:lnTo>
                    <a:pt x="2023457" y="627063"/>
                  </a:lnTo>
                  <a:lnTo>
                    <a:pt x="2028210" y="627461"/>
                  </a:lnTo>
                  <a:lnTo>
                    <a:pt x="2032566" y="627858"/>
                  </a:lnTo>
                  <a:lnTo>
                    <a:pt x="2037319" y="629449"/>
                  </a:lnTo>
                  <a:lnTo>
                    <a:pt x="2046824" y="631834"/>
                  </a:lnTo>
                  <a:lnTo>
                    <a:pt x="2055141" y="635413"/>
                  </a:lnTo>
                  <a:lnTo>
                    <a:pt x="2063458" y="639787"/>
                  </a:lnTo>
                  <a:lnTo>
                    <a:pt x="2071378" y="645353"/>
                  </a:lnTo>
                  <a:lnTo>
                    <a:pt x="2078507" y="651318"/>
                  </a:lnTo>
                  <a:lnTo>
                    <a:pt x="2085240" y="658475"/>
                  </a:lnTo>
                  <a:lnTo>
                    <a:pt x="2091181" y="666029"/>
                  </a:lnTo>
                  <a:lnTo>
                    <a:pt x="2096725" y="673584"/>
                  </a:lnTo>
                  <a:lnTo>
                    <a:pt x="2101478" y="682729"/>
                  </a:lnTo>
                  <a:lnTo>
                    <a:pt x="2105438" y="692272"/>
                  </a:lnTo>
                  <a:lnTo>
                    <a:pt x="2109003" y="701815"/>
                  </a:lnTo>
                  <a:lnTo>
                    <a:pt x="2110983" y="712153"/>
                  </a:lnTo>
                  <a:lnTo>
                    <a:pt x="2112567" y="722491"/>
                  </a:lnTo>
                  <a:lnTo>
                    <a:pt x="2112963" y="733624"/>
                  </a:lnTo>
                  <a:lnTo>
                    <a:pt x="2112567" y="743962"/>
                  </a:lnTo>
                  <a:lnTo>
                    <a:pt x="2110983" y="754698"/>
                  </a:lnTo>
                  <a:lnTo>
                    <a:pt x="2109003" y="765036"/>
                  </a:lnTo>
                  <a:lnTo>
                    <a:pt x="2105438" y="774976"/>
                  </a:lnTo>
                  <a:lnTo>
                    <a:pt x="2101478" y="784122"/>
                  </a:lnTo>
                  <a:lnTo>
                    <a:pt x="2096725" y="792869"/>
                  </a:lnTo>
                  <a:lnTo>
                    <a:pt x="2091181" y="801219"/>
                  </a:lnTo>
                  <a:lnTo>
                    <a:pt x="2085240" y="808774"/>
                  </a:lnTo>
                  <a:lnTo>
                    <a:pt x="2078507" y="815533"/>
                  </a:lnTo>
                  <a:lnTo>
                    <a:pt x="2071378" y="821498"/>
                  </a:lnTo>
                  <a:lnTo>
                    <a:pt x="2063458" y="826667"/>
                  </a:lnTo>
                  <a:lnTo>
                    <a:pt x="2055141" y="831438"/>
                  </a:lnTo>
                  <a:lnTo>
                    <a:pt x="2046824" y="835017"/>
                  </a:lnTo>
                  <a:lnTo>
                    <a:pt x="2037319" y="837800"/>
                  </a:lnTo>
                  <a:lnTo>
                    <a:pt x="2032566" y="838595"/>
                  </a:lnTo>
                  <a:lnTo>
                    <a:pt x="2028210" y="838993"/>
                  </a:lnTo>
                  <a:lnTo>
                    <a:pt x="2023457" y="839390"/>
                  </a:lnTo>
                  <a:lnTo>
                    <a:pt x="2018705" y="839788"/>
                  </a:lnTo>
                  <a:lnTo>
                    <a:pt x="2013556" y="839390"/>
                  </a:lnTo>
                  <a:lnTo>
                    <a:pt x="2008407" y="838993"/>
                  </a:lnTo>
                  <a:lnTo>
                    <a:pt x="2004051" y="838595"/>
                  </a:lnTo>
                  <a:lnTo>
                    <a:pt x="1999298" y="837800"/>
                  </a:lnTo>
                  <a:lnTo>
                    <a:pt x="1990189" y="835017"/>
                  </a:lnTo>
                  <a:lnTo>
                    <a:pt x="1981872" y="831438"/>
                  </a:lnTo>
                  <a:lnTo>
                    <a:pt x="1973556" y="826667"/>
                  </a:lnTo>
                  <a:lnTo>
                    <a:pt x="1965635" y="821498"/>
                  </a:lnTo>
                  <a:lnTo>
                    <a:pt x="1958110" y="815533"/>
                  </a:lnTo>
                  <a:lnTo>
                    <a:pt x="1951773" y="808774"/>
                  </a:lnTo>
                  <a:lnTo>
                    <a:pt x="1946276" y="802221"/>
                  </a:lnTo>
                  <a:lnTo>
                    <a:pt x="1946276" y="1749822"/>
                  </a:lnTo>
                  <a:lnTo>
                    <a:pt x="1946276" y="1754982"/>
                  </a:lnTo>
                  <a:lnTo>
                    <a:pt x="1945481" y="1760141"/>
                  </a:lnTo>
                  <a:lnTo>
                    <a:pt x="1944686" y="1764904"/>
                  </a:lnTo>
                  <a:lnTo>
                    <a:pt x="1943095" y="1769666"/>
                  </a:lnTo>
                  <a:lnTo>
                    <a:pt x="1941107" y="1774825"/>
                  </a:lnTo>
                  <a:lnTo>
                    <a:pt x="1939119" y="1778794"/>
                  </a:lnTo>
                  <a:lnTo>
                    <a:pt x="1936336" y="1783160"/>
                  </a:lnTo>
                  <a:lnTo>
                    <a:pt x="1933156" y="1786732"/>
                  </a:lnTo>
                  <a:lnTo>
                    <a:pt x="1930372" y="1789907"/>
                  </a:lnTo>
                  <a:lnTo>
                    <a:pt x="1926794" y="1793082"/>
                  </a:lnTo>
                  <a:lnTo>
                    <a:pt x="1923216" y="1795860"/>
                  </a:lnTo>
                  <a:lnTo>
                    <a:pt x="1919240" y="1797844"/>
                  </a:lnTo>
                  <a:lnTo>
                    <a:pt x="1914866" y="1799828"/>
                  </a:lnTo>
                  <a:lnTo>
                    <a:pt x="1910493" y="1801019"/>
                  </a:lnTo>
                  <a:lnTo>
                    <a:pt x="1906119" y="1801416"/>
                  </a:lnTo>
                  <a:lnTo>
                    <a:pt x="1901746" y="1801813"/>
                  </a:lnTo>
                  <a:lnTo>
                    <a:pt x="1770541" y="1801813"/>
                  </a:lnTo>
                  <a:lnTo>
                    <a:pt x="1766167" y="1801416"/>
                  </a:lnTo>
                  <a:lnTo>
                    <a:pt x="1761794" y="1801019"/>
                  </a:lnTo>
                  <a:lnTo>
                    <a:pt x="1757420" y="1799828"/>
                  </a:lnTo>
                  <a:lnTo>
                    <a:pt x="1753444" y="1797844"/>
                  </a:lnTo>
                  <a:lnTo>
                    <a:pt x="1749468" y="1795860"/>
                  </a:lnTo>
                  <a:lnTo>
                    <a:pt x="1745493" y="1793082"/>
                  </a:lnTo>
                  <a:lnTo>
                    <a:pt x="1741914" y="1789907"/>
                  </a:lnTo>
                  <a:lnTo>
                    <a:pt x="1738734" y="1786732"/>
                  </a:lnTo>
                  <a:lnTo>
                    <a:pt x="1735950" y="1783160"/>
                  </a:lnTo>
                  <a:lnTo>
                    <a:pt x="1733565" y="1778794"/>
                  </a:lnTo>
                  <a:lnTo>
                    <a:pt x="1731179" y="1774825"/>
                  </a:lnTo>
                  <a:lnTo>
                    <a:pt x="1729191" y="1769666"/>
                  </a:lnTo>
                  <a:lnTo>
                    <a:pt x="1727999" y="1764904"/>
                  </a:lnTo>
                  <a:lnTo>
                    <a:pt x="1726408" y="1760141"/>
                  </a:lnTo>
                  <a:lnTo>
                    <a:pt x="1726011" y="1754982"/>
                  </a:lnTo>
                  <a:lnTo>
                    <a:pt x="1725613" y="1749822"/>
                  </a:lnTo>
                  <a:lnTo>
                    <a:pt x="1725613" y="803700"/>
                  </a:lnTo>
                  <a:lnTo>
                    <a:pt x="1721366" y="808774"/>
                  </a:lnTo>
                  <a:lnTo>
                    <a:pt x="1714647" y="815533"/>
                  </a:lnTo>
                  <a:lnTo>
                    <a:pt x="1707928" y="821498"/>
                  </a:lnTo>
                  <a:lnTo>
                    <a:pt x="1700024" y="826667"/>
                  </a:lnTo>
                  <a:lnTo>
                    <a:pt x="1691725" y="831438"/>
                  </a:lnTo>
                  <a:lnTo>
                    <a:pt x="1683030" y="835017"/>
                  </a:lnTo>
                  <a:lnTo>
                    <a:pt x="1673940" y="837800"/>
                  </a:lnTo>
                  <a:lnTo>
                    <a:pt x="1669197" y="838595"/>
                  </a:lnTo>
                  <a:lnTo>
                    <a:pt x="1664455" y="838993"/>
                  </a:lnTo>
                  <a:lnTo>
                    <a:pt x="1659712" y="839390"/>
                  </a:lnTo>
                  <a:lnTo>
                    <a:pt x="1654970" y="839788"/>
                  </a:lnTo>
                  <a:lnTo>
                    <a:pt x="1650227" y="839390"/>
                  </a:lnTo>
                  <a:lnTo>
                    <a:pt x="1645484" y="838993"/>
                  </a:lnTo>
                  <a:lnTo>
                    <a:pt x="1640347" y="838595"/>
                  </a:lnTo>
                  <a:lnTo>
                    <a:pt x="1635604" y="837800"/>
                  </a:lnTo>
                  <a:lnTo>
                    <a:pt x="1626909" y="835017"/>
                  </a:lnTo>
                  <a:lnTo>
                    <a:pt x="1618214" y="831438"/>
                  </a:lnTo>
                  <a:lnTo>
                    <a:pt x="1609915" y="826667"/>
                  </a:lnTo>
                  <a:lnTo>
                    <a:pt x="1602011" y="821498"/>
                  </a:lnTo>
                  <a:lnTo>
                    <a:pt x="1594897" y="815533"/>
                  </a:lnTo>
                  <a:lnTo>
                    <a:pt x="1588178" y="808774"/>
                  </a:lnTo>
                  <a:lnTo>
                    <a:pt x="1581855" y="801219"/>
                  </a:lnTo>
                  <a:lnTo>
                    <a:pt x="1576717" y="792869"/>
                  </a:lnTo>
                  <a:lnTo>
                    <a:pt x="1571974" y="784122"/>
                  </a:lnTo>
                  <a:lnTo>
                    <a:pt x="1568022" y="774976"/>
                  </a:lnTo>
                  <a:lnTo>
                    <a:pt x="1564860" y="765036"/>
                  </a:lnTo>
                  <a:lnTo>
                    <a:pt x="1562094" y="754698"/>
                  </a:lnTo>
                  <a:lnTo>
                    <a:pt x="1560908" y="743962"/>
                  </a:lnTo>
                  <a:lnTo>
                    <a:pt x="1560513" y="733624"/>
                  </a:lnTo>
                  <a:lnTo>
                    <a:pt x="1560908" y="722491"/>
                  </a:lnTo>
                  <a:lnTo>
                    <a:pt x="1562094" y="712153"/>
                  </a:lnTo>
                  <a:lnTo>
                    <a:pt x="1564860" y="701815"/>
                  </a:lnTo>
                  <a:lnTo>
                    <a:pt x="1568022" y="692272"/>
                  </a:lnTo>
                  <a:lnTo>
                    <a:pt x="1571974" y="682729"/>
                  </a:lnTo>
                  <a:lnTo>
                    <a:pt x="1576717" y="673584"/>
                  </a:lnTo>
                  <a:lnTo>
                    <a:pt x="1581855" y="666029"/>
                  </a:lnTo>
                  <a:lnTo>
                    <a:pt x="1588178" y="658475"/>
                  </a:lnTo>
                  <a:lnTo>
                    <a:pt x="1594897" y="651318"/>
                  </a:lnTo>
                  <a:lnTo>
                    <a:pt x="1602011" y="645353"/>
                  </a:lnTo>
                  <a:lnTo>
                    <a:pt x="1609915" y="639787"/>
                  </a:lnTo>
                  <a:lnTo>
                    <a:pt x="1618214" y="635413"/>
                  </a:lnTo>
                  <a:lnTo>
                    <a:pt x="1626909" y="631834"/>
                  </a:lnTo>
                  <a:lnTo>
                    <a:pt x="1635604" y="629449"/>
                  </a:lnTo>
                  <a:lnTo>
                    <a:pt x="1640347" y="627858"/>
                  </a:lnTo>
                  <a:lnTo>
                    <a:pt x="1645484" y="627461"/>
                  </a:lnTo>
                  <a:lnTo>
                    <a:pt x="1650227" y="627063"/>
                  </a:lnTo>
                  <a:close/>
                  <a:moveTo>
                    <a:pt x="1109068" y="0"/>
                  </a:moveTo>
                  <a:lnTo>
                    <a:pt x="1663204" y="293093"/>
                  </a:lnTo>
                  <a:lnTo>
                    <a:pt x="2217738" y="585788"/>
                  </a:lnTo>
                  <a:lnTo>
                    <a:pt x="1109068" y="585788"/>
                  </a:lnTo>
                  <a:lnTo>
                    <a:pt x="0" y="585788"/>
                  </a:lnTo>
                  <a:lnTo>
                    <a:pt x="554534" y="293093"/>
                  </a:lnTo>
                  <a:lnTo>
                    <a:pt x="110906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bg1"/>
                </a:solidFill>
                <a:latin typeface="微软雅黑" pitchFamily="34" charset="-122"/>
                <a:ea typeface="微软雅黑" pitchFamily="34" charset="-122"/>
              </a:endParaRPr>
            </a:p>
          </p:txBody>
        </p:sp>
        <p:sp>
          <p:nvSpPr>
            <p:cNvPr id="31" name="圆角矩形 57"/>
            <p:cNvSpPr/>
            <p:nvPr/>
          </p:nvSpPr>
          <p:spPr>
            <a:xfrm rot="18900000">
              <a:off x="4347181" y="3629458"/>
              <a:ext cx="1909664" cy="631414"/>
            </a:xfrm>
            <a:prstGeom prst="roundRect">
              <a:avLst>
                <a:gd name="adj" fmla="val 50000"/>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grpSp>
          <p:nvGrpSpPr>
            <p:cNvPr id="32" name="组合 31"/>
            <p:cNvGrpSpPr/>
            <p:nvPr/>
          </p:nvGrpSpPr>
          <p:grpSpPr>
            <a:xfrm>
              <a:off x="5483138" y="3234938"/>
              <a:ext cx="528842" cy="529105"/>
              <a:chOff x="798773" y="5020276"/>
              <a:chExt cx="625187" cy="625187"/>
            </a:xfrm>
          </p:grpSpPr>
          <p:sp>
            <p:nvSpPr>
              <p:cNvPr id="35" name="椭圆 34"/>
              <p:cNvSpPr/>
              <p:nvPr/>
            </p:nvSpPr>
            <p:spPr>
              <a:xfrm flipH="1">
                <a:off x="798773" y="5020276"/>
                <a:ext cx="625187" cy="625187"/>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accent2"/>
                  </a:solidFill>
                </a:endParaRPr>
              </a:p>
            </p:txBody>
          </p:sp>
          <p:sp>
            <p:nvSpPr>
              <p:cNvPr id="36" name="矩形 35"/>
              <p:cNvSpPr/>
              <p:nvPr/>
            </p:nvSpPr>
            <p:spPr>
              <a:xfrm rot="18900000">
                <a:off x="952840" y="5087273"/>
                <a:ext cx="373805" cy="461416"/>
              </a:xfrm>
              <a:prstGeom prst="rect">
                <a:avLst/>
              </a:prstGeom>
              <a:no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accent2"/>
                    </a:solidFill>
                  </a:rPr>
                  <a:t>2</a:t>
                </a:r>
                <a:endParaRPr lang="zh-CN" altLang="en-US" sz="2000" dirty="0">
                  <a:solidFill>
                    <a:schemeClr val="accent2"/>
                  </a:solidFill>
                </a:endParaRPr>
              </a:p>
            </p:txBody>
          </p:sp>
        </p:grpSp>
        <p:sp>
          <p:nvSpPr>
            <p:cNvPr id="34" name="KSO_Shape"/>
            <p:cNvSpPr>
              <a:spLocks/>
            </p:cNvSpPr>
            <p:nvPr/>
          </p:nvSpPr>
          <p:spPr bwMode="auto">
            <a:xfrm>
              <a:off x="4687403" y="4315608"/>
              <a:ext cx="315679" cy="256791"/>
            </a:xfrm>
            <a:custGeom>
              <a:avLst/>
              <a:gdLst>
                <a:gd name="T0" fmla="*/ 651924 w 6442393"/>
                <a:gd name="T1" fmla="*/ 577512 h 5234968"/>
                <a:gd name="T2" fmla="*/ 900199 w 6442393"/>
                <a:gd name="T3" fmla="*/ 1116181 h 5234968"/>
                <a:gd name="T4" fmla="*/ 1148473 w 6442393"/>
                <a:gd name="T5" fmla="*/ 577512 h 5234968"/>
                <a:gd name="T6" fmla="*/ 900199 w 6442393"/>
                <a:gd name="T7" fmla="*/ 618930 h 5234968"/>
                <a:gd name="T8" fmla="*/ 1518895 w 6442393"/>
                <a:gd name="T9" fmla="*/ 516204 h 5234968"/>
                <a:gd name="T10" fmla="*/ 1270621 w 6442393"/>
                <a:gd name="T11" fmla="*/ 556920 h 5234968"/>
                <a:gd name="T12" fmla="*/ 1021879 w 6442393"/>
                <a:gd name="T13" fmla="*/ 1095823 h 5234968"/>
                <a:gd name="T14" fmla="*/ 281502 w 6442393"/>
                <a:gd name="T15" fmla="*/ 516204 h 5234968"/>
                <a:gd name="T16" fmla="*/ 778519 w 6442393"/>
                <a:gd name="T17" fmla="*/ 1095823 h 5234968"/>
                <a:gd name="T18" fmla="*/ 529776 w 6442393"/>
                <a:gd name="T19" fmla="*/ 556920 h 5234968"/>
                <a:gd name="T20" fmla="*/ 900199 w 6442393"/>
                <a:gd name="T21" fmla="*/ 253422 h 5234968"/>
                <a:gd name="T22" fmla="*/ 748098 w 6442393"/>
                <a:gd name="T23" fmla="*/ 481338 h 5234968"/>
                <a:gd name="T24" fmla="*/ 900199 w 6442393"/>
                <a:gd name="T25" fmla="*/ 506142 h 5234968"/>
                <a:gd name="T26" fmla="*/ 1052299 w 6442393"/>
                <a:gd name="T27" fmla="*/ 481338 h 5234968"/>
                <a:gd name="T28" fmla="*/ 1382473 w 6442393"/>
                <a:gd name="T29" fmla="*/ 209196 h 5234968"/>
                <a:gd name="T30" fmla="*/ 1237777 w 6442393"/>
                <a:gd name="T31" fmla="*/ 449966 h 5234968"/>
                <a:gd name="T32" fmla="*/ 1236274 w 6442393"/>
                <a:gd name="T33" fmla="*/ 450216 h 5234968"/>
                <a:gd name="T34" fmla="*/ 1236102 w 6442393"/>
                <a:gd name="T35" fmla="*/ 450216 h 5234968"/>
                <a:gd name="T36" fmla="*/ 1236105 w 6442393"/>
                <a:gd name="T37" fmla="*/ 450245 h 5234968"/>
                <a:gd name="T38" fmla="*/ 1236274 w 6442393"/>
                <a:gd name="T39" fmla="*/ 450216 h 5234968"/>
                <a:gd name="T40" fmla="*/ 1237627 w 6442393"/>
                <a:gd name="T41" fmla="*/ 450216 h 5234968"/>
                <a:gd name="T42" fmla="*/ 1237777 w 6442393"/>
                <a:gd name="T43" fmla="*/ 449966 h 5234968"/>
                <a:gd name="T44" fmla="*/ 1535509 w 6442393"/>
                <a:gd name="T45" fmla="*/ 400374 h 5234968"/>
                <a:gd name="T46" fmla="*/ 418158 w 6442393"/>
                <a:gd name="T47" fmla="*/ 209196 h 5234968"/>
                <a:gd name="T48" fmla="*/ 264888 w 6442393"/>
                <a:gd name="T49" fmla="*/ 400374 h 5234968"/>
                <a:gd name="T50" fmla="*/ 562361 w 6442393"/>
                <a:gd name="T51" fmla="*/ 449923 h 5234968"/>
                <a:gd name="T52" fmla="*/ 562536 w 6442393"/>
                <a:gd name="T53" fmla="*/ 450216 h 5234968"/>
                <a:gd name="T54" fmla="*/ 563962 w 6442393"/>
                <a:gd name="T55" fmla="*/ 450216 h 5234968"/>
                <a:gd name="T56" fmla="*/ 563956 w 6442393"/>
                <a:gd name="T57" fmla="*/ 450189 h 5234968"/>
                <a:gd name="T58" fmla="*/ 562361 w 6442393"/>
                <a:gd name="T59" fmla="*/ 449923 h 5234968"/>
                <a:gd name="T60" fmla="*/ 956592 w 6442393"/>
                <a:gd name="T61" fmla="*/ 168714 h 5234968"/>
                <a:gd name="T62" fmla="*/ 1134199 w 6442393"/>
                <a:gd name="T63" fmla="*/ 435240 h 5234968"/>
                <a:gd name="T64" fmla="*/ 1294021 w 6442393"/>
                <a:gd name="T65" fmla="*/ 168714 h 5234968"/>
                <a:gd name="T66" fmla="*/ 506610 w 6442393"/>
                <a:gd name="T67" fmla="*/ 168714 h 5234968"/>
                <a:gd name="T68" fmla="*/ 666432 w 6442393"/>
                <a:gd name="T69" fmla="*/ 435240 h 5234968"/>
                <a:gd name="T70" fmla="*/ 843805 w 6442393"/>
                <a:gd name="T71" fmla="*/ 168714 h 5234968"/>
                <a:gd name="T72" fmla="*/ 337428 w 6442393"/>
                <a:gd name="T73" fmla="*/ 0 h 5234968"/>
                <a:gd name="T74" fmla="*/ 1463203 w 6442393"/>
                <a:gd name="T75" fmla="*/ 0 h 5234968"/>
                <a:gd name="T76" fmla="*/ 1800397 w 6442393"/>
                <a:gd name="T77" fmla="*/ 450216 h 5234968"/>
                <a:gd name="T78" fmla="*/ 900199 w 6442393"/>
                <a:gd name="T79" fmla="*/ 1462969 h 5234968"/>
                <a:gd name="T80" fmla="*/ 0 w 6442393"/>
                <a:gd name="T81" fmla="*/ 450216 h 52349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42393" h="5234968">
                  <a:moveTo>
                    <a:pt x="2332793" y="2066523"/>
                  </a:moveTo>
                  <a:lnTo>
                    <a:pt x="3221197" y="3994050"/>
                  </a:lnTo>
                  <a:lnTo>
                    <a:pt x="4109600" y="2066523"/>
                  </a:lnTo>
                  <a:lnTo>
                    <a:pt x="3221197" y="2214730"/>
                  </a:lnTo>
                  <a:lnTo>
                    <a:pt x="2332793" y="2066523"/>
                  </a:lnTo>
                  <a:close/>
                  <a:moveTo>
                    <a:pt x="5435089" y="1847143"/>
                  </a:moveTo>
                  <a:lnTo>
                    <a:pt x="4546685" y="1992838"/>
                  </a:lnTo>
                  <a:lnTo>
                    <a:pt x="3656607" y="3921202"/>
                  </a:lnTo>
                  <a:lnTo>
                    <a:pt x="5435089" y="1847143"/>
                  </a:lnTo>
                  <a:close/>
                  <a:moveTo>
                    <a:pt x="1007304" y="1847143"/>
                  </a:moveTo>
                  <a:lnTo>
                    <a:pt x="2785787" y="3921202"/>
                  </a:lnTo>
                  <a:lnTo>
                    <a:pt x="1895708" y="1992838"/>
                  </a:lnTo>
                  <a:lnTo>
                    <a:pt x="1007304" y="1847143"/>
                  </a:lnTo>
                  <a:close/>
                  <a:moveTo>
                    <a:pt x="3221197" y="906825"/>
                  </a:moveTo>
                  <a:lnTo>
                    <a:pt x="2676934" y="1722382"/>
                  </a:lnTo>
                  <a:lnTo>
                    <a:pt x="3221197" y="1811138"/>
                  </a:lnTo>
                  <a:lnTo>
                    <a:pt x="3765459" y="1722382"/>
                  </a:lnTo>
                  <a:lnTo>
                    <a:pt x="3221197" y="906825"/>
                  </a:lnTo>
                  <a:close/>
                  <a:moveTo>
                    <a:pt x="4946927" y="748570"/>
                  </a:moveTo>
                  <a:lnTo>
                    <a:pt x="4429161" y="1610121"/>
                  </a:lnTo>
                  <a:lnTo>
                    <a:pt x="4423781" y="1611017"/>
                  </a:lnTo>
                  <a:lnTo>
                    <a:pt x="4423167" y="1611017"/>
                  </a:lnTo>
                  <a:lnTo>
                    <a:pt x="4423178" y="1611118"/>
                  </a:lnTo>
                  <a:lnTo>
                    <a:pt x="4423781" y="1611017"/>
                  </a:lnTo>
                  <a:lnTo>
                    <a:pt x="4428622" y="1611017"/>
                  </a:lnTo>
                  <a:lnTo>
                    <a:pt x="4429161" y="1610121"/>
                  </a:lnTo>
                  <a:lnTo>
                    <a:pt x="5494539" y="1432667"/>
                  </a:lnTo>
                  <a:lnTo>
                    <a:pt x="4946927" y="748570"/>
                  </a:lnTo>
                  <a:close/>
                  <a:moveTo>
                    <a:pt x="1496303" y="748570"/>
                  </a:moveTo>
                  <a:lnTo>
                    <a:pt x="947854" y="1432667"/>
                  </a:lnTo>
                  <a:lnTo>
                    <a:pt x="2012305" y="1609967"/>
                  </a:lnTo>
                  <a:lnTo>
                    <a:pt x="2012934" y="1611017"/>
                  </a:lnTo>
                  <a:lnTo>
                    <a:pt x="2018036" y="1611017"/>
                  </a:lnTo>
                  <a:lnTo>
                    <a:pt x="2018015" y="1610918"/>
                  </a:lnTo>
                  <a:lnTo>
                    <a:pt x="2012305" y="1609967"/>
                  </a:lnTo>
                  <a:lnTo>
                    <a:pt x="1496303" y="748570"/>
                  </a:lnTo>
                  <a:close/>
                  <a:moveTo>
                    <a:pt x="3422992" y="603713"/>
                  </a:moveTo>
                  <a:lnTo>
                    <a:pt x="4058524" y="1557428"/>
                  </a:lnTo>
                  <a:lnTo>
                    <a:pt x="4630418" y="603713"/>
                  </a:lnTo>
                  <a:lnTo>
                    <a:pt x="3422992" y="603713"/>
                  </a:lnTo>
                  <a:close/>
                  <a:moveTo>
                    <a:pt x="1812813" y="603713"/>
                  </a:moveTo>
                  <a:lnTo>
                    <a:pt x="2384707" y="1557428"/>
                  </a:lnTo>
                  <a:lnTo>
                    <a:pt x="3019401" y="603713"/>
                  </a:lnTo>
                  <a:lnTo>
                    <a:pt x="1812813" y="603713"/>
                  </a:lnTo>
                  <a:close/>
                  <a:moveTo>
                    <a:pt x="1207426" y="0"/>
                  </a:moveTo>
                  <a:lnTo>
                    <a:pt x="5235805" y="0"/>
                  </a:lnTo>
                  <a:lnTo>
                    <a:pt x="6442393" y="1611017"/>
                  </a:lnTo>
                  <a:lnTo>
                    <a:pt x="3221197" y="5234968"/>
                  </a:lnTo>
                  <a:lnTo>
                    <a:pt x="0" y="1611017"/>
                  </a:lnTo>
                  <a:lnTo>
                    <a:pt x="1207426" y="0"/>
                  </a:lnTo>
                  <a:close/>
                </a:path>
              </a:pathLst>
            </a:custGeom>
            <a:solidFill>
              <a:schemeClr val="bg1"/>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latin typeface="微软雅黑" pitchFamily="34" charset="-122"/>
                <a:ea typeface="微软雅黑" pitchFamily="34" charset="-122"/>
              </a:endParaRPr>
            </a:p>
          </p:txBody>
        </p:sp>
        <p:sp>
          <p:nvSpPr>
            <p:cNvPr id="37" name="任意多边形 63"/>
            <p:cNvSpPr/>
            <p:nvPr/>
          </p:nvSpPr>
          <p:spPr>
            <a:xfrm rot="2250102">
              <a:off x="3601933" y="3256539"/>
              <a:ext cx="4989398" cy="1082388"/>
            </a:xfrm>
            <a:custGeom>
              <a:avLst/>
              <a:gdLst>
                <a:gd name="connsiteX0" fmla="*/ 0 w 5390588"/>
                <a:gd name="connsiteY0" fmla="*/ 203650 h 1278942"/>
                <a:gd name="connsiteX1" fmla="*/ 529391 w 5390588"/>
                <a:gd name="connsiteY1" fmla="*/ 203650 h 1278942"/>
                <a:gd name="connsiteX2" fmla="*/ 529391 w 5390588"/>
                <a:gd name="connsiteY2" fmla="*/ 206916 h 1278942"/>
                <a:gd name="connsiteX3" fmla="*/ 666642 w 5390588"/>
                <a:gd name="connsiteY3" fmla="*/ 207797 h 1278942"/>
                <a:gd name="connsiteX4" fmla="*/ 829333 w 5390588"/>
                <a:gd name="connsiteY4" fmla="*/ 372586 h 1278942"/>
                <a:gd name="connsiteX5" fmla="*/ 823477 w 5390588"/>
                <a:gd name="connsiteY5" fmla="*/ 529189 h 1278942"/>
                <a:gd name="connsiteX6" fmla="*/ 1039160 w 5390588"/>
                <a:gd name="connsiteY6" fmla="*/ 892787 h 1278942"/>
                <a:gd name="connsiteX7" fmla="*/ 1590345 w 5390588"/>
                <a:gd name="connsiteY7" fmla="*/ 935139 h 1278942"/>
                <a:gd name="connsiteX8" fmla="*/ 1874201 w 5390588"/>
                <a:gd name="connsiteY8" fmla="*/ 537589 h 1278942"/>
                <a:gd name="connsiteX9" fmla="*/ 1877625 w 5390588"/>
                <a:gd name="connsiteY9" fmla="*/ 489658 h 1278942"/>
                <a:gd name="connsiteX10" fmla="*/ 1876158 w 5390588"/>
                <a:gd name="connsiteY10" fmla="*/ 489476 h 1278942"/>
                <a:gd name="connsiteX11" fmla="*/ 1878497 w 5390588"/>
                <a:gd name="connsiteY11" fmla="*/ 477447 h 1278942"/>
                <a:gd name="connsiteX12" fmla="*/ 1879461 w 5390588"/>
                <a:gd name="connsiteY12" fmla="*/ 463957 h 1278942"/>
                <a:gd name="connsiteX13" fmla="*/ 1881121 w 5390588"/>
                <a:gd name="connsiteY13" fmla="*/ 463960 h 1278942"/>
                <a:gd name="connsiteX14" fmla="*/ 1890813 w 5390588"/>
                <a:gd name="connsiteY14" fmla="*/ 414129 h 1278942"/>
                <a:gd name="connsiteX15" fmla="*/ 2231559 w 5390588"/>
                <a:gd name="connsiteY15" fmla="*/ 36516 h 1278942"/>
                <a:gd name="connsiteX16" fmla="*/ 2798190 w 5390588"/>
                <a:gd name="connsiteY16" fmla="*/ 138559 h 1278942"/>
                <a:gd name="connsiteX17" fmla="*/ 2985795 w 5390588"/>
                <a:gd name="connsiteY17" fmla="*/ 611320 h 1278942"/>
                <a:gd name="connsiteX18" fmla="*/ 2973287 w 5390588"/>
                <a:gd name="connsiteY18" fmla="*/ 686789 h 1278942"/>
                <a:gd name="connsiteX19" fmla="*/ 2971841 w 5390588"/>
                <a:gd name="connsiteY19" fmla="*/ 743454 h 1278942"/>
                <a:gd name="connsiteX20" fmla="*/ 3206765 w 5390588"/>
                <a:gd name="connsiteY20" fmla="*/ 1161349 h 1278942"/>
                <a:gd name="connsiteX21" fmla="*/ 3748785 w 5390588"/>
                <a:gd name="connsiteY21" fmla="*/ 1189539 h 1278942"/>
                <a:gd name="connsiteX22" fmla="*/ 4025791 w 5390588"/>
                <a:gd name="connsiteY22" fmla="*/ 798268 h 1278942"/>
                <a:gd name="connsiteX23" fmla="*/ 4030339 w 5390588"/>
                <a:gd name="connsiteY23" fmla="*/ 740379 h 1278942"/>
                <a:gd name="connsiteX24" fmla="*/ 4025977 w 5390588"/>
                <a:gd name="connsiteY24" fmla="*/ 739554 h 1278942"/>
                <a:gd name="connsiteX25" fmla="*/ 4232166 w 5390588"/>
                <a:gd name="connsiteY25" fmla="*/ 402536 h 1278942"/>
                <a:gd name="connsiteX26" fmla="*/ 4609810 w 5390588"/>
                <a:gd name="connsiteY26" fmla="*/ 286427 h 1278942"/>
                <a:gd name="connsiteX27" fmla="*/ 5115824 w 5390588"/>
                <a:gd name="connsiteY27" fmla="*/ 707333 h 1278942"/>
                <a:gd name="connsiteX28" fmla="*/ 5131067 w 5390588"/>
                <a:gd name="connsiteY28" fmla="*/ 806333 h 1278942"/>
                <a:gd name="connsiteX29" fmla="*/ 5135113 w 5390588"/>
                <a:gd name="connsiteY29" fmla="*/ 806564 h 1278942"/>
                <a:gd name="connsiteX30" fmla="*/ 5126192 w 5390588"/>
                <a:gd name="connsiteY30" fmla="*/ 913040 h 1278942"/>
                <a:gd name="connsiteX31" fmla="*/ 5236410 w 5390588"/>
                <a:gd name="connsiteY31" fmla="*/ 1043417 h 1278942"/>
                <a:gd name="connsiteX32" fmla="*/ 5390588 w 5390588"/>
                <a:gd name="connsiteY32" fmla="*/ 1056335 h 1278942"/>
                <a:gd name="connsiteX33" fmla="*/ 5388416 w 5390588"/>
                <a:gd name="connsiteY33" fmla="*/ 1096439 h 1278942"/>
                <a:gd name="connsiteX34" fmla="*/ 5237261 w 5390588"/>
                <a:gd name="connsiteY34" fmla="*/ 1083708 h 1278942"/>
                <a:gd name="connsiteX35" fmla="*/ 5087837 w 5390588"/>
                <a:gd name="connsiteY35" fmla="*/ 906801 h 1278942"/>
                <a:gd name="connsiteX36" fmla="*/ 5096462 w 5390588"/>
                <a:gd name="connsiteY36" fmla="*/ 804356 h 1278942"/>
                <a:gd name="connsiteX37" fmla="*/ 5098635 w 5390588"/>
                <a:gd name="connsiteY37" fmla="*/ 804481 h 1278942"/>
                <a:gd name="connsiteX38" fmla="*/ 5084876 w 5390588"/>
                <a:gd name="connsiteY38" fmla="*/ 715118 h 1278942"/>
                <a:gd name="connsiteX39" fmla="*/ 4607786 w 5390588"/>
                <a:gd name="connsiteY39" fmla="*/ 318272 h 1278942"/>
                <a:gd name="connsiteX40" fmla="*/ 4084307 w 5390588"/>
                <a:gd name="connsiteY40" fmla="*/ 651549 h 1278942"/>
                <a:gd name="connsiteX41" fmla="*/ 4058397 w 5390588"/>
                <a:gd name="connsiteY41" fmla="*/ 741768 h 1278942"/>
                <a:gd name="connsiteX42" fmla="*/ 4053635 w 5390588"/>
                <a:gd name="connsiteY42" fmla="*/ 802385 h 1278942"/>
                <a:gd name="connsiteX43" fmla="*/ 3761921 w 5390588"/>
                <a:gd name="connsiteY43" fmla="*/ 1214432 h 1278942"/>
                <a:gd name="connsiteX44" fmla="*/ 3191121 w 5390588"/>
                <a:gd name="connsiteY44" fmla="*/ 1184745 h 1278942"/>
                <a:gd name="connsiteX45" fmla="*/ 2945665 w 5390588"/>
                <a:gd name="connsiteY45" fmla="*/ 668562 h 1278942"/>
                <a:gd name="connsiteX46" fmla="*/ 2947591 w 5390588"/>
                <a:gd name="connsiteY46" fmla="*/ 668744 h 1278942"/>
                <a:gd name="connsiteX47" fmla="*/ 2957555 w 5390588"/>
                <a:gd name="connsiteY47" fmla="*/ 608620 h 1278942"/>
                <a:gd name="connsiteX48" fmla="*/ 2779484 w 5390588"/>
                <a:gd name="connsiteY48" fmla="*/ 159884 h 1278942"/>
                <a:gd name="connsiteX49" fmla="*/ 2241650 w 5390588"/>
                <a:gd name="connsiteY49" fmla="*/ 63029 h 1278942"/>
                <a:gd name="connsiteX50" fmla="*/ 1918221 w 5390588"/>
                <a:gd name="connsiteY50" fmla="*/ 421451 h 1278942"/>
                <a:gd name="connsiteX51" fmla="*/ 1906250 w 5390588"/>
                <a:gd name="connsiteY51" fmla="*/ 482996 h 1278942"/>
                <a:gd name="connsiteX52" fmla="*/ 1902067 w 5390588"/>
                <a:gd name="connsiteY52" fmla="*/ 541550 h 1278942"/>
                <a:gd name="connsiteX53" fmla="*/ 1603140 w 5390588"/>
                <a:gd name="connsiteY53" fmla="*/ 960209 h 1278942"/>
                <a:gd name="connsiteX54" fmla="*/ 1022686 w 5390588"/>
                <a:gd name="connsiteY54" fmla="*/ 915607 h 1278942"/>
                <a:gd name="connsiteX55" fmla="*/ 795552 w 5390588"/>
                <a:gd name="connsiteY55" fmla="*/ 532703 h 1278942"/>
                <a:gd name="connsiteX56" fmla="*/ 792356 w 5390588"/>
                <a:gd name="connsiteY56" fmla="*/ 476139 h 1278942"/>
                <a:gd name="connsiteX57" fmla="*/ 789967 w 5390588"/>
                <a:gd name="connsiteY57" fmla="*/ 476188 h 1278942"/>
                <a:gd name="connsiteX58" fmla="*/ 790607 w 5390588"/>
                <a:gd name="connsiteY58" fmla="*/ 369340 h 1278942"/>
                <a:gd name="connsiteX59" fmla="*/ 670615 w 5390588"/>
                <a:gd name="connsiteY59" fmla="*/ 247901 h 1278942"/>
                <a:gd name="connsiteX60" fmla="*/ 529391 w 5390588"/>
                <a:gd name="connsiteY60" fmla="*/ 247056 h 1278942"/>
                <a:gd name="connsiteX61" fmla="*/ 529391 w 5390588"/>
                <a:gd name="connsiteY61" fmla="*/ 252293 h 1278942"/>
                <a:gd name="connsiteX62" fmla="*/ 0 w 5390588"/>
                <a:gd name="connsiteY62" fmla="*/ 252293 h 1278942"/>
                <a:gd name="connsiteX0" fmla="*/ 0 w 5390588"/>
                <a:gd name="connsiteY0" fmla="*/ 203650 h 1278942"/>
                <a:gd name="connsiteX1" fmla="*/ 529391 w 5390588"/>
                <a:gd name="connsiteY1" fmla="*/ 203650 h 1278942"/>
                <a:gd name="connsiteX2" fmla="*/ 529391 w 5390588"/>
                <a:gd name="connsiteY2" fmla="*/ 206916 h 1278942"/>
                <a:gd name="connsiteX3" fmla="*/ 666642 w 5390588"/>
                <a:gd name="connsiteY3" fmla="*/ 207797 h 1278942"/>
                <a:gd name="connsiteX4" fmla="*/ 829333 w 5390588"/>
                <a:gd name="connsiteY4" fmla="*/ 372586 h 1278942"/>
                <a:gd name="connsiteX5" fmla="*/ 823477 w 5390588"/>
                <a:gd name="connsiteY5" fmla="*/ 529189 h 1278942"/>
                <a:gd name="connsiteX6" fmla="*/ 1039160 w 5390588"/>
                <a:gd name="connsiteY6" fmla="*/ 892787 h 1278942"/>
                <a:gd name="connsiteX7" fmla="*/ 1590345 w 5390588"/>
                <a:gd name="connsiteY7" fmla="*/ 935139 h 1278942"/>
                <a:gd name="connsiteX8" fmla="*/ 1874201 w 5390588"/>
                <a:gd name="connsiteY8" fmla="*/ 537589 h 1278942"/>
                <a:gd name="connsiteX9" fmla="*/ 1877625 w 5390588"/>
                <a:gd name="connsiteY9" fmla="*/ 489658 h 1278942"/>
                <a:gd name="connsiteX10" fmla="*/ 1876158 w 5390588"/>
                <a:gd name="connsiteY10" fmla="*/ 489476 h 1278942"/>
                <a:gd name="connsiteX11" fmla="*/ 1878497 w 5390588"/>
                <a:gd name="connsiteY11" fmla="*/ 477447 h 1278942"/>
                <a:gd name="connsiteX12" fmla="*/ 1879461 w 5390588"/>
                <a:gd name="connsiteY12" fmla="*/ 463957 h 1278942"/>
                <a:gd name="connsiteX13" fmla="*/ 1881121 w 5390588"/>
                <a:gd name="connsiteY13" fmla="*/ 463960 h 1278942"/>
                <a:gd name="connsiteX14" fmla="*/ 1890813 w 5390588"/>
                <a:gd name="connsiteY14" fmla="*/ 414129 h 1278942"/>
                <a:gd name="connsiteX15" fmla="*/ 2231559 w 5390588"/>
                <a:gd name="connsiteY15" fmla="*/ 36516 h 1278942"/>
                <a:gd name="connsiteX16" fmla="*/ 2798190 w 5390588"/>
                <a:gd name="connsiteY16" fmla="*/ 138559 h 1278942"/>
                <a:gd name="connsiteX17" fmla="*/ 2985795 w 5390588"/>
                <a:gd name="connsiteY17" fmla="*/ 611320 h 1278942"/>
                <a:gd name="connsiteX18" fmla="*/ 2973287 w 5390588"/>
                <a:gd name="connsiteY18" fmla="*/ 686789 h 1278942"/>
                <a:gd name="connsiteX19" fmla="*/ 2971841 w 5390588"/>
                <a:gd name="connsiteY19" fmla="*/ 743454 h 1278942"/>
                <a:gd name="connsiteX20" fmla="*/ 3206765 w 5390588"/>
                <a:gd name="connsiteY20" fmla="*/ 1161349 h 1278942"/>
                <a:gd name="connsiteX21" fmla="*/ 3748785 w 5390588"/>
                <a:gd name="connsiteY21" fmla="*/ 1189539 h 1278942"/>
                <a:gd name="connsiteX22" fmla="*/ 4025791 w 5390588"/>
                <a:gd name="connsiteY22" fmla="*/ 798268 h 1278942"/>
                <a:gd name="connsiteX23" fmla="*/ 4030339 w 5390588"/>
                <a:gd name="connsiteY23" fmla="*/ 740379 h 1278942"/>
                <a:gd name="connsiteX24" fmla="*/ 4025977 w 5390588"/>
                <a:gd name="connsiteY24" fmla="*/ 739554 h 1278942"/>
                <a:gd name="connsiteX25" fmla="*/ 4232166 w 5390588"/>
                <a:gd name="connsiteY25" fmla="*/ 402536 h 1278942"/>
                <a:gd name="connsiteX26" fmla="*/ 4609810 w 5390588"/>
                <a:gd name="connsiteY26" fmla="*/ 286427 h 1278942"/>
                <a:gd name="connsiteX27" fmla="*/ 5115824 w 5390588"/>
                <a:gd name="connsiteY27" fmla="*/ 707333 h 1278942"/>
                <a:gd name="connsiteX28" fmla="*/ 5131067 w 5390588"/>
                <a:gd name="connsiteY28" fmla="*/ 806333 h 1278942"/>
                <a:gd name="connsiteX29" fmla="*/ 5135113 w 5390588"/>
                <a:gd name="connsiteY29" fmla="*/ 806564 h 1278942"/>
                <a:gd name="connsiteX30" fmla="*/ 5126192 w 5390588"/>
                <a:gd name="connsiteY30" fmla="*/ 913040 h 1278942"/>
                <a:gd name="connsiteX31" fmla="*/ 5236410 w 5390588"/>
                <a:gd name="connsiteY31" fmla="*/ 1043417 h 1278942"/>
                <a:gd name="connsiteX32" fmla="*/ 5390588 w 5390588"/>
                <a:gd name="connsiteY32" fmla="*/ 1056335 h 1278942"/>
                <a:gd name="connsiteX33" fmla="*/ 5388416 w 5390588"/>
                <a:gd name="connsiteY33" fmla="*/ 1096439 h 1278942"/>
                <a:gd name="connsiteX34" fmla="*/ 5237261 w 5390588"/>
                <a:gd name="connsiteY34" fmla="*/ 1083708 h 1278942"/>
                <a:gd name="connsiteX35" fmla="*/ 5087837 w 5390588"/>
                <a:gd name="connsiteY35" fmla="*/ 906801 h 1278942"/>
                <a:gd name="connsiteX36" fmla="*/ 5096462 w 5390588"/>
                <a:gd name="connsiteY36" fmla="*/ 804356 h 1278942"/>
                <a:gd name="connsiteX37" fmla="*/ 5098635 w 5390588"/>
                <a:gd name="connsiteY37" fmla="*/ 804481 h 1278942"/>
                <a:gd name="connsiteX38" fmla="*/ 5084876 w 5390588"/>
                <a:gd name="connsiteY38" fmla="*/ 715118 h 1278942"/>
                <a:gd name="connsiteX39" fmla="*/ 4607786 w 5390588"/>
                <a:gd name="connsiteY39" fmla="*/ 318272 h 1278942"/>
                <a:gd name="connsiteX40" fmla="*/ 4084307 w 5390588"/>
                <a:gd name="connsiteY40" fmla="*/ 651549 h 1278942"/>
                <a:gd name="connsiteX41" fmla="*/ 4058397 w 5390588"/>
                <a:gd name="connsiteY41" fmla="*/ 741768 h 1278942"/>
                <a:gd name="connsiteX42" fmla="*/ 4053635 w 5390588"/>
                <a:gd name="connsiteY42" fmla="*/ 802385 h 1278942"/>
                <a:gd name="connsiteX43" fmla="*/ 3761921 w 5390588"/>
                <a:gd name="connsiteY43" fmla="*/ 1214432 h 1278942"/>
                <a:gd name="connsiteX44" fmla="*/ 3191121 w 5390588"/>
                <a:gd name="connsiteY44" fmla="*/ 1184745 h 1278942"/>
                <a:gd name="connsiteX45" fmla="*/ 2945665 w 5390588"/>
                <a:gd name="connsiteY45" fmla="*/ 668562 h 1278942"/>
                <a:gd name="connsiteX46" fmla="*/ 2947591 w 5390588"/>
                <a:gd name="connsiteY46" fmla="*/ 668744 h 1278942"/>
                <a:gd name="connsiteX47" fmla="*/ 2957555 w 5390588"/>
                <a:gd name="connsiteY47" fmla="*/ 608620 h 1278942"/>
                <a:gd name="connsiteX48" fmla="*/ 2779484 w 5390588"/>
                <a:gd name="connsiteY48" fmla="*/ 159884 h 1278942"/>
                <a:gd name="connsiteX49" fmla="*/ 2241650 w 5390588"/>
                <a:gd name="connsiteY49" fmla="*/ 63029 h 1278942"/>
                <a:gd name="connsiteX50" fmla="*/ 1918221 w 5390588"/>
                <a:gd name="connsiteY50" fmla="*/ 421451 h 1278942"/>
                <a:gd name="connsiteX51" fmla="*/ 1906250 w 5390588"/>
                <a:gd name="connsiteY51" fmla="*/ 482996 h 1278942"/>
                <a:gd name="connsiteX52" fmla="*/ 1902067 w 5390588"/>
                <a:gd name="connsiteY52" fmla="*/ 541550 h 1278942"/>
                <a:gd name="connsiteX53" fmla="*/ 1603140 w 5390588"/>
                <a:gd name="connsiteY53" fmla="*/ 960209 h 1278942"/>
                <a:gd name="connsiteX54" fmla="*/ 1022686 w 5390588"/>
                <a:gd name="connsiteY54" fmla="*/ 915607 h 1278942"/>
                <a:gd name="connsiteX55" fmla="*/ 795552 w 5390588"/>
                <a:gd name="connsiteY55" fmla="*/ 532703 h 1278942"/>
                <a:gd name="connsiteX56" fmla="*/ 792356 w 5390588"/>
                <a:gd name="connsiteY56" fmla="*/ 476139 h 1278942"/>
                <a:gd name="connsiteX57" fmla="*/ 789967 w 5390588"/>
                <a:gd name="connsiteY57" fmla="*/ 476188 h 1278942"/>
                <a:gd name="connsiteX58" fmla="*/ 790607 w 5390588"/>
                <a:gd name="connsiteY58" fmla="*/ 369340 h 1278942"/>
                <a:gd name="connsiteX59" fmla="*/ 670615 w 5390588"/>
                <a:gd name="connsiteY59" fmla="*/ 247901 h 1278942"/>
                <a:gd name="connsiteX60" fmla="*/ 529391 w 5390588"/>
                <a:gd name="connsiteY60" fmla="*/ 247056 h 1278942"/>
                <a:gd name="connsiteX61" fmla="*/ 0 w 5390588"/>
                <a:gd name="connsiteY61" fmla="*/ 252293 h 1278942"/>
                <a:gd name="connsiteX62" fmla="*/ 0 w 5390588"/>
                <a:gd name="connsiteY62" fmla="*/ 203650 h 1278942"/>
                <a:gd name="connsiteX0" fmla="*/ 0 w 5390588"/>
                <a:gd name="connsiteY0" fmla="*/ 203650 h 1278942"/>
                <a:gd name="connsiteX1" fmla="*/ 529391 w 5390588"/>
                <a:gd name="connsiteY1" fmla="*/ 203650 h 1278942"/>
                <a:gd name="connsiteX2" fmla="*/ 529391 w 5390588"/>
                <a:gd name="connsiteY2" fmla="*/ 206916 h 1278942"/>
                <a:gd name="connsiteX3" fmla="*/ 666642 w 5390588"/>
                <a:gd name="connsiteY3" fmla="*/ 207797 h 1278942"/>
                <a:gd name="connsiteX4" fmla="*/ 829333 w 5390588"/>
                <a:gd name="connsiteY4" fmla="*/ 372586 h 1278942"/>
                <a:gd name="connsiteX5" fmla="*/ 823477 w 5390588"/>
                <a:gd name="connsiteY5" fmla="*/ 529189 h 1278942"/>
                <a:gd name="connsiteX6" fmla="*/ 1039160 w 5390588"/>
                <a:gd name="connsiteY6" fmla="*/ 892787 h 1278942"/>
                <a:gd name="connsiteX7" fmla="*/ 1590345 w 5390588"/>
                <a:gd name="connsiteY7" fmla="*/ 935139 h 1278942"/>
                <a:gd name="connsiteX8" fmla="*/ 1874201 w 5390588"/>
                <a:gd name="connsiteY8" fmla="*/ 537589 h 1278942"/>
                <a:gd name="connsiteX9" fmla="*/ 1877625 w 5390588"/>
                <a:gd name="connsiteY9" fmla="*/ 489658 h 1278942"/>
                <a:gd name="connsiteX10" fmla="*/ 1876158 w 5390588"/>
                <a:gd name="connsiteY10" fmla="*/ 489476 h 1278942"/>
                <a:gd name="connsiteX11" fmla="*/ 1878497 w 5390588"/>
                <a:gd name="connsiteY11" fmla="*/ 477447 h 1278942"/>
                <a:gd name="connsiteX12" fmla="*/ 1879461 w 5390588"/>
                <a:gd name="connsiteY12" fmla="*/ 463957 h 1278942"/>
                <a:gd name="connsiteX13" fmla="*/ 1881121 w 5390588"/>
                <a:gd name="connsiteY13" fmla="*/ 463960 h 1278942"/>
                <a:gd name="connsiteX14" fmla="*/ 1890813 w 5390588"/>
                <a:gd name="connsiteY14" fmla="*/ 414129 h 1278942"/>
                <a:gd name="connsiteX15" fmla="*/ 2231559 w 5390588"/>
                <a:gd name="connsiteY15" fmla="*/ 36516 h 1278942"/>
                <a:gd name="connsiteX16" fmla="*/ 2798190 w 5390588"/>
                <a:gd name="connsiteY16" fmla="*/ 138559 h 1278942"/>
                <a:gd name="connsiteX17" fmla="*/ 2985795 w 5390588"/>
                <a:gd name="connsiteY17" fmla="*/ 611320 h 1278942"/>
                <a:gd name="connsiteX18" fmla="*/ 2973287 w 5390588"/>
                <a:gd name="connsiteY18" fmla="*/ 686789 h 1278942"/>
                <a:gd name="connsiteX19" fmla="*/ 2971841 w 5390588"/>
                <a:gd name="connsiteY19" fmla="*/ 743454 h 1278942"/>
                <a:gd name="connsiteX20" fmla="*/ 3206765 w 5390588"/>
                <a:gd name="connsiteY20" fmla="*/ 1161349 h 1278942"/>
                <a:gd name="connsiteX21" fmla="*/ 3748785 w 5390588"/>
                <a:gd name="connsiteY21" fmla="*/ 1189539 h 1278942"/>
                <a:gd name="connsiteX22" fmla="*/ 4025791 w 5390588"/>
                <a:gd name="connsiteY22" fmla="*/ 798268 h 1278942"/>
                <a:gd name="connsiteX23" fmla="*/ 4030339 w 5390588"/>
                <a:gd name="connsiteY23" fmla="*/ 740379 h 1278942"/>
                <a:gd name="connsiteX24" fmla="*/ 4025977 w 5390588"/>
                <a:gd name="connsiteY24" fmla="*/ 739554 h 1278942"/>
                <a:gd name="connsiteX25" fmla="*/ 4232166 w 5390588"/>
                <a:gd name="connsiteY25" fmla="*/ 402536 h 1278942"/>
                <a:gd name="connsiteX26" fmla="*/ 4609810 w 5390588"/>
                <a:gd name="connsiteY26" fmla="*/ 286427 h 1278942"/>
                <a:gd name="connsiteX27" fmla="*/ 5115824 w 5390588"/>
                <a:gd name="connsiteY27" fmla="*/ 707333 h 1278942"/>
                <a:gd name="connsiteX28" fmla="*/ 5131067 w 5390588"/>
                <a:gd name="connsiteY28" fmla="*/ 806333 h 1278942"/>
                <a:gd name="connsiteX29" fmla="*/ 5135113 w 5390588"/>
                <a:gd name="connsiteY29" fmla="*/ 806564 h 1278942"/>
                <a:gd name="connsiteX30" fmla="*/ 5126192 w 5390588"/>
                <a:gd name="connsiteY30" fmla="*/ 913040 h 1278942"/>
                <a:gd name="connsiteX31" fmla="*/ 5236410 w 5390588"/>
                <a:gd name="connsiteY31" fmla="*/ 1043417 h 1278942"/>
                <a:gd name="connsiteX32" fmla="*/ 5390588 w 5390588"/>
                <a:gd name="connsiteY32" fmla="*/ 1056335 h 1278942"/>
                <a:gd name="connsiteX33" fmla="*/ 5388416 w 5390588"/>
                <a:gd name="connsiteY33" fmla="*/ 1096439 h 1278942"/>
                <a:gd name="connsiteX34" fmla="*/ 5237261 w 5390588"/>
                <a:gd name="connsiteY34" fmla="*/ 1083708 h 1278942"/>
                <a:gd name="connsiteX35" fmla="*/ 5087837 w 5390588"/>
                <a:gd name="connsiteY35" fmla="*/ 906801 h 1278942"/>
                <a:gd name="connsiteX36" fmla="*/ 5096462 w 5390588"/>
                <a:gd name="connsiteY36" fmla="*/ 804356 h 1278942"/>
                <a:gd name="connsiteX37" fmla="*/ 5098635 w 5390588"/>
                <a:gd name="connsiteY37" fmla="*/ 804481 h 1278942"/>
                <a:gd name="connsiteX38" fmla="*/ 5084876 w 5390588"/>
                <a:gd name="connsiteY38" fmla="*/ 715118 h 1278942"/>
                <a:gd name="connsiteX39" fmla="*/ 4607786 w 5390588"/>
                <a:gd name="connsiteY39" fmla="*/ 318272 h 1278942"/>
                <a:gd name="connsiteX40" fmla="*/ 4084307 w 5390588"/>
                <a:gd name="connsiteY40" fmla="*/ 651549 h 1278942"/>
                <a:gd name="connsiteX41" fmla="*/ 4058397 w 5390588"/>
                <a:gd name="connsiteY41" fmla="*/ 741768 h 1278942"/>
                <a:gd name="connsiteX42" fmla="*/ 4053635 w 5390588"/>
                <a:gd name="connsiteY42" fmla="*/ 802385 h 1278942"/>
                <a:gd name="connsiteX43" fmla="*/ 3761921 w 5390588"/>
                <a:gd name="connsiteY43" fmla="*/ 1214432 h 1278942"/>
                <a:gd name="connsiteX44" fmla="*/ 3191121 w 5390588"/>
                <a:gd name="connsiteY44" fmla="*/ 1184745 h 1278942"/>
                <a:gd name="connsiteX45" fmla="*/ 2945665 w 5390588"/>
                <a:gd name="connsiteY45" fmla="*/ 668562 h 1278942"/>
                <a:gd name="connsiteX46" fmla="*/ 2947591 w 5390588"/>
                <a:gd name="connsiteY46" fmla="*/ 668744 h 1278942"/>
                <a:gd name="connsiteX47" fmla="*/ 2957555 w 5390588"/>
                <a:gd name="connsiteY47" fmla="*/ 608620 h 1278942"/>
                <a:gd name="connsiteX48" fmla="*/ 2779484 w 5390588"/>
                <a:gd name="connsiteY48" fmla="*/ 159884 h 1278942"/>
                <a:gd name="connsiteX49" fmla="*/ 2241650 w 5390588"/>
                <a:gd name="connsiteY49" fmla="*/ 63029 h 1278942"/>
                <a:gd name="connsiteX50" fmla="*/ 1918221 w 5390588"/>
                <a:gd name="connsiteY50" fmla="*/ 421451 h 1278942"/>
                <a:gd name="connsiteX51" fmla="*/ 1906250 w 5390588"/>
                <a:gd name="connsiteY51" fmla="*/ 482996 h 1278942"/>
                <a:gd name="connsiteX52" fmla="*/ 1902067 w 5390588"/>
                <a:gd name="connsiteY52" fmla="*/ 541550 h 1278942"/>
                <a:gd name="connsiteX53" fmla="*/ 1603140 w 5390588"/>
                <a:gd name="connsiteY53" fmla="*/ 960209 h 1278942"/>
                <a:gd name="connsiteX54" fmla="*/ 1022686 w 5390588"/>
                <a:gd name="connsiteY54" fmla="*/ 915607 h 1278942"/>
                <a:gd name="connsiteX55" fmla="*/ 795552 w 5390588"/>
                <a:gd name="connsiteY55" fmla="*/ 532703 h 1278942"/>
                <a:gd name="connsiteX56" fmla="*/ 792356 w 5390588"/>
                <a:gd name="connsiteY56" fmla="*/ 476139 h 1278942"/>
                <a:gd name="connsiteX57" fmla="*/ 789967 w 5390588"/>
                <a:gd name="connsiteY57" fmla="*/ 476188 h 1278942"/>
                <a:gd name="connsiteX58" fmla="*/ 790607 w 5390588"/>
                <a:gd name="connsiteY58" fmla="*/ 369340 h 1278942"/>
                <a:gd name="connsiteX59" fmla="*/ 670615 w 5390588"/>
                <a:gd name="connsiteY59" fmla="*/ 247901 h 1278942"/>
                <a:gd name="connsiteX60" fmla="*/ 0 w 5390588"/>
                <a:gd name="connsiteY60" fmla="*/ 252293 h 1278942"/>
                <a:gd name="connsiteX61" fmla="*/ 0 w 5390588"/>
                <a:gd name="connsiteY61" fmla="*/ 203650 h 1278942"/>
                <a:gd name="connsiteX0" fmla="*/ 0 w 5390588"/>
                <a:gd name="connsiteY0" fmla="*/ 203650 h 1278942"/>
                <a:gd name="connsiteX1" fmla="*/ 529391 w 5390588"/>
                <a:gd name="connsiteY1" fmla="*/ 203650 h 1278942"/>
                <a:gd name="connsiteX2" fmla="*/ 666642 w 5390588"/>
                <a:gd name="connsiteY2" fmla="*/ 207797 h 1278942"/>
                <a:gd name="connsiteX3" fmla="*/ 829333 w 5390588"/>
                <a:gd name="connsiteY3" fmla="*/ 372586 h 1278942"/>
                <a:gd name="connsiteX4" fmla="*/ 823477 w 5390588"/>
                <a:gd name="connsiteY4" fmla="*/ 529189 h 1278942"/>
                <a:gd name="connsiteX5" fmla="*/ 1039160 w 5390588"/>
                <a:gd name="connsiteY5" fmla="*/ 892787 h 1278942"/>
                <a:gd name="connsiteX6" fmla="*/ 1590345 w 5390588"/>
                <a:gd name="connsiteY6" fmla="*/ 935139 h 1278942"/>
                <a:gd name="connsiteX7" fmla="*/ 1874201 w 5390588"/>
                <a:gd name="connsiteY7" fmla="*/ 537589 h 1278942"/>
                <a:gd name="connsiteX8" fmla="*/ 1877625 w 5390588"/>
                <a:gd name="connsiteY8" fmla="*/ 489658 h 1278942"/>
                <a:gd name="connsiteX9" fmla="*/ 1876158 w 5390588"/>
                <a:gd name="connsiteY9" fmla="*/ 489476 h 1278942"/>
                <a:gd name="connsiteX10" fmla="*/ 1878497 w 5390588"/>
                <a:gd name="connsiteY10" fmla="*/ 477447 h 1278942"/>
                <a:gd name="connsiteX11" fmla="*/ 1879461 w 5390588"/>
                <a:gd name="connsiteY11" fmla="*/ 463957 h 1278942"/>
                <a:gd name="connsiteX12" fmla="*/ 1881121 w 5390588"/>
                <a:gd name="connsiteY12" fmla="*/ 463960 h 1278942"/>
                <a:gd name="connsiteX13" fmla="*/ 1890813 w 5390588"/>
                <a:gd name="connsiteY13" fmla="*/ 414129 h 1278942"/>
                <a:gd name="connsiteX14" fmla="*/ 2231559 w 5390588"/>
                <a:gd name="connsiteY14" fmla="*/ 36516 h 1278942"/>
                <a:gd name="connsiteX15" fmla="*/ 2798190 w 5390588"/>
                <a:gd name="connsiteY15" fmla="*/ 138559 h 1278942"/>
                <a:gd name="connsiteX16" fmla="*/ 2985795 w 5390588"/>
                <a:gd name="connsiteY16" fmla="*/ 611320 h 1278942"/>
                <a:gd name="connsiteX17" fmla="*/ 2973287 w 5390588"/>
                <a:gd name="connsiteY17" fmla="*/ 686789 h 1278942"/>
                <a:gd name="connsiteX18" fmla="*/ 2971841 w 5390588"/>
                <a:gd name="connsiteY18" fmla="*/ 743454 h 1278942"/>
                <a:gd name="connsiteX19" fmla="*/ 3206765 w 5390588"/>
                <a:gd name="connsiteY19" fmla="*/ 1161349 h 1278942"/>
                <a:gd name="connsiteX20" fmla="*/ 3748785 w 5390588"/>
                <a:gd name="connsiteY20" fmla="*/ 1189539 h 1278942"/>
                <a:gd name="connsiteX21" fmla="*/ 4025791 w 5390588"/>
                <a:gd name="connsiteY21" fmla="*/ 798268 h 1278942"/>
                <a:gd name="connsiteX22" fmla="*/ 4030339 w 5390588"/>
                <a:gd name="connsiteY22" fmla="*/ 740379 h 1278942"/>
                <a:gd name="connsiteX23" fmla="*/ 4025977 w 5390588"/>
                <a:gd name="connsiteY23" fmla="*/ 739554 h 1278942"/>
                <a:gd name="connsiteX24" fmla="*/ 4232166 w 5390588"/>
                <a:gd name="connsiteY24" fmla="*/ 402536 h 1278942"/>
                <a:gd name="connsiteX25" fmla="*/ 4609810 w 5390588"/>
                <a:gd name="connsiteY25" fmla="*/ 286427 h 1278942"/>
                <a:gd name="connsiteX26" fmla="*/ 5115824 w 5390588"/>
                <a:gd name="connsiteY26" fmla="*/ 707333 h 1278942"/>
                <a:gd name="connsiteX27" fmla="*/ 5131067 w 5390588"/>
                <a:gd name="connsiteY27" fmla="*/ 806333 h 1278942"/>
                <a:gd name="connsiteX28" fmla="*/ 5135113 w 5390588"/>
                <a:gd name="connsiteY28" fmla="*/ 806564 h 1278942"/>
                <a:gd name="connsiteX29" fmla="*/ 5126192 w 5390588"/>
                <a:gd name="connsiteY29" fmla="*/ 913040 h 1278942"/>
                <a:gd name="connsiteX30" fmla="*/ 5236410 w 5390588"/>
                <a:gd name="connsiteY30" fmla="*/ 1043417 h 1278942"/>
                <a:gd name="connsiteX31" fmla="*/ 5390588 w 5390588"/>
                <a:gd name="connsiteY31" fmla="*/ 1056335 h 1278942"/>
                <a:gd name="connsiteX32" fmla="*/ 5388416 w 5390588"/>
                <a:gd name="connsiteY32" fmla="*/ 1096439 h 1278942"/>
                <a:gd name="connsiteX33" fmla="*/ 5237261 w 5390588"/>
                <a:gd name="connsiteY33" fmla="*/ 1083708 h 1278942"/>
                <a:gd name="connsiteX34" fmla="*/ 5087837 w 5390588"/>
                <a:gd name="connsiteY34" fmla="*/ 906801 h 1278942"/>
                <a:gd name="connsiteX35" fmla="*/ 5096462 w 5390588"/>
                <a:gd name="connsiteY35" fmla="*/ 804356 h 1278942"/>
                <a:gd name="connsiteX36" fmla="*/ 5098635 w 5390588"/>
                <a:gd name="connsiteY36" fmla="*/ 804481 h 1278942"/>
                <a:gd name="connsiteX37" fmla="*/ 5084876 w 5390588"/>
                <a:gd name="connsiteY37" fmla="*/ 715118 h 1278942"/>
                <a:gd name="connsiteX38" fmla="*/ 4607786 w 5390588"/>
                <a:gd name="connsiteY38" fmla="*/ 318272 h 1278942"/>
                <a:gd name="connsiteX39" fmla="*/ 4084307 w 5390588"/>
                <a:gd name="connsiteY39" fmla="*/ 651549 h 1278942"/>
                <a:gd name="connsiteX40" fmla="*/ 4058397 w 5390588"/>
                <a:gd name="connsiteY40" fmla="*/ 741768 h 1278942"/>
                <a:gd name="connsiteX41" fmla="*/ 4053635 w 5390588"/>
                <a:gd name="connsiteY41" fmla="*/ 802385 h 1278942"/>
                <a:gd name="connsiteX42" fmla="*/ 3761921 w 5390588"/>
                <a:gd name="connsiteY42" fmla="*/ 1214432 h 1278942"/>
                <a:gd name="connsiteX43" fmla="*/ 3191121 w 5390588"/>
                <a:gd name="connsiteY43" fmla="*/ 1184745 h 1278942"/>
                <a:gd name="connsiteX44" fmla="*/ 2945665 w 5390588"/>
                <a:gd name="connsiteY44" fmla="*/ 668562 h 1278942"/>
                <a:gd name="connsiteX45" fmla="*/ 2947591 w 5390588"/>
                <a:gd name="connsiteY45" fmla="*/ 668744 h 1278942"/>
                <a:gd name="connsiteX46" fmla="*/ 2957555 w 5390588"/>
                <a:gd name="connsiteY46" fmla="*/ 608620 h 1278942"/>
                <a:gd name="connsiteX47" fmla="*/ 2779484 w 5390588"/>
                <a:gd name="connsiteY47" fmla="*/ 159884 h 1278942"/>
                <a:gd name="connsiteX48" fmla="*/ 2241650 w 5390588"/>
                <a:gd name="connsiteY48" fmla="*/ 63029 h 1278942"/>
                <a:gd name="connsiteX49" fmla="*/ 1918221 w 5390588"/>
                <a:gd name="connsiteY49" fmla="*/ 421451 h 1278942"/>
                <a:gd name="connsiteX50" fmla="*/ 1906250 w 5390588"/>
                <a:gd name="connsiteY50" fmla="*/ 482996 h 1278942"/>
                <a:gd name="connsiteX51" fmla="*/ 1902067 w 5390588"/>
                <a:gd name="connsiteY51" fmla="*/ 541550 h 1278942"/>
                <a:gd name="connsiteX52" fmla="*/ 1603140 w 5390588"/>
                <a:gd name="connsiteY52" fmla="*/ 960209 h 1278942"/>
                <a:gd name="connsiteX53" fmla="*/ 1022686 w 5390588"/>
                <a:gd name="connsiteY53" fmla="*/ 915607 h 1278942"/>
                <a:gd name="connsiteX54" fmla="*/ 795552 w 5390588"/>
                <a:gd name="connsiteY54" fmla="*/ 532703 h 1278942"/>
                <a:gd name="connsiteX55" fmla="*/ 792356 w 5390588"/>
                <a:gd name="connsiteY55" fmla="*/ 476139 h 1278942"/>
                <a:gd name="connsiteX56" fmla="*/ 789967 w 5390588"/>
                <a:gd name="connsiteY56" fmla="*/ 476188 h 1278942"/>
                <a:gd name="connsiteX57" fmla="*/ 790607 w 5390588"/>
                <a:gd name="connsiteY57" fmla="*/ 369340 h 1278942"/>
                <a:gd name="connsiteX58" fmla="*/ 670615 w 5390588"/>
                <a:gd name="connsiteY58" fmla="*/ 247901 h 1278942"/>
                <a:gd name="connsiteX59" fmla="*/ 0 w 5390588"/>
                <a:gd name="connsiteY59" fmla="*/ 252293 h 1278942"/>
                <a:gd name="connsiteX60" fmla="*/ 0 w 5390588"/>
                <a:gd name="connsiteY60" fmla="*/ 203650 h 1278942"/>
                <a:gd name="connsiteX0" fmla="*/ 0 w 5390588"/>
                <a:gd name="connsiteY0" fmla="*/ 203650 h 1278942"/>
                <a:gd name="connsiteX1" fmla="*/ 666642 w 5390588"/>
                <a:gd name="connsiteY1" fmla="*/ 207797 h 1278942"/>
                <a:gd name="connsiteX2" fmla="*/ 829333 w 5390588"/>
                <a:gd name="connsiteY2" fmla="*/ 372586 h 1278942"/>
                <a:gd name="connsiteX3" fmla="*/ 823477 w 5390588"/>
                <a:gd name="connsiteY3" fmla="*/ 529189 h 1278942"/>
                <a:gd name="connsiteX4" fmla="*/ 1039160 w 5390588"/>
                <a:gd name="connsiteY4" fmla="*/ 892787 h 1278942"/>
                <a:gd name="connsiteX5" fmla="*/ 1590345 w 5390588"/>
                <a:gd name="connsiteY5" fmla="*/ 935139 h 1278942"/>
                <a:gd name="connsiteX6" fmla="*/ 1874201 w 5390588"/>
                <a:gd name="connsiteY6" fmla="*/ 537589 h 1278942"/>
                <a:gd name="connsiteX7" fmla="*/ 1877625 w 5390588"/>
                <a:gd name="connsiteY7" fmla="*/ 489658 h 1278942"/>
                <a:gd name="connsiteX8" fmla="*/ 1876158 w 5390588"/>
                <a:gd name="connsiteY8" fmla="*/ 489476 h 1278942"/>
                <a:gd name="connsiteX9" fmla="*/ 1878497 w 5390588"/>
                <a:gd name="connsiteY9" fmla="*/ 477447 h 1278942"/>
                <a:gd name="connsiteX10" fmla="*/ 1879461 w 5390588"/>
                <a:gd name="connsiteY10" fmla="*/ 463957 h 1278942"/>
                <a:gd name="connsiteX11" fmla="*/ 1881121 w 5390588"/>
                <a:gd name="connsiteY11" fmla="*/ 463960 h 1278942"/>
                <a:gd name="connsiteX12" fmla="*/ 1890813 w 5390588"/>
                <a:gd name="connsiteY12" fmla="*/ 414129 h 1278942"/>
                <a:gd name="connsiteX13" fmla="*/ 2231559 w 5390588"/>
                <a:gd name="connsiteY13" fmla="*/ 36516 h 1278942"/>
                <a:gd name="connsiteX14" fmla="*/ 2798190 w 5390588"/>
                <a:gd name="connsiteY14" fmla="*/ 138559 h 1278942"/>
                <a:gd name="connsiteX15" fmla="*/ 2985795 w 5390588"/>
                <a:gd name="connsiteY15" fmla="*/ 611320 h 1278942"/>
                <a:gd name="connsiteX16" fmla="*/ 2973287 w 5390588"/>
                <a:gd name="connsiteY16" fmla="*/ 686789 h 1278942"/>
                <a:gd name="connsiteX17" fmla="*/ 2971841 w 5390588"/>
                <a:gd name="connsiteY17" fmla="*/ 743454 h 1278942"/>
                <a:gd name="connsiteX18" fmla="*/ 3206765 w 5390588"/>
                <a:gd name="connsiteY18" fmla="*/ 1161349 h 1278942"/>
                <a:gd name="connsiteX19" fmla="*/ 3748785 w 5390588"/>
                <a:gd name="connsiteY19" fmla="*/ 1189539 h 1278942"/>
                <a:gd name="connsiteX20" fmla="*/ 4025791 w 5390588"/>
                <a:gd name="connsiteY20" fmla="*/ 798268 h 1278942"/>
                <a:gd name="connsiteX21" fmla="*/ 4030339 w 5390588"/>
                <a:gd name="connsiteY21" fmla="*/ 740379 h 1278942"/>
                <a:gd name="connsiteX22" fmla="*/ 4025977 w 5390588"/>
                <a:gd name="connsiteY22" fmla="*/ 739554 h 1278942"/>
                <a:gd name="connsiteX23" fmla="*/ 4232166 w 5390588"/>
                <a:gd name="connsiteY23" fmla="*/ 402536 h 1278942"/>
                <a:gd name="connsiteX24" fmla="*/ 4609810 w 5390588"/>
                <a:gd name="connsiteY24" fmla="*/ 286427 h 1278942"/>
                <a:gd name="connsiteX25" fmla="*/ 5115824 w 5390588"/>
                <a:gd name="connsiteY25" fmla="*/ 707333 h 1278942"/>
                <a:gd name="connsiteX26" fmla="*/ 5131067 w 5390588"/>
                <a:gd name="connsiteY26" fmla="*/ 806333 h 1278942"/>
                <a:gd name="connsiteX27" fmla="*/ 5135113 w 5390588"/>
                <a:gd name="connsiteY27" fmla="*/ 806564 h 1278942"/>
                <a:gd name="connsiteX28" fmla="*/ 5126192 w 5390588"/>
                <a:gd name="connsiteY28" fmla="*/ 913040 h 1278942"/>
                <a:gd name="connsiteX29" fmla="*/ 5236410 w 5390588"/>
                <a:gd name="connsiteY29" fmla="*/ 1043417 h 1278942"/>
                <a:gd name="connsiteX30" fmla="*/ 5390588 w 5390588"/>
                <a:gd name="connsiteY30" fmla="*/ 1056335 h 1278942"/>
                <a:gd name="connsiteX31" fmla="*/ 5388416 w 5390588"/>
                <a:gd name="connsiteY31" fmla="*/ 1096439 h 1278942"/>
                <a:gd name="connsiteX32" fmla="*/ 5237261 w 5390588"/>
                <a:gd name="connsiteY32" fmla="*/ 1083708 h 1278942"/>
                <a:gd name="connsiteX33" fmla="*/ 5087837 w 5390588"/>
                <a:gd name="connsiteY33" fmla="*/ 906801 h 1278942"/>
                <a:gd name="connsiteX34" fmla="*/ 5096462 w 5390588"/>
                <a:gd name="connsiteY34" fmla="*/ 804356 h 1278942"/>
                <a:gd name="connsiteX35" fmla="*/ 5098635 w 5390588"/>
                <a:gd name="connsiteY35" fmla="*/ 804481 h 1278942"/>
                <a:gd name="connsiteX36" fmla="*/ 5084876 w 5390588"/>
                <a:gd name="connsiteY36" fmla="*/ 715118 h 1278942"/>
                <a:gd name="connsiteX37" fmla="*/ 4607786 w 5390588"/>
                <a:gd name="connsiteY37" fmla="*/ 318272 h 1278942"/>
                <a:gd name="connsiteX38" fmla="*/ 4084307 w 5390588"/>
                <a:gd name="connsiteY38" fmla="*/ 651549 h 1278942"/>
                <a:gd name="connsiteX39" fmla="*/ 4058397 w 5390588"/>
                <a:gd name="connsiteY39" fmla="*/ 741768 h 1278942"/>
                <a:gd name="connsiteX40" fmla="*/ 4053635 w 5390588"/>
                <a:gd name="connsiteY40" fmla="*/ 802385 h 1278942"/>
                <a:gd name="connsiteX41" fmla="*/ 3761921 w 5390588"/>
                <a:gd name="connsiteY41" fmla="*/ 1214432 h 1278942"/>
                <a:gd name="connsiteX42" fmla="*/ 3191121 w 5390588"/>
                <a:gd name="connsiteY42" fmla="*/ 1184745 h 1278942"/>
                <a:gd name="connsiteX43" fmla="*/ 2945665 w 5390588"/>
                <a:gd name="connsiteY43" fmla="*/ 668562 h 1278942"/>
                <a:gd name="connsiteX44" fmla="*/ 2947591 w 5390588"/>
                <a:gd name="connsiteY44" fmla="*/ 668744 h 1278942"/>
                <a:gd name="connsiteX45" fmla="*/ 2957555 w 5390588"/>
                <a:gd name="connsiteY45" fmla="*/ 608620 h 1278942"/>
                <a:gd name="connsiteX46" fmla="*/ 2779484 w 5390588"/>
                <a:gd name="connsiteY46" fmla="*/ 159884 h 1278942"/>
                <a:gd name="connsiteX47" fmla="*/ 2241650 w 5390588"/>
                <a:gd name="connsiteY47" fmla="*/ 63029 h 1278942"/>
                <a:gd name="connsiteX48" fmla="*/ 1918221 w 5390588"/>
                <a:gd name="connsiteY48" fmla="*/ 421451 h 1278942"/>
                <a:gd name="connsiteX49" fmla="*/ 1906250 w 5390588"/>
                <a:gd name="connsiteY49" fmla="*/ 482996 h 1278942"/>
                <a:gd name="connsiteX50" fmla="*/ 1902067 w 5390588"/>
                <a:gd name="connsiteY50" fmla="*/ 541550 h 1278942"/>
                <a:gd name="connsiteX51" fmla="*/ 1603140 w 5390588"/>
                <a:gd name="connsiteY51" fmla="*/ 960209 h 1278942"/>
                <a:gd name="connsiteX52" fmla="*/ 1022686 w 5390588"/>
                <a:gd name="connsiteY52" fmla="*/ 915607 h 1278942"/>
                <a:gd name="connsiteX53" fmla="*/ 795552 w 5390588"/>
                <a:gd name="connsiteY53" fmla="*/ 532703 h 1278942"/>
                <a:gd name="connsiteX54" fmla="*/ 792356 w 5390588"/>
                <a:gd name="connsiteY54" fmla="*/ 476139 h 1278942"/>
                <a:gd name="connsiteX55" fmla="*/ 789967 w 5390588"/>
                <a:gd name="connsiteY55" fmla="*/ 476188 h 1278942"/>
                <a:gd name="connsiteX56" fmla="*/ 790607 w 5390588"/>
                <a:gd name="connsiteY56" fmla="*/ 369340 h 1278942"/>
                <a:gd name="connsiteX57" fmla="*/ 670615 w 5390588"/>
                <a:gd name="connsiteY57" fmla="*/ 247901 h 1278942"/>
                <a:gd name="connsiteX58" fmla="*/ 0 w 5390588"/>
                <a:gd name="connsiteY58" fmla="*/ 252293 h 1278942"/>
                <a:gd name="connsiteX59" fmla="*/ 0 w 5390588"/>
                <a:gd name="connsiteY59" fmla="*/ 203650 h 1278942"/>
                <a:gd name="connsiteX0" fmla="*/ 0 w 5898369"/>
                <a:gd name="connsiteY0" fmla="*/ 203650 h 1278942"/>
                <a:gd name="connsiteX1" fmla="*/ 666642 w 5898369"/>
                <a:gd name="connsiteY1" fmla="*/ 207797 h 1278942"/>
                <a:gd name="connsiteX2" fmla="*/ 829333 w 5898369"/>
                <a:gd name="connsiteY2" fmla="*/ 372586 h 1278942"/>
                <a:gd name="connsiteX3" fmla="*/ 823477 w 5898369"/>
                <a:gd name="connsiteY3" fmla="*/ 529189 h 1278942"/>
                <a:gd name="connsiteX4" fmla="*/ 1039160 w 5898369"/>
                <a:gd name="connsiteY4" fmla="*/ 892787 h 1278942"/>
                <a:gd name="connsiteX5" fmla="*/ 1590345 w 5898369"/>
                <a:gd name="connsiteY5" fmla="*/ 935139 h 1278942"/>
                <a:gd name="connsiteX6" fmla="*/ 1874201 w 5898369"/>
                <a:gd name="connsiteY6" fmla="*/ 537589 h 1278942"/>
                <a:gd name="connsiteX7" fmla="*/ 1877625 w 5898369"/>
                <a:gd name="connsiteY7" fmla="*/ 489658 h 1278942"/>
                <a:gd name="connsiteX8" fmla="*/ 1876158 w 5898369"/>
                <a:gd name="connsiteY8" fmla="*/ 489476 h 1278942"/>
                <a:gd name="connsiteX9" fmla="*/ 1878497 w 5898369"/>
                <a:gd name="connsiteY9" fmla="*/ 477447 h 1278942"/>
                <a:gd name="connsiteX10" fmla="*/ 1879461 w 5898369"/>
                <a:gd name="connsiteY10" fmla="*/ 463957 h 1278942"/>
                <a:gd name="connsiteX11" fmla="*/ 1881121 w 5898369"/>
                <a:gd name="connsiteY11" fmla="*/ 463960 h 1278942"/>
                <a:gd name="connsiteX12" fmla="*/ 1890813 w 5898369"/>
                <a:gd name="connsiteY12" fmla="*/ 414129 h 1278942"/>
                <a:gd name="connsiteX13" fmla="*/ 2231559 w 5898369"/>
                <a:gd name="connsiteY13" fmla="*/ 36516 h 1278942"/>
                <a:gd name="connsiteX14" fmla="*/ 2798190 w 5898369"/>
                <a:gd name="connsiteY14" fmla="*/ 138559 h 1278942"/>
                <a:gd name="connsiteX15" fmla="*/ 2985795 w 5898369"/>
                <a:gd name="connsiteY15" fmla="*/ 611320 h 1278942"/>
                <a:gd name="connsiteX16" fmla="*/ 2973287 w 5898369"/>
                <a:gd name="connsiteY16" fmla="*/ 686789 h 1278942"/>
                <a:gd name="connsiteX17" fmla="*/ 2971841 w 5898369"/>
                <a:gd name="connsiteY17" fmla="*/ 743454 h 1278942"/>
                <a:gd name="connsiteX18" fmla="*/ 3206765 w 5898369"/>
                <a:gd name="connsiteY18" fmla="*/ 1161349 h 1278942"/>
                <a:gd name="connsiteX19" fmla="*/ 3748785 w 5898369"/>
                <a:gd name="connsiteY19" fmla="*/ 1189539 h 1278942"/>
                <a:gd name="connsiteX20" fmla="*/ 4025791 w 5898369"/>
                <a:gd name="connsiteY20" fmla="*/ 798268 h 1278942"/>
                <a:gd name="connsiteX21" fmla="*/ 4030339 w 5898369"/>
                <a:gd name="connsiteY21" fmla="*/ 740379 h 1278942"/>
                <a:gd name="connsiteX22" fmla="*/ 4025977 w 5898369"/>
                <a:gd name="connsiteY22" fmla="*/ 739554 h 1278942"/>
                <a:gd name="connsiteX23" fmla="*/ 4232166 w 5898369"/>
                <a:gd name="connsiteY23" fmla="*/ 402536 h 1278942"/>
                <a:gd name="connsiteX24" fmla="*/ 4609810 w 5898369"/>
                <a:gd name="connsiteY24" fmla="*/ 286427 h 1278942"/>
                <a:gd name="connsiteX25" fmla="*/ 5115824 w 5898369"/>
                <a:gd name="connsiteY25" fmla="*/ 707333 h 1278942"/>
                <a:gd name="connsiteX26" fmla="*/ 5131067 w 5898369"/>
                <a:gd name="connsiteY26" fmla="*/ 806333 h 1278942"/>
                <a:gd name="connsiteX27" fmla="*/ 5135113 w 5898369"/>
                <a:gd name="connsiteY27" fmla="*/ 806564 h 1278942"/>
                <a:gd name="connsiteX28" fmla="*/ 5126192 w 5898369"/>
                <a:gd name="connsiteY28" fmla="*/ 913040 h 1278942"/>
                <a:gd name="connsiteX29" fmla="*/ 5236410 w 5898369"/>
                <a:gd name="connsiteY29" fmla="*/ 1043417 h 1278942"/>
                <a:gd name="connsiteX30" fmla="*/ 5898369 w 5898369"/>
                <a:gd name="connsiteY30" fmla="*/ 1079693 h 1278942"/>
                <a:gd name="connsiteX31" fmla="*/ 5388416 w 5898369"/>
                <a:gd name="connsiteY31" fmla="*/ 1096439 h 1278942"/>
                <a:gd name="connsiteX32" fmla="*/ 5237261 w 5898369"/>
                <a:gd name="connsiteY32" fmla="*/ 1083708 h 1278942"/>
                <a:gd name="connsiteX33" fmla="*/ 5087837 w 5898369"/>
                <a:gd name="connsiteY33" fmla="*/ 906801 h 1278942"/>
                <a:gd name="connsiteX34" fmla="*/ 5096462 w 5898369"/>
                <a:gd name="connsiteY34" fmla="*/ 804356 h 1278942"/>
                <a:gd name="connsiteX35" fmla="*/ 5098635 w 5898369"/>
                <a:gd name="connsiteY35" fmla="*/ 804481 h 1278942"/>
                <a:gd name="connsiteX36" fmla="*/ 5084876 w 5898369"/>
                <a:gd name="connsiteY36" fmla="*/ 715118 h 1278942"/>
                <a:gd name="connsiteX37" fmla="*/ 4607786 w 5898369"/>
                <a:gd name="connsiteY37" fmla="*/ 318272 h 1278942"/>
                <a:gd name="connsiteX38" fmla="*/ 4084307 w 5898369"/>
                <a:gd name="connsiteY38" fmla="*/ 651549 h 1278942"/>
                <a:gd name="connsiteX39" fmla="*/ 4058397 w 5898369"/>
                <a:gd name="connsiteY39" fmla="*/ 741768 h 1278942"/>
                <a:gd name="connsiteX40" fmla="*/ 4053635 w 5898369"/>
                <a:gd name="connsiteY40" fmla="*/ 802385 h 1278942"/>
                <a:gd name="connsiteX41" fmla="*/ 3761921 w 5898369"/>
                <a:gd name="connsiteY41" fmla="*/ 1214432 h 1278942"/>
                <a:gd name="connsiteX42" fmla="*/ 3191121 w 5898369"/>
                <a:gd name="connsiteY42" fmla="*/ 1184745 h 1278942"/>
                <a:gd name="connsiteX43" fmla="*/ 2945665 w 5898369"/>
                <a:gd name="connsiteY43" fmla="*/ 668562 h 1278942"/>
                <a:gd name="connsiteX44" fmla="*/ 2947591 w 5898369"/>
                <a:gd name="connsiteY44" fmla="*/ 668744 h 1278942"/>
                <a:gd name="connsiteX45" fmla="*/ 2957555 w 5898369"/>
                <a:gd name="connsiteY45" fmla="*/ 608620 h 1278942"/>
                <a:gd name="connsiteX46" fmla="*/ 2779484 w 5898369"/>
                <a:gd name="connsiteY46" fmla="*/ 159884 h 1278942"/>
                <a:gd name="connsiteX47" fmla="*/ 2241650 w 5898369"/>
                <a:gd name="connsiteY47" fmla="*/ 63029 h 1278942"/>
                <a:gd name="connsiteX48" fmla="*/ 1918221 w 5898369"/>
                <a:gd name="connsiteY48" fmla="*/ 421451 h 1278942"/>
                <a:gd name="connsiteX49" fmla="*/ 1906250 w 5898369"/>
                <a:gd name="connsiteY49" fmla="*/ 482996 h 1278942"/>
                <a:gd name="connsiteX50" fmla="*/ 1902067 w 5898369"/>
                <a:gd name="connsiteY50" fmla="*/ 541550 h 1278942"/>
                <a:gd name="connsiteX51" fmla="*/ 1603140 w 5898369"/>
                <a:gd name="connsiteY51" fmla="*/ 960209 h 1278942"/>
                <a:gd name="connsiteX52" fmla="*/ 1022686 w 5898369"/>
                <a:gd name="connsiteY52" fmla="*/ 915607 h 1278942"/>
                <a:gd name="connsiteX53" fmla="*/ 795552 w 5898369"/>
                <a:gd name="connsiteY53" fmla="*/ 532703 h 1278942"/>
                <a:gd name="connsiteX54" fmla="*/ 792356 w 5898369"/>
                <a:gd name="connsiteY54" fmla="*/ 476139 h 1278942"/>
                <a:gd name="connsiteX55" fmla="*/ 789967 w 5898369"/>
                <a:gd name="connsiteY55" fmla="*/ 476188 h 1278942"/>
                <a:gd name="connsiteX56" fmla="*/ 790607 w 5898369"/>
                <a:gd name="connsiteY56" fmla="*/ 369340 h 1278942"/>
                <a:gd name="connsiteX57" fmla="*/ 670615 w 5898369"/>
                <a:gd name="connsiteY57" fmla="*/ 247901 h 1278942"/>
                <a:gd name="connsiteX58" fmla="*/ 0 w 5898369"/>
                <a:gd name="connsiteY58" fmla="*/ 252293 h 1278942"/>
                <a:gd name="connsiteX59" fmla="*/ 0 w 5898369"/>
                <a:gd name="connsiteY59" fmla="*/ 203650 h 1278942"/>
                <a:gd name="connsiteX0" fmla="*/ 0 w 5898369"/>
                <a:gd name="connsiteY0" fmla="*/ 203650 h 1278942"/>
                <a:gd name="connsiteX1" fmla="*/ 666642 w 5898369"/>
                <a:gd name="connsiteY1" fmla="*/ 207797 h 1278942"/>
                <a:gd name="connsiteX2" fmla="*/ 829333 w 5898369"/>
                <a:gd name="connsiteY2" fmla="*/ 372586 h 1278942"/>
                <a:gd name="connsiteX3" fmla="*/ 823477 w 5898369"/>
                <a:gd name="connsiteY3" fmla="*/ 529189 h 1278942"/>
                <a:gd name="connsiteX4" fmla="*/ 1039160 w 5898369"/>
                <a:gd name="connsiteY4" fmla="*/ 892787 h 1278942"/>
                <a:gd name="connsiteX5" fmla="*/ 1590345 w 5898369"/>
                <a:gd name="connsiteY5" fmla="*/ 935139 h 1278942"/>
                <a:gd name="connsiteX6" fmla="*/ 1874201 w 5898369"/>
                <a:gd name="connsiteY6" fmla="*/ 537589 h 1278942"/>
                <a:gd name="connsiteX7" fmla="*/ 1877625 w 5898369"/>
                <a:gd name="connsiteY7" fmla="*/ 489658 h 1278942"/>
                <a:gd name="connsiteX8" fmla="*/ 1876158 w 5898369"/>
                <a:gd name="connsiteY8" fmla="*/ 489476 h 1278942"/>
                <a:gd name="connsiteX9" fmla="*/ 1878497 w 5898369"/>
                <a:gd name="connsiteY9" fmla="*/ 477447 h 1278942"/>
                <a:gd name="connsiteX10" fmla="*/ 1879461 w 5898369"/>
                <a:gd name="connsiteY10" fmla="*/ 463957 h 1278942"/>
                <a:gd name="connsiteX11" fmla="*/ 1881121 w 5898369"/>
                <a:gd name="connsiteY11" fmla="*/ 463960 h 1278942"/>
                <a:gd name="connsiteX12" fmla="*/ 1890813 w 5898369"/>
                <a:gd name="connsiteY12" fmla="*/ 414129 h 1278942"/>
                <a:gd name="connsiteX13" fmla="*/ 2231559 w 5898369"/>
                <a:gd name="connsiteY13" fmla="*/ 36516 h 1278942"/>
                <a:gd name="connsiteX14" fmla="*/ 2798190 w 5898369"/>
                <a:gd name="connsiteY14" fmla="*/ 138559 h 1278942"/>
                <a:gd name="connsiteX15" fmla="*/ 2985795 w 5898369"/>
                <a:gd name="connsiteY15" fmla="*/ 611320 h 1278942"/>
                <a:gd name="connsiteX16" fmla="*/ 2973287 w 5898369"/>
                <a:gd name="connsiteY16" fmla="*/ 686789 h 1278942"/>
                <a:gd name="connsiteX17" fmla="*/ 2971841 w 5898369"/>
                <a:gd name="connsiteY17" fmla="*/ 743454 h 1278942"/>
                <a:gd name="connsiteX18" fmla="*/ 3206765 w 5898369"/>
                <a:gd name="connsiteY18" fmla="*/ 1161349 h 1278942"/>
                <a:gd name="connsiteX19" fmla="*/ 3748785 w 5898369"/>
                <a:gd name="connsiteY19" fmla="*/ 1189539 h 1278942"/>
                <a:gd name="connsiteX20" fmla="*/ 4025791 w 5898369"/>
                <a:gd name="connsiteY20" fmla="*/ 798268 h 1278942"/>
                <a:gd name="connsiteX21" fmla="*/ 4030339 w 5898369"/>
                <a:gd name="connsiteY21" fmla="*/ 740379 h 1278942"/>
                <a:gd name="connsiteX22" fmla="*/ 4025977 w 5898369"/>
                <a:gd name="connsiteY22" fmla="*/ 739554 h 1278942"/>
                <a:gd name="connsiteX23" fmla="*/ 4232166 w 5898369"/>
                <a:gd name="connsiteY23" fmla="*/ 402536 h 1278942"/>
                <a:gd name="connsiteX24" fmla="*/ 4609810 w 5898369"/>
                <a:gd name="connsiteY24" fmla="*/ 286427 h 1278942"/>
                <a:gd name="connsiteX25" fmla="*/ 5115824 w 5898369"/>
                <a:gd name="connsiteY25" fmla="*/ 707333 h 1278942"/>
                <a:gd name="connsiteX26" fmla="*/ 5131067 w 5898369"/>
                <a:gd name="connsiteY26" fmla="*/ 806333 h 1278942"/>
                <a:gd name="connsiteX27" fmla="*/ 5135113 w 5898369"/>
                <a:gd name="connsiteY27" fmla="*/ 806564 h 1278942"/>
                <a:gd name="connsiteX28" fmla="*/ 5126192 w 5898369"/>
                <a:gd name="connsiteY28" fmla="*/ 913040 h 1278942"/>
                <a:gd name="connsiteX29" fmla="*/ 5236410 w 5898369"/>
                <a:gd name="connsiteY29" fmla="*/ 1043417 h 1278942"/>
                <a:gd name="connsiteX30" fmla="*/ 5898369 w 5898369"/>
                <a:gd name="connsiteY30" fmla="*/ 1079693 h 1278942"/>
                <a:gd name="connsiteX31" fmla="*/ 5891039 w 5898369"/>
                <a:gd name="connsiteY31" fmla="*/ 1109947 h 1278942"/>
                <a:gd name="connsiteX32" fmla="*/ 5237261 w 5898369"/>
                <a:gd name="connsiteY32" fmla="*/ 1083708 h 1278942"/>
                <a:gd name="connsiteX33" fmla="*/ 5087837 w 5898369"/>
                <a:gd name="connsiteY33" fmla="*/ 906801 h 1278942"/>
                <a:gd name="connsiteX34" fmla="*/ 5096462 w 5898369"/>
                <a:gd name="connsiteY34" fmla="*/ 804356 h 1278942"/>
                <a:gd name="connsiteX35" fmla="*/ 5098635 w 5898369"/>
                <a:gd name="connsiteY35" fmla="*/ 804481 h 1278942"/>
                <a:gd name="connsiteX36" fmla="*/ 5084876 w 5898369"/>
                <a:gd name="connsiteY36" fmla="*/ 715118 h 1278942"/>
                <a:gd name="connsiteX37" fmla="*/ 4607786 w 5898369"/>
                <a:gd name="connsiteY37" fmla="*/ 318272 h 1278942"/>
                <a:gd name="connsiteX38" fmla="*/ 4084307 w 5898369"/>
                <a:gd name="connsiteY38" fmla="*/ 651549 h 1278942"/>
                <a:gd name="connsiteX39" fmla="*/ 4058397 w 5898369"/>
                <a:gd name="connsiteY39" fmla="*/ 741768 h 1278942"/>
                <a:gd name="connsiteX40" fmla="*/ 4053635 w 5898369"/>
                <a:gd name="connsiteY40" fmla="*/ 802385 h 1278942"/>
                <a:gd name="connsiteX41" fmla="*/ 3761921 w 5898369"/>
                <a:gd name="connsiteY41" fmla="*/ 1214432 h 1278942"/>
                <a:gd name="connsiteX42" fmla="*/ 3191121 w 5898369"/>
                <a:gd name="connsiteY42" fmla="*/ 1184745 h 1278942"/>
                <a:gd name="connsiteX43" fmla="*/ 2945665 w 5898369"/>
                <a:gd name="connsiteY43" fmla="*/ 668562 h 1278942"/>
                <a:gd name="connsiteX44" fmla="*/ 2947591 w 5898369"/>
                <a:gd name="connsiteY44" fmla="*/ 668744 h 1278942"/>
                <a:gd name="connsiteX45" fmla="*/ 2957555 w 5898369"/>
                <a:gd name="connsiteY45" fmla="*/ 608620 h 1278942"/>
                <a:gd name="connsiteX46" fmla="*/ 2779484 w 5898369"/>
                <a:gd name="connsiteY46" fmla="*/ 159884 h 1278942"/>
                <a:gd name="connsiteX47" fmla="*/ 2241650 w 5898369"/>
                <a:gd name="connsiteY47" fmla="*/ 63029 h 1278942"/>
                <a:gd name="connsiteX48" fmla="*/ 1918221 w 5898369"/>
                <a:gd name="connsiteY48" fmla="*/ 421451 h 1278942"/>
                <a:gd name="connsiteX49" fmla="*/ 1906250 w 5898369"/>
                <a:gd name="connsiteY49" fmla="*/ 482996 h 1278942"/>
                <a:gd name="connsiteX50" fmla="*/ 1902067 w 5898369"/>
                <a:gd name="connsiteY50" fmla="*/ 541550 h 1278942"/>
                <a:gd name="connsiteX51" fmla="*/ 1603140 w 5898369"/>
                <a:gd name="connsiteY51" fmla="*/ 960209 h 1278942"/>
                <a:gd name="connsiteX52" fmla="*/ 1022686 w 5898369"/>
                <a:gd name="connsiteY52" fmla="*/ 915607 h 1278942"/>
                <a:gd name="connsiteX53" fmla="*/ 795552 w 5898369"/>
                <a:gd name="connsiteY53" fmla="*/ 532703 h 1278942"/>
                <a:gd name="connsiteX54" fmla="*/ 792356 w 5898369"/>
                <a:gd name="connsiteY54" fmla="*/ 476139 h 1278942"/>
                <a:gd name="connsiteX55" fmla="*/ 789967 w 5898369"/>
                <a:gd name="connsiteY55" fmla="*/ 476188 h 1278942"/>
                <a:gd name="connsiteX56" fmla="*/ 790607 w 5898369"/>
                <a:gd name="connsiteY56" fmla="*/ 369340 h 1278942"/>
                <a:gd name="connsiteX57" fmla="*/ 670615 w 5898369"/>
                <a:gd name="connsiteY57" fmla="*/ 247901 h 1278942"/>
                <a:gd name="connsiteX58" fmla="*/ 0 w 5898369"/>
                <a:gd name="connsiteY58" fmla="*/ 252293 h 1278942"/>
                <a:gd name="connsiteX59" fmla="*/ 0 w 5898369"/>
                <a:gd name="connsiteY59" fmla="*/ 203650 h 1278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5898369" h="1278942">
                  <a:moveTo>
                    <a:pt x="0" y="203650"/>
                  </a:moveTo>
                  <a:lnTo>
                    <a:pt x="666642" y="207797"/>
                  </a:lnTo>
                  <a:cubicBezTo>
                    <a:pt x="757073" y="208376"/>
                    <a:pt x="829912" y="282156"/>
                    <a:pt x="829333" y="372586"/>
                  </a:cubicBezTo>
                  <a:lnTo>
                    <a:pt x="823477" y="529189"/>
                  </a:lnTo>
                  <a:cubicBezTo>
                    <a:pt x="841578" y="672941"/>
                    <a:pt x="918231" y="805492"/>
                    <a:pt x="1039160" y="892787"/>
                  </a:cubicBezTo>
                  <a:cubicBezTo>
                    <a:pt x="1200398" y="1009179"/>
                    <a:pt x="1413218" y="1025532"/>
                    <a:pt x="1590345" y="935139"/>
                  </a:cubicBezTo>
                  <a:cubicBezTo>
                    <a:pt x="1745332" y="856044"/>
                    <a:pt x="1850173" y="706867"/>
                    <a:pt x="1874201" y="537589"/>
                  </a:cubicBezTo>
                  <a:lnTo>
                    <a:pt x="1877625" y="489658"/>
                  </a:lnTo>
                  <a:lnTo>
                    <a:pt x="1876158" y="489476"/>
                  </a:lnTo>
                  <a:lnTo>
                    <a:pt x="1878497" y="477447"/>
                  </a:lnTo>
                  <a:cubicBezTo>
                    <a:pt x="1878818" y="472950"/>
                    <a:pt x="1879140" y="468454"/>
                    <a:pt x="1879461" y="463957"/>
                  </a:cubicBezTo>
                  <a:lnTo>
                    <a:pt x="1881121" y="463960"/>
                  </a:lnTo>
                  <a:lnTo>
                    <a:pt x="1890813" y="414129"/>
                  </a:lnTo>
                  <a:cubicBezTo>
                    <a:pt x="1936682" y="242333"/>
                    <a:pt x="2062509" y="100856"/>
                    <a:pt x="2231559" y="36516"/>
                  </a:cubicBezTo>
                  <a:cubicBezTo>
                    <a:pt x="2424760" y="-37015"/>
                    <a:pt x="2642778" y="2247"/>
                    <a:pt x="2798190" y="138559"/>
                  </a:cubicBezTo>
                  <a:cubicBezTo>
                    <a:pt x="2934174" y="257831"/>
                    <a:pt x="3002741" y="434314"/>
                    <a:pt x="2985795" y="611320"/>
                  </a:cubicBezTo>
                  <a:lnTo>
                    <a:pt x="2973287" y="686789"/>
                  </a:lnTo>
                  <a:lnTo>
                    <a:pt x="2971841" y="743454"/>
                  </a:lnTo>
                  <a:cubicBezTo>
                    <a:pt x="2978991" y="910773"/>
                    <a:pt x="3065197" y="1066676"/>
                    <a:pt x="3206765" y="1161349"/>
                  </a:cubicBezTo>
                  <a:cubicBezTo>
                    <a:pt x="3368559" y="1269550"/>
                    <a:pt x="3576639" y="1280372"/>
                    <a:pt x="3748785" y="1189539"/>
                  </a:cubicBezTo>
                  <a:cubicBezTo>
                    <a:pt x="3899411" y="1110062"/>
                    <a:pt x="4001322" y="963942"/>
                    <a:pt x="4025791" y="798268"/>
                  </a:cubicBezTo>
                  <a:lnTo>
                    <a:pt x="4030339" y="740379"/>
                  </a:lnTo>
                  <a:lnTo>
                    <a:pt x="4025977" y="739554"/>
                  </a:lnTo>
                  <a:cubicBezTo>
                    <a:pt x="4052200" y="601208"/>
                    <a:pt x="4127895" y="483462"/>
                    <a:pt x="4232166" y="402536"/>
                  </a:cubicBezTo>
                  <a:cubicBezTo>
                    <a:pt x="4336437" y="321608"/>
                    <a:pt x="4469284" y="277499"/>
                    <a:pt x="4609810" y="286427"/>
                  </a:cubicBezTo>
                  <a:cubicBezTo>
                    <a:pt x="4855728" y="302052"/>
                    <a:pt x="5057764" y="475820"/>
                    <a:pt x="5115824" y="707333"/>
                  </a:cubicBezTo>
                  <a:lnTo>
                    <a:pt x="5131067" y="806333"/>
                  </a:lnTo>
                  <a:lnTo>
                    <a:pt x="5135113" y="806564"/>
                  </a:lnTo>
                  <a:lnTo>
                    <a:pt x="5126192" y="913040"/>
                  </a:lnTo>
                  <a:cubicBezTo>
                    <a:pt x="5120625" y="979477"/>
                    <a:pt x="5169972" y="1037850"/>
                    <a:pt x="5236410" y="1043417"/>
                  </a:cubicBezTo>
                  <a:lnTo>
                    <a:pt x="5898369" y="1079693"/>
                  </a:lnTo>
                  <a:lnTo>
                    <a:pt x="5891039" y="1109947"/>
                  </a:lnTo>
                  <a:lnTo>
                    <a:pt x="5237261" y="1083708"/>
                  </a:lnTo>
                  <a:cubicBezTo>
                    <a:pt x="5147147" y="1076120"/>
                    <a:pt x="5080247" y="996917"/>
                    <a:pt x="5087837" y="906801"/>
                  </a:cubicBezTo>
                  <a:lnTo>
                    <a:pt x="5096462" y="804356"/>
                  </a:lnTo>
                  <a:lnTo>
                    <a:pt x="5098635" y="804481"/>
                  </a:lnTo>
                  <a:lnTo>
                    <a:pt x="5084876" y="715118"/>
                  </a:lnTo>
                  <a:cubicBezTo>
                    <a:pt x="5030135" y="496837"/>
                    <a:pt x="4839647" y="333001"/>
                    <a:pt x="4607786" y="318272"/>
                  </a:cubicBezTo>
                  <a:cubicBezTo>
                    <a:pt x="4375925" y="303539"/>
                    <a:pt x="4166234" y="441950"/>
                    <a:pt x="4084307" y="651549"/>
                  </a:cubicBezTo>
                  <a:lnTo>
                    <a:pt x="4058397" y="741768"/>
                  </a:lnTo>
                  <a:lnTo>
                    <a:pt x="4053635" y="802385"/>
                  </a:lnTo>
                  <a:cubicBezTo>
                    <a:pt x="4027867" y="976856"/>
                    <a:pt x="3920545" y="1130733"/>
                    <a:pt x="3761921" y="1214432"/>
                  </a:cubicBezTo>
                  <a:cubicBezTo>
                    <a:pt x="3580635" y="1310086"/>
                    <a:pt x="3361506" y="1298691"/>
                    <a:pt x="3191121" y="1184745"/>
                  </a:cubicBezTo>
                  <a:cubicBezTo>
                    <a:pt x="3020736" y="1070801"/>
                    <a:pt x="2926505" y="872639"/>
                    <a:pt x="2945665" y="668562"/>
                  </a:cubicBezTo>
                  <a:lnTo>
                    <a:pt x="2947591" y="668744"/>
                  </a:lnTo>
                  <a:lnTo>
                    <a:pt x="2957555" y="608620"/>
                  </a:lnTo>
                  <a:cubicBezTo>
                    <a:pt x="2973639" y="440610"/>
                    <a:pt x="2908558" y="273096"/>
                    <a:pt x="2779484" y="159884"/>
                  </a:cubicBezTo>
                  <a:cubicBezTo>
                    <a:pt x="2631971" y="30501"/>
                    <a:pt x="2425032" y="-6765"/>
                    <a:pt x="2241650" y="63029"/>
                  </a:cubicBezTo>
                  <a:cubicBezTo>
                    <a:pt x="2081191" y="124098"/>
                    <a:pt x="1961759" y="258385"/>
                    <a:pt x="1918221" y="421451"/>
                  </a:cubicBezTo>
                  <a:lnTo>
                    <a:pt x="1906250" y="482996"/>
                  </a:lnTo>
                  <a:lnTo>
                    <a:pt x="1902067" y="541550"/>
                  </a:lnTo>
                  <a:cubicBezTo>
                    <a:pt x="1876764" y="719818"/>
                    <a:pt x="1766355" y="876915"/>
                    <a:pt x="1603140" y="960209"/>
                  </a:cubicBezTo>
                  <a:cubicBezTo>
                    <a:pt x="1416607" y="1055401"/>
                    <a:pt x="1192485" y="1038180"/>
                    <a:pt x="1022686" y="915607"/>
                  </a:cubicBezTo>
                  <a:cubicBezTo>
                    <a:pt x="895336" y="823677"/>
                    <a:pt x="814613" y="684087"/>
                    <a:pt x="795552" y="532703"/>
                  </a:cubicBezTo>
                  <a:lnTo>
                    <a:pt x="792356" y="476139"/>
                  </a:lnTo>
                  <a:lnTo>
                    <a:pt x="789967" y="476188"/>
                  </a:lnTo>
                  <a:cubicBezTo>
                    <a:pt x="790180" y="440572"/>
                    <a:pt x="790394" y="404956"/>
                    <a:pt x="790607" y="369340"/>
                  </a:cubicBezTo>
                  <a:cubicBezTo>
                    <a:pt x="791008" y="302671"/>
                    <a:pt x="737284" y="248300"/>
                    <a:pt x="670615" y="247901"/>
                  </a:cubicBezTo>
                  <a:lnTo>
                    <a:pt x="0" y="252293"/>
                  </a:lnTo>
                  <a:lnTo>
                    <a:pt x="0" y="203650"/>
                  </a:lnTo>
                  <a:close/>
                </a:path>
              </a:pathLst>
            </a:custGeom>
            <a:solidFill>
              <a:schemeClr val="tx1">
                <a:lumMod val="50000"/>
                <a:lumOff val="50000"/>
              </a:schemeClr>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41" name="圆角矩形 67"/>
            <p:cNvSpPr/>
            <p:nvPr/>
          </p:nvSpPr>
          <p:spPr>
            <a:xfrm rot="18900000">
              <a:off x="5952673" y="3356372"/>
              <a:ext cx="1909664" cy="631414"/>
            </a:xfrm>
            <a:prstGeom prst="roundRect">
              <a:avLst>
                <a:gd name="adj" fmla="val 50000"/>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42" name="椭圆 41"/>
            <p:cNvSpPr/>
            <p:nvPr/>
          </p:nvSpPr>
          <p:spPr>
            <a:xfrm flipH="1">
              <a:off x="6206539" y="3850588"/>
              <a:ext cx="528842" cy="529105"/>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43" name="矩形 42"/>
            <p:cNvSpPr/>
            <p:nvPr/>
          </p:nvSpPr>
          <p:spPr>
            <a:xfrm rot="18900000">
              <a:off x="6310712" y="3869903"/>
              <a:ext cx="356188"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498">
                <a:defRPr/>
              </a:pPr>
              <a:r>
                <a:rPr lang="en-US" altLang="zh-CN" sz="2400" kern="0" dirty="0">
                  <a:solidFill>
                    <a:schemeClr val="accent2"/>
                  </a:solidFill>
                  <a:ea typeface="微软雅黑" pitchFamily="34" charset="-122"/>
                  <a:cs typeface="Arial" pitchFamily="34" charset="0"/>
                </a:rPr>
                <a:t>3</a:t>
              </a:r>
              <a:endParaRPr lang="zh-CN" altLang="en-US" sz="2400" kern="0" dirty="0">
                <a:solidFill>
                  <a:schemeClr val="accent2"/>
                </a:solidFill>
                <a:ea typeface="微软雅黑" pitchFamily="34" charset="-122"/>
                <a:cs typeface="Arial" pitchFamily="34" charset="0"/>
              </a:endParaRPr>
            </a:p>
          </p:txBody>
        </p:sp>
        <p:sp>
          <p:nvSpPr>
            <p:cNvPr id="45" name="KSO_Shape"/>
            <p:cNvSpPr>
              <a:spLocks/>
            </p:cNvSpPr>
            <p:nvPr/>
          </p:nvSpPr>
          <p:spPr bwMode="auto">
            <a:xfrm>
              <a:off x="7266036" y="3019566"/>
              <a:ext cx="252288" cy="320186"/>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bg1"/>
                </a:solidFill>
                <a:latin typeface="微软雅黑" pitchFamily="34" charset="-122"/>
                <a:ea typeface="微软雅黑" pitchFamily="34" charset="-122"/>
              </a:endParaRPr>
            </a:p>
          </p:txBody>
        </p:sp>
        <p:sp>
          <p:nvSpPr>
            <p:cNvPr id="47" name="圆角矩形 73"/>
            <p:cNvSpPr/>
            <p:nvPr/>
          </p:nvSpPr>
          <p:spPr>
            <a:xfrm rot="18900000">
              <a:off x="5715058" y="4900439"/>
              <a:ext cx="1909664" cy="631413"/>
            </a:xfrm>
            <a:prstGeom prst="roundRect">
              <a:avLst>
                <a:gd name="adj" fmla="val 50000"/>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51" name="椭圆 50"/>
            <p:cNvSpPr/>
            <p:nvPr/>
          </p:nvSpPr>
          <p:spPr>
            <a:xfrm flipH="1">
              <a:off x="6851015" y="4505919"/>
              <a:ext cx="528842" cy="529105"/>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accent2"/>
                </a:solidFill>
              </a:endParaRPr>
            </a:p>
          </p:txBody>
        </p:sp>
        <p:sp>
          <p:nvSpPr>
            <p:cNvPr id="52" name="矩形 51"/>
            <p:cNvSpPr/>
            <p:nvPr/>
          </p:nvSpPr>
          <p:spPr>
            <a:xfrm rot="18900000">
              <a:off x="6957335" y="4575220"/>
              <a:ext cx="316199" cy="390503"/>
            </a:xfrm>
            <a:prstGeom prst="rect">
              <a:avLst/>
            </a:prstGeom>
            <a:no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accent2"/>
                  </a:solidFill>
                </a:rPr>
                <a:t>4</a:t>
              </a:r>
              <a:endParaRPr lang="zh-CN" altLang="en-US" sz="2000" dirty="0">
                <a:solidFill>
                  <a:schemeClr val="accent2"/>
                </a:solidFill>
              </a:endParaRPr>
            </a:p>
          </p:txBody>
        </p:sp>
        <p:sp>
          <p:nvSpPr>
            <p:cNvPr id="50" name="KSO_Shape"/>
            <p:cNvSpPr>
              <a:spLocks/>
            </p:cNvSpPr>
            <p:nvPr/>
          </p:nvSpPr>
          <p:spPr bwMode="auto">
            <a:xfrm>
              <a:off x="6051743" y="5473387"/>
              <a:ext cx="343161" cy="340469"/>
            </a:xfrm>
            <a:custGeom>
              <a:avLst/>
              <a:gdLst>
                <a:gd name="T0" fmla="*/ 435344 w 2268537"/>
                <a:gd name="T1" fmla="*/ 1538932 h 2247901"/>
                <a:gd name="T2" fmla="*/ 495462 w 2268537"/>
                <a:gd name="T3" fmla="*/ 1635063 h 2247901"/>
                <a:gd name="T4" fmla="*/ 599590 w 2268537"/>
                <a:gd name="T5" fmla="*/ 1589945 h 2247901"/>
                <a:gd name="T6" fmla="*/ 569645 w 2268537"/>
                <a:gd name="T7" fmla="*/ 1480210 h 2247901"/>
                <a:gd name="T8" fmla="*/ 1569477 w 2268537"/>
                <a:gd name="T9" fmla="*/ 1473664 h 2247901"/>
                <a:gd name="T10" fmla="*/ 1631626 w 2268537"/>
                <a:gd name="T11" fmla="*/ 1599219 h 2247901"/>
                <a:gd name="T12" fmla="*/ 1169820 w 2268537"/>
                <a:gd name="T13" fmla="*/ 1679820 h 2247901"/>
                <a:gd name="T14" fmla="*/ 2218183 w 2268537"/>
                <a:gd name="T15" fmla="*/ 1620107 h 2247901"/>
                <a:gd name="T16" fmla="*/ 2265361 w 2268537"/>
                <a:gd name="T17" fmla="*/ 1739305 h 2247901"/>
                <a:gd name="T18" fmla="*/ 1398682 w 2268537"/>
                <a:gd name="T19" fmla="*/ 2039003 h 2247901"/>
                <a:gd name="T20" fmla="*/ 0 w 2268537"/>
                <a:gd name="T21" fmla="*/ 1401763 h 2247901"/>
                <a:gd name="T22" fmla="*/ 1802845 w 2268537"/>
                <a:gd name="T23" fmla="*/ 1254543 h 2247901"/>
                <a:gd name="T24" fmla="*/ 1896694 w 2268537"/>
                <a:gd name="T25" fmla="*/ 1346722 h 2247901"/>
                <a:gd name="T26" fmla="*/ 1801262 w 2268537"/>
                <a:gd name="T27" fmla="*/ 1343544 h 2247901"/>
                <a:gd name="T28" fmla="*/ 1952551 w 2268537"/>
                <a:gd name="T29" fmla="*/ 1373286 h 2247901"/>
                <a:gd name="T30" fmla="*/ 1959109 w 2268537"/>
                <a:gd name="T31" fmla="*/ 1284967 h 2247901"/>
                <a:gd name="T32" fmla="*/ 1883577 w 2268537"/>
                <a:gd name="T33" fmla="*/ 1210951 h 2247901"/>
                <a:gd name="T34" fmla="*/ 1924735 w 2268537"/>
                <a:gd name="T35" fmla="*/ 1183705 h 2247901"/>
                <a:gd name="T36" fmla="*/ 2066527 w 2268537"/>
                <a:gd name="T37" fmla="*/ 1199371 h 2247901"/>
                <a:gd name="T38" fmla="*/ 1998232 w 2268537"/>
                <a:gd name="T39" fmla="*/ 1451844 h 2247901"/>
                <a:gd name="T40" fmla="*/ 1739299 w 2268537"/>
                <a:gd name="T41" fmla="*/ 1420285 h 2247901"/>
                <a:gd name="T42" fmla="*/ 1733193 w 2268537"/>
                <a:gd name="T43" fmla="*/ 1158731 h 2247901"/>
                <a:gd name="T44" fmla="*/ 1233862 w 2268537"/>
                <a:gd name="T45" fmla="*/ 780369 h 2247901"/>
                <a:gd name="T46" fmla="*/ 1208472 w 2268537"/>
                <a:gd name="T47" fmla="*/ 887639 h 2247901"/>
                <a:gd name="T48" fmla="*/ 1337010 w 2268537"/>
                <a:gd name="T49" fmla="*/ 1007835 h 2247901"/>
                <a:gd name="T50" fmla="*/ 1297791 w 2268537"/>
                <a:gd name="T51" fmla="*/ 959984 h 2247901"/>
                <a:gd name="T52" fmla="*/ 1297791 w 2268537"/>
                <a:gd name="T53" fmla="*/ 1067934 h 2247901"/>
                <a:gd name="T54" fmla="*/ 1447865 w 2268537"/>
                <a:gd name="T55" fmla="*/ 1005568 h 2247901"/>
                <a:gd name="T56" fmla="*/ 1326808 w 2268537"/>
                <a:gd name="T57" fmla="*/ 866548 h 2247901"/>
                <a:gd name="T58" fmla="*/ 1320234 w 2268537"/>
                <a:gd name="T59" fmla="*/ 810532 h 2247901"/>
                <a:gd name="T60" fmla="*/ 1427235 w 2268537"/>
                <a:gd name="T61" fmla="*/ 798966 h 2247901"/>
                <a:gd name="T62" fmla="*/ 1388017 w 2268537"/>
                <a:gd name="T63" fmla="*/ 636134 h 2247901"/>
                <a:gd name="T64" fmla="*/ 1555092 w 2268537"/>
                <a:gd name="T65" fmla="*/ 745444 h 2247901"/>
                <a:gd name="T66" fmla="*/ 1611993 w 2268537"/>
                <a:gd name="T67" fmla="*/ 941614 h 2247901"/>
                <a:gd name="T68" fmla="*/ 1527662 w 2268537"/>
                <a:gd name="T69" fmla="*/ 1124630 h 2247901"/>
                <a:gd name="T70" fmla="*/ 1344717 w 2268537"/>
                <a:gd name="T71" fmla="*/ 1208994 h 2247901"/>
                <a:gd name="T72" fmla="*/ 1148398 w 2268537"/>
                <a:gd name="T73" fmla="*/ 1151844 h 2247901"/>
                <a:gd name="T74" fmla="*/ 1039356 w 2268537"/>
                <a:gd name="T75" fmla="*/ 984930 h 2247901"/>
                <a:gd name="T76" fmla="*/ 1067013 w 2268537"/>
                <a:gd name="T77" fmla="*/ 780823 h 2247901"/>
                <a:gd name="T78" fmla="*/ 1215727 w 2268537"/>
                <a:gd name="T79" fmla="*/ 648834 h 2247901"/>
                <a:gd name="T80" fmla="*/ 1814840 w 2268537"/>
                <a:gd name="T81" fmla="*/ 491075 h 2247901"/>
                <a:gd name="T82" fmla="*/ 1888564 w 2268537"/>
                <a:gd name="T83" fmla="*/ 577139 h 2247901"/>
                <a:gd name="T84" fmla="*/ 1872408 w 2268537"/>
                <a:gd name="T85" fmla="*/ 577818 h 2247901"/>
                <a:gd name="T86" fmla="*/ 1907905 w 2268537"/>
                <a:gd name="T87" fmla="*/ 640554 h 2247901"/>
                <a:gd name="T88" fmla="*/ 1942719 w 2268537"/>
                <a:gd name="T89" fmla="*/ 548375 h 2247901"/>
                <a:gd name="T90" fmla="*/ 1892432 w 2268537"/>
                <a:gd name="T91" fmla="*/ 493113 h 2247901"/>
                <a:gd name="T92" fmla="*/ 1895390 w 2268537"/>
                <a:gd name="T93" fmla="*/ 384401 h 2247901"/>
                <a:gd name="T94" fmla="*/ 2056717 w 2268537"/>
                <a:gd name="T95" fmla="*/ 536598 h 2247901"/>
                <a:gd name="T96" fmla="*/ 1929294 w 2268537"/>
                <a:gd name="T97" fmla="*/ 718464 h 2247901"/>
                <a:gd name="T98" fmla="*/ 1729512 w 2268537"/>
                <a:gd name="T99" fmla="*/ 619944 h 2247901"/>
                <a:gd name="T100" fmla="*/ 1798230 w 2268537"/>
                <a:gd name="T101" fmla="*/ 408635 h 2247901"/>
                <a:gd name="T102" fmla="*/ 1438439 w 2268537"/>
                <a:gd name="T103" fmla="*/ 111042 h 2247901"/>
                <a:gd name="T104" fmla="*/ 1512769 w 2268537"/>
                <a:gd name="T105" fmla="*/ 199876 h 2247901"/>
                <a:gd name="T106" fmla="*/ 1448183 w 2268537"/>
                <a:gd name="T107" fmla="*/ 210980 h 2247901"/>
                <a:gd name="T108" fmla="*/ 1572596 w 2268537"/>
                <a:gd name="T109" fmla="*/ 192171 h 2247901"/>
                <a:gd name="T110" fmla="*/ 1493506 w 2268537"/>
                <a:gd name="T111" fmla="*/ 107869 h 2247901"/>
                <a:gd name="T112" fmla="*/ 1558092 w 2268537"/>
                <a:gd name="T113" fmla="*/ 86114 h 2247901"/>
                <a:gd name="T114" fmla="*/ 1618146 w 2268537"/>
                <a:gd name="T115" fmla="*/ 49629 h 2247901"/>
                <a:gd name="T116" fmla="*/ 1622905 w 2268537"/>
                <a:gd name="T117" fmla="*/ 248145 h 2247901"/>
                <a:gd name="T118" fmla="*/ 1427334 w 2268537"/>
                <a:gd name="T119" fmla="*/ 281231 h 2247901"/>
                <a:gd name="T120" fmla="*/ 1366148 w 2268537"/>
                <a:gd name="T121" fmla="*/ 92686 h 2247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68537" h="2247901">
                  <a:moveTo>
                    <a:pt x="516787" y="1465473"/>
                  </a:moveTo>
                  <a:lnTo>
                    <a:pt x="512476" y="1465700"/>
                  </a:lnTo>
                  <a:lnTo>
                    <a:pt x="507939" y="1466607"/>
                  </a:lnTo>
                  <a:lnTo>
                    <a:pt x="503629" y="1467060"/>
                  </a:lnTo>
                  <a:lnTo>
                    <a:pt x="499545" y="1468194"/>
                  </a:lnTo>
                  <a:lnTo>
                    <a:pt x="495462" y="1469327"/>
                  </a:lnTo>
                  <a:lnTo>
                    <a:pt x="491151" y="1470688"/>
                  </a:lnTo>
                  <a:lnTo>
                    <a:pt x="487295" y="1472275"/>
                  </a:lnTo>
                  <a:lnTo>
                    <a:pt x="483438" y="1474089"/>
                  </a:lnTo>
                  <a:lnTo>
                    <a:pt x="479582" y="1475902"/>
                  </a:lnTo>
                  <a:lnTo>
                    <a:pt x="475952" y="1477943"/>
                  </a:lnTo>
                  <a:lnTo>
                    <a:pt x="472776" y="1480210"/>
                  </a:lnTo>
                  <a:lnTo>
                    <a:pt x="469146" y="1482704"/>
                  </a:lnTo>
                  <a:lnTo>
                    <a:pt x="465970" y="1485425"/>
                  </a:lnTo>
                  <a:lnTo>
                    <a:pt x="462794" y="1487919"/>
                  </a:lnTo>
                  <a:lnTo>
                    <a:pt x="459845" y="1490866"/>
                  </a:lnTo>
                  <a:lnTo>
                    <a:pt x="456896" y="1493814"/>
                  </a:lnTo>
                  <a:lnTo>
                    <a:pt x="454173" y="1496988"/>
                  </a:lnTo>
                  <a:lnTo>
                    <a:pt x="451451" y="1500389"/>
                  </a:lnTo>
                  <a:lnTo>
                    <a:pt x="449182" y="1503563"/>
                  </a:lnTo>
                  <a:lnTo>
                    <a:pt x="446914" y="1507190"/>
                  </a:lnTo>
                  <a:lnTo>
                    <a:pt x="444872" y="1510818"/>
                  </a:lnTo>
                  <a:lnTo>
                    <a:pt x="442830" y="1514446"/>
                  </a:lnTo>
                  <a:lnTo>
                    <a:pt x="441242" y="1518300"/>
                  </a:lnTo>
                  <a:lnTo>
                    <a:pt x="439654" y="1522381"/>
                  </a:lnTo>
                  <a:lnTo>
                    <a:pt x="438066" y="1526462"/>
                  </a:lnTo>
                  <a:lnTo>
                    <a:pt x="437159" y="1530543"/>
                  </a:lnTo>
                  <a:lnTo>
                    <a:pt x="436025" y="1534851"/>
                  </a:lnTo>
                  <a:lnTo>
                    <a:pt x="435344" y="1538932"/>
                  </a:lnTo>
                  <a:lnTo>
                    <a:pt x="434663" y="1543466"/>
                  </a:lnTo>
                  <a:lnTo>
                    <a:pt x="434437" y="1547774"/>
                  </a:lnTo>
                  <a:lnTo>
                    <a:pt x="434210" y="1552309"/>
                  </a:lnTo>
                  <a:lnTo>
                    <a:pt x="434437" y="1556843"/>
                  </a:lnTo>
                  <a:lnTo>
                    <a:pt x="434663" y="1561151"/>
                  </a:lnTo>
                  <a:lnTo>
                    <a:pt x="435344" y="1565459"/>
                  </a:lnTo>
                  <a:lnTo>
                    <a:pt x="436025" y="1569767"/>
                  </a:lnTo>
                  <a:lnTo>
                    <a:pt x="437159" y="1574074"/>
                  </a:lnTo>
                  <a:lnTo>
                    <a:pt x="438066" y="1578155"/>
                  </a:lnTo>
                  <a:lnTo>
                    <a:pt x="439654" y="1582010"/>
                  </a:lnTo>
                  <a:lnTo>
                    <a:pt x="441242" y="1586091"/>
                  </a:lnTo>
                  <a:lnTo>
                    <a:pt x="442830" y="1589945"/>
                  </a:lnTo>
                  <a:lnTo>
                    <a:pt x="444872" y="1593573"/>
                  </a:lnTo>
                  <a:lnTo>
                    <a:pt x="446914" y="1597200"/>
                  </a:lnTo>
                  <a:lnTo>
                    <a:pt x="449182" y="1600828"/>
                  </a:lnTo>
                  <a:lnTo>
                    <a:pt x="451451" y="1604229"/>
                  </a:lnTo>
                  <a:lnTo>
                    <a:pt x="454173" y="1607630"/>
                  </a:lnTo>
                  <a:lnTo>
                    <a:pt x="456896" y="1610577"/>
                  </a:lnTo>
                  <a:lnTo>
                    <a:pt x="459845" y="1613751"/>
                  </a:lnTo>
                  <a:lnTo>
                    <a:pt x="462794" y="1616472"/>
                  </a:lnTo>
                  <a:lnTo>
                    <a:pt x="465970" y="1619193"/>
                  </a:lnTo>
                  <a:lnTo>
                    <a:pt x="469146" y="1621687"/>
                  </a:lnTo>
                  <a:lnTo>
                    <a:pt x="472776" y="1624407"/>
                  </a:lnTo>
                  <a:lnTo>
                    <a:pt x="475952" y="1626675"/>
                  </a:lnTo>
                  <a:lnTo>
                    <a:pt x="479582" y="1628715"/>
                  </a:lnTo>
                  <a:lnTo>
                    <a:pt x="483438" y="1630529"/>
                  </a:lnTo>
                  <a:lnTo>
                    <a:pt x="487295" y="1632343"/>
                  </a:lnTo>
                  <a:lnTo>
                    <a:pt x="491151" y="1633930"/>
                  </a:lnTo>
                  <a:lnTo>
                    <a:pt x="495462" y="1635063"/>
                  </a:lnTo>
                  <a:lnTo>
                    <a:pt x="499545" y="1636424"/>
                  </a:lnTo>
                  <a:lnTo>
                    <a:pt x="503629" y="1637557"/>
                  </a:lnTo>
                  <a:lnTo>
                    <a:pt x="507939" y="1638011"/>
                  </a:lnTo>
                  <a:lnTo>
                    <a:pt x="512476" y="1638691"/>
                  </a:lnTo>
                  <a:lnTo>
                    <a:pt x="516787" y="1638918"/>
                  </a:lnTo>
                  <a:lnTo>
                    <a:pt x="521097" y="1638918"/>
                  </a:lnTo>
                  <a:lnTo>
                    <a:pt x="525634" y="1638918"/>
                  </a:lnTo>
                  <a:lnTo>
                    <a:pt x="529944" y="1638691"/>
                  </a:lnTo>
                  <a:lnTo>
                    <a:pt x="534255" y="1638011"/>
                  </a:lnTo>
                  <a:lnTo>
                    <a:pt x="538792" y="1637557"/>
                  </a:lnTo>
                  <a:lnTo>
                    <a:pt x="542875" y="1636424"/>
                  </a:lnTo>
                  <a:lnTo>
                    <a:pt x="546959" y="1635063"/>
                  </a:lnTo>
                  <a:lnTo>
                    <a:pt x="551042" y="1633930"/>
                  </a:lnTo>
                  <a:lnTo>
                    <a:pt x="554899" y="1632343"/>
                  </a:lnTo>
                  <a:lnTo>
                    <a:pt x="558756" y="1630529"/>
                  </a:lnTo>
                  <a:lnTo>
                    <a:pt x="562839" y="1628715"/>
                  </a:lnTo>
                  <a:lnTo>
                    <a:pt x="566242" y="1626675"/>
                  </a:lnTo>
                  <a:lnTo>
                    <a:pt x="569645" y="1624407"/>
                  </a:lnTo>
                  <a:lnTo>
                    <a:pt x="573275" y="1621687"/>
                  </a:lnTo>
                  <a:lnTo>
                    <a:pt x="576451" y="1619193"/>
                  </a:lnTo>
                  <a:lnTo>
                    <a:pt x="579854" y="1616472"/>
                  </a:lnTo>
                  <a:lnTo>
                    <a:pt x="582576" y="1613751"/>
                  </a:lnTo>
                  <a:lnTo>
                    <a:pt x="585525" y="1610577"/>
                  </a:lnTo>
                  <a:lnTo>
                    <a:pt x="588247" y="1607630"/>
                  </a:lnTo>
                  <a:lnTo>
                    <a:pt x="590743" y="1604229"/>
                  </a:lnTo>
                  <a:lnTo>
                    <a:pt x="593238" y="1600828"/>
                  </a:lnTo>
                  <a:lnTo>
                    <a:pt x="595507" y="1597200"/>
                  </a:lnTo>
                  <a:lnTo>
                    <a:pt x="597549" y="1593573"/>
                  </a:lnTo>
                  <a:lnTo>
                    <a:pt x="599590" y="1589945"/>
                  </a:lnTo>
                  <a:lnTo>
                    <a:pt x="601178" y="1586091"/>
                  </a:lnTo>
                  <a:lnTo>
                    <a:pt x="602766" y="1582010"/>
                  </a:lnTo>
                  <a:lnTo>
                    <a:pt x="604354" y="1578155"/>
                  </a:lnTo>
                  <a:lnTo>
                    <a:pt x="605262" y="1574074"/>
                  </a:lnTo>
                  <a:lnTo>
                    <a:pt x="606396" y="1569767"/>
                  </a:lnTo>
                  <a:lnTo>
                    <a:pt x="607077" y="1565459"/>
                  </a:lnTo>
                  <a:lnTo>
                    <a:pt x="607531" y="1561151"/>
                  </a:lnTo>
                  <a:lnTo>
                    <a:pt x="607984" y="1556843"/>
                  </a:lnTo>
                  <a:lnTo>
                    <a:pt x="608211" y="1552309"/>
                  </a:lnTo>
                  <a:lnTo>
                    <a:pt x="607984" y="1547774"/>
                  </a:lnTo>
                  <a:lnTo>
                    <a:pt x="607531" y="1543466"/>
                  </a:lnTo>
                  <a:lnTo>
                    <a:pt x="607077" y="1538932"/>
                  </a:lnTo>
                  <a:lnTo>
                    <a:pt x="606396" y="1534851"/>
                  </a:lnTo>
                  <a:lnTo>
                    <a:pt x="605262" y="1530543"/>
                  </a:lnTo>
                  <a:lnTo>
                    <a:pt x="604354" y="1526462"/>
                  </a:lnTo>
                  <a:lnTo>
                    <a:pt x="602766" y="1522381"/>
                  </a:lnTo>
                  <a:lnTo>
                    <a:pt x="601178" y="1518300"/>
                  </a:lnTo>
                  <a:lnTo>
                    <a:pt x="599590" y="1514446"/>
                  </a:lnTo>
                  <a:lnTo>
                    <a:pt x="597549" y="1510818"/>
                  </a:lnTo>
                  <a:lnTo>
                    <a:pt x="595507" y="1507190"/>
                  </a:lnTo>
                  <a:lnTo>
                    <a:pt x="593238" y="1503563"/>
                  </a:lnTo>
                  <a:lnTo>
                    <a:pt x="590743" y="1500389"/>
                  </a:lnTo>
                  <a:lnTo>
                    <a:pt x="588247" y="1496988"/>
                  </a:lnTo>
                  <a:lnTo>
                    <a:pt x="585525" y="1493814"/>
                  </a:lnTo>
                  <a:lnTo>
                    <a:pt x="582576" y="1490866"/>
                  </a:lnTo>
                  <a:lnTo>
                    <a:pt x="579854" y="1487919"/>
                  </a:lnTo>
                  <a:lnTo>
                    <a:pt x="576451" y="1485425"/>
                  </a:lnTo>
                  <a:lnTo>
                    <a:pt x="573275" y="1482704"/>
                  </a:lnTo>
                  <a:lnTo>
                    <a:pt x="569645" y="1480210"/>
                  </a:lnTo>
                  <a:lnTo>
                    <a:pt x="566242" y="1477943"/>
                  </a:lnTo>
                  <a:lnTo>
                    <a:pt x="562839" y="1475902"/>
                  </a:lnTo>
                  <a:lnTo>
                    <a:pt x="558756" y="1474089"/>
                  </a:lnTo>
                  <a:lnTo>
                    <a:pt x="554899" y="1472275"/>
                  </a:lnTo>
                  <a:lnTo>
                    <a:pt x="551042" y="1470688"/>
                  </a:lnTo>
                  <a:lnTo>
                    <a:pt x="546959" y="1469327"/>
                  </a:lnTo>
                  <a:lnTo>
                    <a:pt x="542875" y="1468194"/>
                  </a:lnTo>
                  <a:lnTo>
                    <a:pt x="538792" y="1467060"/>
                  </a:lnTo>
                  <a:lnTo>
                    <a:pt x="534255" y="1466607"/>
                  </a:lnTo>
                  <a:lnTo>
                    <a:pt x="529944" y="1465700"/>
                  </a:lnTo>
                  <a:lnTo>
                    <a:pt x="525634" y="1465473"/>
                  </a:lnTo>
                  <a:lnTo>
                    <a:pt x="521097" y="1465473"/>
                  </a:lnTo>
                  <a:lnTo>
                    <a:pt x="516787" y="1465473"/>
                  </a:lnTo>
                  <a:close/>
                  <a:moveTo>
                    <a:pt x="779462" y="1465263"/>
                  </a:moveTo>
                  <a:lnTo>
                    <a:pt x="795909" y="1465263"/>
                  </a:lnTo>
                  <a:lnTo>
                    <a:pt x="795118" y="1465354"/>
                  </a:lnTo>
                  <a:lnTo>
                    <a:pt x="796247" y="1465263"/>
                  </a:lnTo>
                  <a:lnTo>
                    <a:pt x="802144" y="1465263"/>
                  </a:lnTo>
                  <a:lnTo>
                    <a:pt x="997663" y="1465263"/>
                  </a:lnTo>
                  <a:lnTo>
                    <a:pt x="1331996" y="1465263"/>
                  </a:lnTo>
                  <a:lnTo>
                    <a:pt x="1527515" y="1465263"/>
                  </a:lnTo>
                  <a:lnTo>
                    <a:pt x="1532959" y="1465263"/>
                  </a:lnTo>
                  <a:lnTo>
                    <a:pt x="1538630" y="1465717"/>
                  </a:lnTo>
                  <a:lnTo>
                    <a:pt x="1543846" y="1466398"/>
                  </a:lnTo>
                  <a:lnTo>
                    <a:pt x="1549290" y="1467307"/>
                  </a:lnTo>
                  <a:lnTo>
                    <a:pt x="1554507" y="1468669"/>
                  </a:lnTo>
                  <a:lnTo>
                    <a:pt x="1559497" y="1470031"/>
                  </a:lnTo>
                  <a:lnTo>
                    <a:pt x="1564487" y="1471848"/>
                  </a:lnTo>
                  <a:lnTo>
                    <a:pt x="1569477" y="1473664"/>
                  </a:lnTo>
                  <a:lnTo>
                    <a:pt x="1574014" y="1475934"/>
                  </a:lnTo>
                  <a:lnTo>
                    <a:pt x="1578550" y="1478205"/>
                  </a:lnTo>
                  <a:lnTo>
                    <a:pt x="1583313" y="1480702"/>
                  </a:lnTo>
                  <a:lnTo>
                    <a:pt x="1587396" y="1483654"/>
                  </a:lnTo>
                  <a:lnTo>
                    <a:pt x="1591706" y="1486378"/>
                  </a:lnTo>
                  <a:lnTo>
                    <a:pt x="1595788" y="1489784"/>
                  </a:lnTo>
                  <a:lnTo>
                    <a:pt x="1599644" y="1493190"/>
                  </a:lnTo>
                  <a:lnTo>
                    <a:pt x="1603500" y="1496595"/>
                  </a:lnTo>
                  <a:lnTo>
                    <a:pt x="1607129" y="1500455"/>
                  </a:lnTo>
                  <a:lnTo>
                    <a:pt x="1610305" y="1504315"/>
                  </a:lnTo>
                  <a:lnTo>
                    <a:pt x="1613480" y="1508402"/>
                  </a:lnTo>
                  <a:lnTo>
                    <a:pt x="1616656" y="1512488"/>
                  </a:lnTo>
                  <a:lnTo>
                    <a:pt x="1619151" y="1517029"/>
                  </a:lnTo>
                  <a:lnTo>
                    <a:pt x="1621646" y="1521343"/>
                  </a:lnTo>
                  <a:lnTo>
                    <a:pt x="1624368" y="1525884"/>
                  </a:lnTo>
                  <a:lnTo>
                    <a:pt x="1626409" y="1530652"/>
                  </a:lnTo>
                  <a:lnTo>
                    <a:pt x="1628224" y="1535420"/>
                  </a:lnTo>
                  <a:lnTo>
                    <a:pt x="1630038" y="1540642"/>
                  </a:lnTo>
                  <a:lnTo>
                    <a:pt x="1631626" y="1545637"/>
                  </a:lnTo>
                  <a:lnTo>
                    <a:pt x="1632533" y="1550859"/>
                  </a:lnTo>
                  <a:lnTo>
                    <a:pt x="1633667" y="1556081"/>
                  </a:lnTo>
                  <a:lnTo>
                    <a:pt x="1634121" y="1561530"/>
                  </a:lnTo>
                  <a:lnTo>
                    <a:pt x="1634575" y="1566979"/>
                  </a:lnTo>
                  <a:lnTo>
                    <a:pt x="1634801" y="1572428"/>
                  </a:lnTo>
                  <a:lnTo>
                    <a:pt x="1634575" y="1578104"/>
                  </a:lnTo>
                  <a:lnTo>
                    <a:pt x="1634121" y="1583553"/>
                  </a:lnTo>
                  <a:lnTo>
                    <a:pt x="1633667" y="1588775"/>
                  </a:lnTo>
                  <a:lnTo>
                    <a:pt x="1632533" y="1594224"/>
                  </a:lnTo>
                  <a:lnTo>
                    <a:pt x="1631626" y="1599219"/>
                  </a:lnTo>
                  <a:lnTo>
                    <a:pt x="1630038" y="1604441"/>
                  </a:lnTo>
                  <a:lnTo>
                    <a:pt x="1628224" y="1609436"/>
                  </a:lnTo>
                  <a:lnTo>
                    <a:pt x="1626409" y="1614204"/>
                  </a:lnTo>
                  <a:lnTo>
                    <a:pt x="1624368" y="1618972"/>
                  </a:lnTo>
                  <a:lnTo>
                    <a:pt x="1621646" y="1623513"/>
                  </a:lnTo>
                  <a:lnTo>
                    <a:pt x="1619151" y="1628054"/>
                  </a:lnTo>
                  <a:lnTo>
                    <a:pt x="1616656" y="1632368"/>
                  </a:lnTo>
                  <a:lnTo>
                    <a:pt x="1613480" y="1636681"/>
                  </a:lnTo>
                  <a:lnTo>
                    <a:pt x="1610305" y="1640541"/>
                  </a:lnTo>
                  <a:lnTo>
                    <a:pt x="1607129" y="1644401"/>
                  </a:lnTo>
                  <a:lnTo>
                    <a:pt x="1603500" y="1648261"/>
                  </a:lnTo>
                  <a:lnTo>
                    <a:pt x="1599644" y="1651893"/>
                  </a:lnTo>
                  <a:lnTo>
                    <a:pt x="1595788" y="1655299"/>
                  </a:lnTo>
                  <a:lnTo>
                    <a:pt x="1591706" y="1658478"/>
                  </a:lnTo>
                  <a:lnTo>
                    <a:pt x="1587396" y="1661429"/>
                  </a:lnTo>
                  <a:lnTo>
                    <a:pt x="1583313" y="1664154"/>
                  </a:lnTo>
                  <a:lnTo>
                    <a:pt x="1578550" y="1666651"/>
                  </a:lnTo>
                  <a:lnTo>
                    <a:pt x="1574014" y="1669149"/>
                  </a:lnTo>
                  <a:lnTo>
                    <a:pt x="1569477" y="1671419"/>
                  </a:lnTo>
                  <a:lnTo>
                    <a:pt x="1564487" y="1673236"/>
                  </a:lnTo>
                  <a:lnTo>
                    <a:pt x="1559497" y="1674825"/>
                  </a:lnTo>
                  <a:lnTo>
                    <a:pt x="1554507" y="1676187"/>
                  </a:lnTo>
                  <a:lnTo>
                    <a:pt x="1549290" y="1677549"/>
                  </a:lnTo>
                  <a:lnTo>
                    <a:pt x="1543846" y="1678458"/>
                  </a:lnTo>
                  <a:lnTo>
                    <a:pt x="1538630" y="1679139"/>
                  </a:lnTo>
                  <a:lnTo>
                    <a:pt x="1532959" y="1679593"/>
                  </a:lnTo>
                  <a:lnTo>
                    <a:pt x="1527515" y="1679820"/>
                  </a:lnTo>
                  <a:lnTo>
                    <a:pt x="1331996" y="1679820"/>
                  </a:lnTo>
                  <a:lnTo>
                    <a:pt x="1169820" y="1679820"/>
                  </a:lnTo>
                  <a:lnTo>
                    <a:pt x="1169820" y="1730451"/>
                  </a:lnTo>
                  <a:lnTo>
                    <a:pt x="1527515" y="1730451"/>
                  </a:lnTo>
                  <a:lnTo>
                    <a:pt x="1537496" y="1730224"/>
                  </a:lnTo>
                  <a:lnTo>
                    <a:pt x="1547022" y="1729088"/>
                  </a:lnTo>
                  <a:lnTo>
                    <a:pt x="1556322" y="1727953"/>
                  </a:lnTo>
                  <a:lnTo>
                    <a:pt x="1565394" y="1725683"/>
                  </a:lnTo>
                  <a:lnTo>
                    <a:pt x="1574467" y="1723185"/>
                  </a:lnTo>
                  <a:lnTo>
                    <a:pt x="1583313" y="1720461"/>
                  </a:lnTo>
                  <a:lnTo>
                    <a:pt x="1591706" y="1716828"/>
                  </a:lnTo>
                  <a:lnTo>
                    <a:pt x="1600098" y="1712514"/>
                  </a:lnTo>
                  <a:lnTo>
                    <a:pt x="1608037" y="1708200"/>
                  </a:lnTo>
                  <a:lnTo>
                    <a:pt x="1615749" y="1703432"/>
                  </a:lnTo>
                  <a:lnTo>
                    <a:pt x="1623007" y="1697983"/>
                  </a:lnTo>
                  <a:lnTo>
                    <a:pt x="1630265" y="1692307"/>
                  </a:lnTo>
                  <a:lnTo>
                    <a:pt x="1637070" y="1685950"/>
                  </a:lnTo>
                  <a:lnTo>
                    <a:pt x="1643194" y="1679593"/>
                  </a:lnTo>
                  <a:lnTo>
                    <a:pt x="1649318" y="1672781"/>
                  </a:lnTo>
                  <a:lnTo>
                    <a:pt x="1654762" y="1665743"/>
                  </a:lnTo>
                  <a:lnTo>
                    <a:pt x="2174633" y="1612615"/>
                  </a:lnTo>
                  <a:lnTo>
                    <a:pt x="2179170" y="1612388"/>
                  </a:lnTo>
                  <a:lnTo>
                    <a:pt x="2183479" y="1612388"/>
                  </a:lnTo>
                  <a:lnTo>
                    <a:pt x="2188243" y="1612388"/>
                  </a:lnTo>
                  <a:lnTo>
                    <a:pt x="2192552" y="1613069"/>
                  </a:lnTo>
                  <a:lnTo>
                    <a:pt x="2197089" y="1613523"/>
                  </a:lnTo>
                  <a:lnTo>
                    <a:pt x="2201398" y="1614431"/>
                  </a:lnTo>
                  <a:lnTo>
                    <a:pt x="2205481" y="1615566"/>
                  </a:lnTo>
                  <a:lnTo>
                    <a:pt x="2209791" y="1616929"/>
                  </a:lnTo>
                  <a:lnTo>
                    <a:pt x="2214100" y="1618291"/>
                  </a:lnTo>
                  <a:lnTo>
                    <a:pt x="2218183" y="1620107"/>
                  </a:lnTo>
                  <a:lnTo>
                    <a:pt x="2222039" y="1622378"/>
                  </a:lnTo>
                  <a:lnTo>
                    <a:pt x="2225895" y="1624648"/>
                  </a:lnTo>
                  <a:lnTo>
                    <a:pt x="2229751" y="1626919"/>
                  </a:lnTo>
                  <a:lnTo>
                    <a:pt x="2233380" y="1629643"/>
                  </a:lnTo>
                  <a:lnTo>
                    <a:pt x="2237009" y="1632595"/>
                  </a:lnTo>
                  <a:lnTo>
                    <a:pt x="2240411" y="1635773"/>
                  </a:lnTo>
                  <a:lnTo>
                    <a:pt x="2243587" y="1638725"/>
                  </a:lnTo>
                  <a:lnTo>
                    <a:pt x="2246762" y="1642358"/>
                  </a:lnTo>
                  <a:lnTo>
                    <a:pt x="2249711" y="1645990"/>
                  </a:lnTo>
                  <a:lnTo>
                    <a:pt x="2252206" y="1649623"/>
                  </a:lnTo>
                  <a:lnTo>
                    <a:pt x="2254701" y="1653483"/>
                  </a:lnTo>
                  <a:lnTo>
                    <a:pt x="2257196" y="1657342"/>
                  </a:lnTo>
                  <a:lnTo>
                    <a:pt x="2259237" y="1661429"/>
                  </a:lnTo>
                  <a:lnTo>
                    <a:pt x="2261052" y="1665970"/>
                  </a:lnTo>
                  <a:lnTo>
                    <a:pt x="2262867" y="1670057"/>
                  </a:lnTo>
                  <a:lnTo>
                    <a:pt x="2264227" y="1674371"/>
                  </a:lnTo>
                  <a:lnTo>
                    <a:pt x="2265588" y="1679139"/>
                  </a:lnTo>
                  <a:lnTo>
                    <a:pt x="2266723" y="1683453"/>
                  </a:lnTo>
                  <a:lnTo>
                    <a:pt x="2267403" y="1687993"/>
                  </a:lnTo>
                  <a:lnTo>
                    <a:pt x="2267857" y="1692761"/>
                  </a:lnTo>
                  <a:lnTo>
                    <a:pt x="2268083" y="1697302"/>
                  </a:lnTo>
                  <a:lnTo>
                    <a:pt x="2268537" y="1702297"/>
                  </a:lnTo>
                  <a:lnTo>
                    <a:pt x="2268537" y="1712287"/>
                  </a:lnTo>
                  <a:lnTo>
                    <a:pt x="2268083" y="1717055"/>
                  </a:lnTo>
                  <a:lnTo>
                    <a:pt x="2267857" y="1721369"/>
                  </a:lnTo>
                  <a:lnTo>
                    <a:pt x="2267630" y="1726137"/>
                  </a:lnTo>
                  <a:lnTo>
                    <a:pt x="2266949" y="1730451"/>
                  </a:lnTo>
                  <a:lnTo>
                    <a:pt x="2266042" y="1734764"/>
                  </a:lnTo>
                  <a:lnTo>
                    <a:pt x="2265361" y="1739305"/>
                  </a:lnTo>
                  <a:lnTo>
                    <a:pt x="2264001" y="1743392"/>
                  </a:lnTo>
                  <a:lnTo>
                    <a:pt x="2262867" y="1747479"/>
                  </a:lnTo>
                  <a:lnTo>
                    <a:pt x="2261506" y="1751566"/>
                  </a:lnTo>
                  <a:lnTo>
                    <a:pt x="2259918" y="1755653"/>
                  </a:lnTo>
                  <a:lnTo>
                    <a:pt x="2258103" y="1759512"/>
                  </a:lnTo>
                  <a:lnTo>
                    <a:pt x="2256062" y="1763599"/>
                  </a:lnTo>
                  <a:lnTo>
                    <a:pt x="2254247" y="1767459"/>
                  </a:lnTo>
                  <a:lnTo>
                    <a:pt x="2251979" y="1770864"/>
                  </a:lnTo>
                  <a:lnTo>
                    <a:pt x="2249711" y="1774497"/>
                  </a:lnTo>
                  <a:lnTo>
                    <a:pt x="2247216" y="1778130"/>
                  </a:lnTo>
                  <a:lnTo>
                    <a:pt x="2244721" y="1781536"/>
                  </a:lnTo>
                  <a:lnTo>
                    <a:pt x="2241772" y="1784714"/>
                  </a:lnTo>
                  <a:lnTo>
                    <a:pt x="2239050" y="1788120"/>
                  </a:lnTo>
                  <a:lnTo>
                    <a:pt x="2236102" y="1791071"/>
                  </a:lnTo>
                  <a:lnTo>
                    <a:pt x="2233153" y="1794023"/>
                  </a:lnTo>
                  <a:lnTo>
                    <a:pt x="2229977" y="1796747"/>
                  </a:lnTo>
                  <a:lnTo>
                    <a:pt x="2226575" y="1799472"/>
                  </a:lnTo>
                  <a:lnTo>
                    <a:pt x="2223400" y="1801969"/>
                  </a:lnTo>
                  <a:lnTo>
                    <a:pt x="2219771" y="1804240"/>
                  </a:lnTo>
                  <a:lnTo>
                    <a:pt x="2216141" y="1806510"/>
                  </a:lnTo>
                  <a:lnTo>
                    <a:pt x="2212512" y="1808554"/>
                  </a:lnTo>
                  <a:lnTo>
                    <a:pt x="2208657" y="1810370"/>
                  </a:lnTo>
                  <a:lnTo>
                    <a:pt x="2204801" y="1812186"/>
                  </a:lnTo>
                  <a:lnTo>
                    <a:pt x="2200718" y="1813776"/>
                  </a:lnTo>
                  <a:lnTo>
                    <a:pt x="2196635" y="1815365"/>
                  </a:lnTo>
                  <a:lnTo>
                    <a:pt x="2192325" y="1816727"/>
                  </a:lnTo>
                  <a:lnTo>
                    <a:pt x="1439282" y="2028332"/>
                  </a:lnTo>
                  <a:lnTo>
                    <a:pt x="1418869" y="2033781"/>
                  </a:lnTo>
                  <a:lnTo>
                    <a:pt x="1398682" y="2039003"/>
                  </a:lnTo>
                  <a:lnTo>
                    <a:pt x="1378268" y="2043317"/>
                  </a:lnTo>
                  <a:lnTo>
                    <a:pt x="1357854" y="2047404"/>
                  </a:lnTo>
                  <a:lnTo>
                    <a:pt x="1337213" y="2051037"/>
                  </a:lnTo>
                  <a:lnTo>
                    <a:pt x="1316573" y="2054442"/>
                  </a:lnTo>
                  <a:lnTo>
                    <a:pt x="1295932" y="2056940"/>
                  </a:lnTo>
                  <a:lnTo>
                    <a:pt x="1275291" y="2059437"/>
                  </a:lnTo>
                  <a:lnTo>
                    <a:pt x="1254424" y="2061254"/>
                  </a:lnTo>
                  <a:lnTo>
                    <a:pt x="1233556" y="2062389"/>
                  </a:lnTo>
                  <a:lnTo>
                    <a:pt x="1212916" y="2063297"/>
                  </a:lnTo>
                  <a:lnTo>
                    <a:pt x="1192048" y="2063751"/>
                  </a:lnTo>
                  <a:lnTo>
                    <a:pt x="1171181" y="2063751"/>
                  </a:lnTo>
                  <a:lnTo>
                    <a:pt x="1150087" y="2063297"/>
                  </a:lnTo>
                  <a:lnTo>
                    <a:pt x="1129219" y="2062162"/>
                  </a:lnTo>
                  <a:lnTo>
                    <a:pt x="1108352" y="2060573"/>
                  </a:lnTo>
                  <a:lnTo>
                    <a:pt x="796701" y="2035598"/>
                  </a:lnTo>
                  <a:lnTo>
                    <a:pt x="792391" y="2035144"/>
                  </a:lnTo>
                  <a:lnTo>
                    <a:pt x="788081" y="2034463"/>
                  </a:lnTo>
                  <a:lnTo>
                    <a:pt x="783545" y="2033554"/>
                  </a:lnTo>
                  <a:lnTo>
                    <a:pt x="779462" y="2032419"/>
                  </a:lnTo>
                  <a:lnTo>
                    <a:pt x="779462" y="1468438"/>
                  </a:lnTo>
                  <a:lnTo>
                    <a:pt x="779462" y="1467534"/>
                  </a:lnTo>
                  <a:lnTo>
                    <a:pt x="779462" y="1465263"/>
                  </a:lnTo>
                  <a:close/>
                  <a:moveTo>
                    <a:pt x="0" y="1401763"/>
                  </a:moveTo>
                  <a:lnTo>
                    <a:pt x="695325" y="1401763"/>
                  </a:lnTo>
                  <a:lnTo>
                    <a:pt x="695325" y="1572487"/>
                  </a:lnTo>
                  <a:lnTo>
                    <a:pt x="695325" y="1927085"/>
                  </a:lnTo>
                  <a:lnTo>
                    <a:pt x="695325" y="2247901"/>
                  </a:lnTo>
                  <a:lnTo>
                    <a:pt x="0" y="2247901"/>
                  </a:lnTo>
                  <a:lnTo>
                    <a:pt x="0" y="1401763"/>
                  </a:lnTo>
                  <a:close/>
                  <a:moveTo>
                    <a:pt x="1870009" y="1163726"/>
                  </a:moveTo>
                  <a:lnTo>
                    <a:pt x="1870009" y="1180300"/>
                  </a:lnTo>
                  <a:lnTo>
                    <a:pt x="1861189" y="1180981"/>
                  </a:lnTo>
                  <a:lnTo>
                    <a:pt x="1853274" y="1182343"/>
                  </a:lnTo>
                  <a:lnTo>
                    <a:pt x="1845586" y="1183705"/>
                  </a:lnTo>
                  <a:lnTo>
                    <a:pt x="1838575" y="1185522"/>
                  </a:lnTo>
                  <a:lnTo>
                    <a:pt x="1832243" y="1188019"/>
                  </a:lnTo>
                  <a:lnTo>
                    <a:pt x="1826138" y="1190290"/>
                  </a:lnTo>
                  <a:lnTo>
                    <a:pt x="1820936" y="1193014"/>
                  </a:lnTo>
                  <a:lnTo>
                    <a:pt x="1816187" y="1196193"/>
                  </a:lnTo>
                  <a:lnTo>
                    <a:pt x="1811891" y="1199825"/>
                  </a:lnTo>
                  <a:lnTo>
                    <a:pt x="1810081" y="1201642"/>
                  </a:lnTo>
                  <a:lnTo>
                    <a:pt x="1808272" y="1203458"/>
                  </a:lnTo>
                  <a:lnTo>
                    <a:pt x="1806689" y="1205501"/>
                  </a:lnTo>
                  <a:lnTo>
                    <a:pt x="1805106" y="1207545"/>
                  </a:lnTo>
                  <a:lnTo>
                    <a:pt x="1803749" y="1209588"/>
                  </a:lnTo>
                  <a:lnTo>
                    <a:pt x="1802619" y="1211859"/>
                  </a:lnTo>
                  <a:lnTo>
                    <a:pt x="1801488" y="1214356"/>
                  </a:lnTo>
                  <a:lnTo>
                    <a:pt x="1800583" y="1216627"/>
                  </a:lnTo>
                  <a:lnTo>
                    <a:pt x="1799679" y="1219124"/>
                  </a:lnTo>
                  <a:lnTo>
                    <a:pt x="1799227" y="1221395"/>
                  </a:lnTo>
                  <a:lnTo>
                    <a:pt x="1798548" y="1226844"/>
                  </a:lnTo>
                  <a:lnTo>
                    <a:pt x="1798096" y="1232520"/>
                  </a:lnTo>
                  <a:lnTo>
                    <a:pt x="1798096" y="1236379"/>
                  </a:lnTo>
                  <a:lnTo>
                    <a:pt x="1798774" y="1240239"/>
                  </a:lnTo>
                  <a:lnTo>
                    <a:pt x="1799227" y="1243872"/>
                  </a:lnTo>
                  <a:lnTo>
                    <a:pt x="1800357" y="1247504"/>
                  </a:lnTo>
                  <a:lnTo>
                    <a:pt x="1801488" y="1251137"/>
                  </a:lnTo>
                  <a:lnTo>
                    <a:pt x="1802845" y="1254543"/>
                  </a:lnTo>
                  <a:lnTo>
                    <a:pt x="1804654" y="1257948"/>
                  </a:lnTo>
                  <a:lnTo>
                    <a:pt x="1806689" y="1261354"/>
                  </a:lnTo>
                  <a:lnTo>
                    <a:pt x="1808725" y="1264079"/>
                  </a:lnTo>
                  <a:lnTo>
                    <a:pt x="1810986" y="1267257"/>
                  </a:lnTo>
                  <a:lnTo>
                    <a:pt x="1813474" y="1269755"/>
                  </a:lnTo>
                  <a:lnTo>
                    <a:pt x="1815961" y="1272252"/>
                  </a:lnTo>
                  <a:lnTo>
                    <a:pt x="1818449" y="1274750"/>
                  </a:lnTo>
                  <a:lnTo>
                    <a:pt x="1821162" y="1277020"/>
                  </a:lnTo>
                  <a:lnTo>
                    <a:pt x="1823876" y="1278836"/>
                  </a:lnTo>
                  <a:lnTo>
                    <a:pt x="1826816" y="1280653"/>
                  </a:lnTo>
                  <a:lnTo>
                    <a:pt x="1834053" y="1284740"/>
                  </a:lnTo>
                  <a:lnTo>
                    <a:pt x="1843777" y="1289734"/>
                  </a:lnTo>
                  <a:lnTo>
                    <a:pt x="1855988" y="1295638"/>
                  </a:lnTo>
                  <a:lnTo>
                    <a:pt x="1870914" y="1302676"/>
                  </a:lnTo>
                  <a:lnTo>
                    <a:pt x="1875436" y="1304719"/>
                  </a:lnTo>
                  <a:lnTo>
                    <a:pt x="1879507" y="1306763"/>
                  </a:lnTo>
                  <a:lnTo>
                    <a:pt x="1883125" y="1309033"/>
                  </a:lnTo>
                  <a:lnTo>
                    <a:pt x="1886065" y="1311077"/>
                  </a:lnTo>
                  <a:lnTo>
                    <a:pt x="1889005" y="1312893"/>
                  </a:lnTo>
                  <a:lnTo>
                    <a:pt x="1891040" y="1314936"/>
                  </a:lnTo>
                  <a:lnTo>
                    <a:pt x="1892623" y="1316980"/>
                  </a:lnTo>
                  <a:lnTo>
                    <a:pt x="1893528" y="1318796"/>
                  </a:lnTo>
                  <a:lnTo>
                    <a:pt x="1894432" y="1320839"/>
                  </a:lnTo>
                  <a:lnTo>
                    <a:pt x="1895111" y="1323110"/>
                  </a:lnTo>
                  <a:lnTo>
                    <a:pt x="1895563" y="1325834"/>
                  </a:lnTo>
                  <a:lnTo>
                    <a:pt x="1896241" y="1328559"/>
                  </a:lnTo>
                  <a:lnTo>
                    <a:pt x="1896694" y="1335597"/>
                  </a:lnTo>
                  <a:lnTo>
                    <a:pt x="1896920" y="1343544"/>
                  </a:lnTo>
                  <a:lnTo>
                    <a:pt x="1896694" y="1346722"/>
                  </a:lnTo>
                  <a:lnTo>
                    <a:pt x="1896241" y="1349447"/>
                  </a:lnTo>
                  <a:lnTo>
                    <a:pt x="1894885" y="1352171"/>
                  </a:lnTo>
                  <a:lnTo>
                    <a:pt x="1893302" y="1353988"/>
                  </a:lnTo>
                  <a:lnTo>
                    <a:pt x="1892623" y="1354669"/>
                  </a:lnTo>
                  <a:lnTo>
                    <a:pt x="1891492" y="1355577"/>
                  </a:lnTo>
                  <a:lnTo>
                    <a:pt x="1889005" y="1356485"/>
                  </a:lnTo>
                  <a:lnTo>
                    <a:pt x="1886065" y="1357393"/>
                  </a:lnTo>
                  <a:lnTo>
                    <a:pt x="1882899" y="1357620"/>
                  </a:lnTo>
                  <a:lnTo>
                    <a:pt x="1880864" y="1357620"/>
                  </a:lnTo>
                  <a:lnTo>
                    <a:pt x="1879055" y="1357393"/>
                  </a:lnTo>
                  <a:lnTo>
                    <a:pt x="1877472" y="1356712"/>
                  </a:lnTo>
                  <a:lnTo>
                    <a:pt x="1875889" y="1356258"/>
                  </a:lnTo>
                  <a:lnTo>
                    <a:pt x="1874532" y="1355577"/>
                  </a:lnTo>
                  <a:lnTo>
                    <a:pt x="1873627" y="1354669"/>
                  </a:lnTo>
                  <a:lnTo>
                    <a:pt x="1872723" y="1353761"/>
                  </a:lnTo>
                  <a:lnTo>
                    <a:pt x="1872270" y="1352398"/>
                  </a:lnTo>
                  <a:lnTo>
                    <a:pt x="1871818" y="1350809"/>
                  </a:lnTo>
                  <a:lnTo>
                    <a:pt x="1871140" y="1348993"/>
                  </a:lnTo>
                  <a:lnTo>
                    <a:pt x="1870461" y="1343544"/>
                  </a:lnTo>
                  <a:lnTo>
                    <a:pt x="1870235" y="1336051"/>
                  </a:lnTo>
                  <a:lnTo>
                    <a:pt x="1870009" y="1326515"/>
                  </a:lnTo>
                  <a:lnTo>
                    <a:pt x="1870009" y="1314028"/>
                  </a:lnTo>
                  <a:lnTo>
                    <a:pt x="1799227" y="1314028"/>
                  </a:lnTo>
                  <a:lnTo>
                    <a:pt x="1799227" y="1324018"/>
                  </a:lnTo>
                  <a:lnTo>
                    <a:pt x="1799227" y="1328332"/>
                  </a:lnTo>
                  <a:lnTo>
                    <a:pt x="1799453" y="1332192"/>
                  </a:lnTo>
                  <a:lnTo>
                    <a:pt x="1799905" y="1336278"/>
                  </a:lnTo>
                  <a:lnTo>
                    <a:pt x="1800583" y="1339911"/>
                  </a:lnTo>
                  <a:lnTo>
                    <a:pt x="1801262" y="1343544"/>
                  </a:lnTo>
                  <a:lnTo>
                    <a:pt x="1802166" y="1346949"/>
                  </a:lnTo>
                  <a:lnTo>
                    <a:pt x="1803071" y="1350355"/>
                  </a:lnTo>
                  <a:lnTo>
                    <a:pt x="1804428" y="1353534"/>
                  </a:lnTo>
                  <a:lnTo>
                    <a:pt x="1806011" y="1356258"/>
                  </a:lnTo>
                  <a:lnTo>
                    <a:pt x="1807368" y="1359210"/>
                  </a:lnTo>
                  <a:lnTo>
                    <a:pt x="1809177" y="1361707"/>
                  </a:lnTo>
                  <a:lnTo>
                    <a:pt x="1810986" y="1364205"/>
                  </a:lnTo>
                  <a:lnTo>
                    <a:pt x="1813021" y="1366702"/>
                  </a:lnTo>
                  <a:lnTo>
                    <a:pt x="1815509" y="1368746"/>
                  </a:lnTo>
                  <a:lnTo>
                    <a:pt x="1817770" y="1370562"/>
                  </a:lnTo>
                  <a:lnTo>
                    <a:pt x="1820258" y="1372378"/>
                  </a:lnTo>
                  <a:lnTo>
                    <a:pt x="1825685" y="1375557"/>
                  </a:lnTo>
                  <a:lnTo>
                    <a:pt x="1831339" y="1378508"/>
                  </a:lnTo>
                  <a:lnTo>
                    <a:pt x="1837219" y="1381006"/>
                  </a:lnTo>
                  <a:lnTo>
                    <a:pt x="1843551" y="1383276"/>
                  </a:lnTo>
                  <a:lnTo>
                    <a:pt x="1849656" y="1385093"/>
                  </a:lnTo>
                  <a:lnTo>
                    <a:pt x="1856214" y="1386455"/>
                  </a:lnTo>
                  <a:lnTo>
                    <a:pt x="1862999" y="1387590"/>
                  </a:lnTo>
                  <a:lnTo>
                    <a:pt x="1870009" y="1388271"/>
                  </a:lnTo>
                  <a:lnTo>
                    <a:pt x="1870009" y="1408479"/>
                  </a:lnTo>
                  <a:lnTo>
                    <a:pt x="1902573" y="1408479"/>
                  </a:lnTo>
                  <a:lnTo>
                    <a:pt x="1902573" y="1388725"/>
                  </a:lnTo>
                  <a:lnTo>
                    <a:pt x="1911393" y="1387817"/>
                  </a:lnTo>
                  <a:lnTo>
                    <a:pt x="1919534" y="1386228"/>
                  </a:lnTo>
                  <a:lnTo>
                    <a:pt x="1927223" y="1384411"/>
                  </a:lnTo>
                  <a:lnTo>
                    <a:pt x="1934460" y="1382141"/>
                  </a:lnTo>
                  <a:lnTo>
                    <a:pt x="1941018" y="1379417"/>
                  </a:lnTo>
                  <a:lnTo>
                    <a:pt x="1947124" y="1376692"/>
                  </a:lnTo>
                  <a:lnTo>
                    <a:pt x="1952551" y="1373286"/>
                  </a:lnTo>
                  <a:lnTo>
                    <a:pt x="1954812" y="1371470"/>
                  </a:lnTo>
                  <a:lnTo>
                    <a:pt x="1957300" y="1369427"/>
                  </a:lnTo>
                  <a:lnTo>
                    <a:pt x="1959561" y="1367610"/>
                  </a:lnTo>
                  <a:lnTo>
                    <a:pt x="1961597" y="1365567"/>
                  </a:lnTo>
                  <a:lnTo>
                    <a:pt x="1963632" y="1363296"/>
                  </a:lnTo>
                  <a:lnTo>
                    <a:pt x="1965441" y="1360799"/>
                  </a:lnTo>
                  <a:lnTo>
                    <a:pt x="1967024" y="1358529"/>
                  </a:lnTo>
                  <a:lnTo>
                    <a:pt x="1968381" y="1356031"/>
                  </a:lnTo>
                  <a:lnTo>
                    <a:pt x="1969738" y="1353534"/>
                  </a:lnTo>
                  <a:lnTo>
                    <a:pt x="1971095" y="1350809"/>
                  </a:lnTo>
                  <a:lnTo>
                    <a:pt x="1971999" y="1348085"/>
                  </a:lnTo>
                  <a:lnTo>
                    <a:pt x="1972904" y="1345133"/>
                  </a:lnTo>
                  <a:lnTo>
                    <a:pt x="1973808" y="1342408"/>
                  </a:lnTo>
                  <a:lnTo>
                    <a:pt x="1974487" y="1339230"/>
                  </a:lnTo>
                  <a:lnTo>
                    <a:pt x="1975165" y="1333100"/>
                  </a:lnTo>
                  <a:lnTo>
                    <a:pt x="1975391" y="1326288"/>
                  </a:lnTo>
                  <a:lnTo>
                    <a:pt x="1975391" y="1321975"/>
                  </a:lnTo>
                  <a:lnTo>
                    <a:pt x="1975165" y="1318115"/>
                  </a:lnTo>
                  <a:lnTo>
                    <a:pt x="1974713" y="1314255"/>
                  </a:lnTo>
                  <a:lnTo>
                    <a:pt x="1973808" y="1310395"/>
                  </a:lnTo>
                  <a:lnTo>
                    <a:pt x="1972904" y="1306990"/>
                  </a:lnTo>
                  <a:lnTo>
                    <a:pt x="1971773" y="1303584"/>
                  </a:lnTo>
                  <a:lnTo>
                    <a:pt x="1970190" y="1300406"/>
                  </a:lnTo>
                  <a:lnTo>
                    <a:pt x="1968607" y="1297454"/>
                  </a:lnTo>
                  <a:lnTo>
                    <a:pt x="1967024" y="1294502"/>
                  </a:lnTo>
                  <a:lnTo>
                    <a:pt x="1965215" y="1292005"/>
                  </a:lnTo>
                  <a:lnTo>
                    <a:pt x="1963406" y="1289507"/>
                  </a:lnTo>
                  <a:lnTo>
                    <a:pt x="1961371" y="1287237"/>
                  </a:lnTo>
                  <a:lnTo>
                    <a:pt x="1959109" y="1284967"/>
                  </a:lnTo>
                  <a:lnTo>
                    <a:pt x="1956848" y="1282923"/>
                  </a:lnTo>
                  <a:lnTo>
                    <a:pt x="1954586" y="1281107"/>
                  </a:lnTo>
                  <a:lnTo>
                    <a:pt x="1952325" y="1279518"/>
                  </a:lnTo>
                  <a:lnTo>
                    <a:pt x="1945993" y="1275885"/>
                  </a:lnTo>
                  <a:lnTo>
                    <a:pt x="1938078" y="1271798"/>
                  </a:lnTo>
                  <a:lnTo>
                    <a:pt x="1927901" y="1267030"/>
                  </a:lnTo>
                  <a:lnTo>
                    <a:pt x="1915464" y="1261581"/>
                  </a:lnTo>
                  <a:lnTo>
                    <a:pt x="1900990" y="1254997"/>
                  </a:lnTo>
                  <a:lnTo>
                    <a:pt x="1889909" y="1249548"/>
                  </a:lnTo>
                  <a:lnTo>
                    <a:pt x="1881995" y="1245461"/>
                  </a:lnTo>
                  <a:lnTo>
                    <a:pt x="1879281" y="1243872"/>
                  </a:lnTo>
                  <a:lnTo>
                    <a:pt x="1877246" y="1242510"/>
                  </a:lnTo>
                  <a:lnTo>
                    <a:pt x="1875663" y="1241147"/>
                  </a:lnTo>
                  <a:lnTo>
                    <a:pt x="1874306" y="1239558"/>
                  </a:lnTo>
                  <a:lnTo>
                    <a:pt x="1872949" y="1237742"/>
                  </a:lnTo>
                  <a:lnTo>
                    <a:pt x="1872270" y="1235925"/>
                  </a:lnTo>
                  <a:lnTo>
                    <a:pt x="1871592" y="1233655"/>
                  </a:lnTo>
                  <a:lnTo>
                    <a:pt x="1870914" y="1231157"/>
                  </a:lnTo>
                  <a:lnTo>
                    <a:pt x="1870687" y="1228433"/>
                  </a:lnTo>
                  <a:lnTo>
                    <a:pt x="1870461" y="1225708"/>
                  </a:lnTo>
                  <a:lnTo>
                    <a:pt x="1870687" y="1222076"/>
                  </a:lnTo>
                  <a:lnTo>
                    <a:pt x="1871140" y="1219124"/>
                  </a:lnTo>
                  <a:lnTo>
                    <a:pt x="1872270" y="1216627"/>
                  </a:lnTo>
                  <a:lnTo>
                    <a:pt x="1873853" y="1214583"/>
                  </a:lnTo>
                  <a:lnTo>
                    <a:pt x="1874532" y="1213675"/>
                  </a:lnTo>
                  <a:lnTo>
                    <a:pt x="1875663" y="1212994"/>
                  </a:lnTo>
                  <a:lnTo>
                    <a:pt x="1877924" y="1211859"/>
                  </a:lnTo>
                  <a:lnTo>
                    <a:pt x="1880412" y="1211178"/>
                  </a:lnTo>
                  <a:lnTo>
                    <a:pt x="1883577" y="1210951"/>
                  </a:lnTo>
                  <a:lnTo>
                    <a:pt x="1887196" y="1211178"/>
                  </a:lnTo>
                  <a:lnTo>
                    <a:pt x="1888779" y="1211405"/>
                  </a:lnTo>
                  <a:lnTo>
                    <a:pt x="1889909" y="1211859"/>
                  </a:lnTo>
                  <a:lnTo>
                    <a:pt x="1891266" y="1212767"/>
                  </a:lnTo>
                  <a:lnTo>
                    <a:pt x="1892397" y="1213221"/>
                  </a:lnTo>
                  <a:lnTo>
                    <a:pt x="1893302" y="1214356"/>
                  </a:lnTo>
                  <a:lnTo>
                    <a:pt x="1894206" y="1215037"/>
                  </a:lnTo>
                  <a:lnTo>
                    <a:pt x="1894658" y="1216400"/>
                  </a:lnTo>
                  <a:lnTo>
                    <a:pt x="1895111" y="1217989"/>
                  </a:lnTo>
                  <a:lnTo>
                    <a:pt x="1896015" y="1221849"/>
                  </a:lnTo>
                  <a:lnTo>
                    <a:pt x="1896468" y="1226844"/>
                  </a:lnTo>
                  <a:lnTo>
                    <a:pt x="1896468" y="1233201"/>
                  </a:lnTo>
                  <a:lnTo>
                    <a:pt x="1896468" y="1241601"/>
                  </a:lnTo>
                  <a:lnTo>
                    <a:pt x="1967250" y="1241601"/>
                  </a:lnTo>
                  <a:lnTo>
                    <a:pt x="1967703" y="1235925"/>
                  </a:lnTo>
                  <a:lnTo>
                    <a:pt x="1967929" y="1231838"/>
                  </a:lnTo>
                  <a:lnTo>
                    <a:pt x="1967703" y="1226389"/>
                  </a:lnTo>
                  <a:lnTo>
                    <a:pt x="1967024" y="1220940"/>
                  </a:lnTo>
                  <a:lnTo>
                    <a:pt x="1965667" y="1216173"/>
                  </a:lnTo>
                  <a:lnTo>
                    <a:pt x="1963858" y="1211405"/>
                  </a:lnTo>
                  <a:lnTo>
                    <a:pt x="1961597" y="1207318"/>
                  </a:lnTo>
                  <a:lnTo>
                    <a:pt x="1958657" y="1203231"/>
                  </a:lnTo>
                  <a:lnTo>
                    <a:pt x="1955491" y="1199598"/>
                  </a:lnTo>
                  <a:lnTo>
                    <a:pt x="1951646" y="1196193"/>
                  </a:lnTo>
                  <a:lnTo>
                    <a:pt x="1947350" y="1193014"/>
                  </a:lnTo>
                  <a:lnTo>
                    <a:pt x="1942375" y="1190290"/>
                  </a:lnTo>
                  <a:lnTo>
                    <a:pt x="1937173" y="1187565"/>
                  </a:lnTo>
                  <a:lnTo>
                    <a:pt x="1931067" y="1185522"/>
                  </a:lnTo>
                  <a:lnTo>
                    <a:pt x="1924735" y="1183705"/>
                  </a:lnTo>
                  <a:lnTo>
                    <a:pt x="1917951" y="1182343"/>
                  </a:lnTo>
                  <a:lnTo>
                    <a:pt x="1910488" y="1180981"/>
                  </a:lnTo>
                  <a:lnTo>
                    <a:pt x="1902573" y="1180300"/>
                  </a:lnTo>
                  <a:lnTo>
                    <a:pt x="1902573" y="1163726"/>
                  </a:lnTo>
                  <a:lnTo>
                    <a:pt x="1870009" y="1163726"/>
                  </a:lnTo>
                  <a:close/>
                  <a:moveTo>
                    <a:pt x="1886970" y="1085850"/>
                  </a:moveTo>
                  <a:lnTo>
                    <a:pt x="1896920" y="1086304"/>
                  </a:lnTo>
                  <a:lnTo>
                    <a:pt x="1907322" y="1086985"/>
                  </a:lnTo>
                  <a:lnTo>
                    <a:pt x="1917047" y="1088347"/>
                  </a:lnTo>
                  <a:lnTo>
                    <a:pt x="1926997" y="1090164"/>
                  </a:lnTo>
                  <a:lnTo>
                    <a:pt x="1936495" y="1092434"/>
                  </a:lnTo>
                  <a:lnTo>
                    <a:pt x="1945993" y="1094931"/>
                  </a:lnTo>
                  <a:lnTo>
                    <a:pt x="1955265" y="1098110"/>
                  </a:lnTo>
                  <a:lnTo>
                    <a:pt x="1964310" y="1101743"/>
                  </a:lnTo>
                  <a:lnTo>
                    <a:pt x="1973130" y="1105830"/>
                  </a:lnTo>
                  <a:lnTo>
                    <a:pt x="1981723" y="1110143"/>
                  </a:lnTo>
                  <a:lnTo>
                    <a:pt x="1990091" y="1114911"/>
                  </a:lnTo>
                  <a:lnTo>
                    <a:pt x="1998232" y="1120133"/>
                  </a:lnTo>
                  <a:lnTo>
                    <a:pt x="2005921" y="1125809"/>
                  </a:lnTo>
                  <a:lnTo>
                    <a:pt x="2013383" y="1131712"/>
                  </a:lnTo>
                  <a:lnTo>
                    <a:pt x="2020620" y="1137843"/>
                  </a:lnTo>
                  <a:lnTo>
                    <a:pt x="2027630" y="1144654"/>
                  </a:lnTo>
                  <a:lnTo>
                    <a:pt x="2034415" y="1151465"/>
                  </a:lnTo>
                  <a:lnTo>
                    <a:pt x="2040520" y="1158731"/>
                  </a:lnTo>
                  <a:lnTo>
                    <a:pt x="2046400" y="1166223"/>
                  </a:lnTo>
                  <a:lnTo>
                    <a:pt x="2052054" y="1174170"/>
                  </a:lnTo>
                  <a:lnTo>
                    <a:pt x="2057255" y="1182343"/>
                  </a:lnTo>
                  <a:lnTo>
                    <a:pt x="2062004" y="1190744"/>
                  </a:lnTo>
                  <a:lnTo>
                    <a:pt x="2066527" y="1199371"/>
                  </a:lnTo>
                  <a:lnTo>
                    <a:pt x="2070371" y="1207999"/>
                  </a:lnTo>
                  <a:lnTo>
                    <a:pt x="2073989" y="1217081"/>
                  </a:lnTo>
                  <a:lnTo>
                    <a:pt x="2076929" y="1226389"/>
                  </a:lnTo>
                  <a:lnTo>
                    <a:pt x="2079869" y="1235925"/>
                  </a:lnTo>
                  <a:lnTo>
                    <a:pt x="2081904" y="1245688"/>
                  </a:lnTo>
                  <a:lnTo>
                    <a:pt x="2083714" y="1255678"/>
                  </a:lnTo>
                  <a:lnTo>
                    <a:pt x="2085070" y="1265668"/>
                  </a:lnTo>
                  <a:lnTo>
                    <a:pt x="2085749" y="1275658"/>
                  </a:lnTo>
                  <a:lnTo>
                    <a:pt x="2085975" y="1286102"/>
                  </a:lnTo>
                  <a:lnTo>
                    <a:pt x="2085749" y="1296319"/>
                  </a:lnTo>
                  <a:lnTo>
                    <a:pt x="2085070" y="1306536"/>
                  </a:lnTo>
                  <a:lnTo>
                    <a:pt x="2083714" y="1316526"/>
                  </a:lnTo>
                  <a:lnTo>
                    <a:pt x="2081904" y="1326288"/>
                  </a:lnTo>
                  <a:lnTo>
                    <a:pt x="2079869" y="1335824"/>
                  </a:lnTo>
                  <a:lnTo>
                    <a:pt x="2076929" y="1345360"/>
                  </a:lnTo>
                  <a:lnTo>
                    <a:pt x="2073989" y="1354669"/>
                  </a:lnTo>
                  <a:lnTo>
                    <a:pt x="2070371" y="1363751"/>
                  </a:lnTo>
                  <a:lnTo>
                    <a:pt x="2066527" y="1372832"/>
                  </a:lnTo>
                  <a:lnTo>
                    <a:pt x="2062004" y="1381233"/>
                  </a:lnTo>
                  <a:lnTo>
                    <a:pt x="2057255" y="1389633"/>
                  </a:lnTo>
                  <a:lnTo>
                    <a:pt x="2052054" y="1397807"/>
                  </a:lnTo>
                  <a:lnTo>
                    <a:pt x="2046400" y="1405527"/>
                  </a:lnTo>
                  <a:lnTo>
                    <a:pt x="2040520" y="1413019"/>
                  </a:lnTo>
                  <a:lnTo>
                    <a:pt x="2034415" y="1420285"/>
                  </a:lnTo>
                  <a:lnTo>
                    <a:pt x="2027630" y="1427323"/>
                  </a:lnTo>
                  <a:lnTo>
                    <a:pt x="2020620" y="1433907"/>
                  </a:lnTo>
                  <a:lnTo>
                    <a:pt x="2013383" y="1440265"/>
                  </a:lnTo>
                  <a:lnTo>
                    <a:pt x="2005921" y="1446168"/>
                  </a:lnTo>
                  <a:lnTo>
                    <a:pt x="1998232" y="1451844"/>
                  </a:lnTo>
                  <a:lnTo>
                    <a:pt x="1990091" y="1456839"/>
                  </a:lnTo>
                  <a:lnTo>
                    <a:pt x="1981723" y="1461834"/>
                  </a:lnTo>
                  <a:lnTo>
                    <a:pt x="1973130" y="1466147"/>
                  </a:lnTo>
                  <a:lnTo>
                    <a:pt x="1964310" y="1470007"/>
                  </a:lnTo>
                  <a:lnTo>
                    <a:pt x="1955265" y="1473640"/>
                  </a:lnTo>
                  <a:lnTo>
                    <a:pt x="1945993" y="1476819"/>
                  </a:lnTo>
                  <a:lnTo>
                    <a:pt x="1936495" y="1479770"/>
                  </a:lnTo>
                  <a:lnTo>
                    <a:pt x="1926997" y="1481813"/>
                  </a:lnTo>
                  <a:lnTo>
                    <a:pt x="1917047" y="1483630"/>
                  </a:lnTo>
                  <a:lnTo>
                    <a:pt x="1907322" y="1484765"/>
                  </a:lnTo>
                  <a:lnTo>
                    <a:pt x="1896920" y="1485673"/>
                  </a:lnTo>
                  <a:lnTo>
                    <a:pt x="1886970" y="1485900"/>
                  </a:lnTo>
                  <a:lnTo>
                    <a:pt x="1876567" y="1485673"/>
                  </a:lnTo>
                  <a:lnTo>
                    <a:pt x="1866391" y="1484765"/>
                  </a:lnTo>
                  <a:lnTo>
                    <a:pt x="1856667" y="1483630"/>
                  </a:lnTo>
                  <a:lnTo>
                    <a:pt x="1846490" y="1481813"/>
                  </a:lnTo>
                  <a:lnTo>
                    <a:pt x="1836992" y="1479770"/>
                  </a:lnTo>
                  <a:lnTo>
                    <a:pt x="1827494" y="1476819"/>
                  </a:lnTo>
                  <a:lnTo>
                    <a:pt x="1818223" y="1473640"/>
                  </a:lnTo>
                  <a:lnTo>
                    <a:pt x="1809177" y="1470007"/>
                  </a:lnTo>
                  <a:lnTo>
                    <a:pt x="1800583" y="1466147"/>
                  </a:lnTo>
                  <a:lnTo>
                    <a:pt x="1791764" y="1461834"/>
                  </a:lnTo>
                  <a:lnTo>
                    <a:pt x="1783623" y="1456839"/>
                  </a:lnTo>
                  <a:lnTo>
                    <a:pt x="1775256" y="1451844"/>
                  </a:lnTo>
                  <a:lnTo>
                    <a:pt x="1767567" y="1446168"/>
                  </a:lnTo>
                  <a:lnTo>
                    <a:pt x="1760104" y="1440265"/>
                  </a:lnTo>
                  <a:lnTo>
                    <a:pt x="1752867" y="1433907"/>
                  </a:lnTo>
                  <a:lnTo>
                    <a:pt x="1746083" y="1427323"/>
                  </a:lnTo>
                  <a:lnTo>
                    <a:pt x="1739299" y="1420285"/>
                  </a:lnTo>
                  <a:lnTo>
                    <a:pt x="1733193" y="1413019"/>
                  </a:lnTo>
                  <a:lnTo>
                    <a:pt x="1727313" y="1405527"/>
                  </a:lnTo>
                  <a:lnTo>
                    <a:pt x="1721660" y="1397807"/>
                  </a:lnTo>
                  <a:lnTo>
                    <a:pt x="1716458" y="1389633"/>
                  </a:lnTo>
                  <a:lnTo>
                    <a:pt x="1711483" y="1381233"/>
                  </a:lnTo>
                  <a:lnTo>
                    <a:pt x="1707187" y="1372832"/>
                  </a:lnTo>
                  <a:lnTo>
                    <a:pt x="1703342" y="1363751"/>
                  </a:lnTo>
                  <a:lnTo>
                    <a:pt x="1699724" y="1354669"/>
                  </a:lnTo>
                  <a:lnTo>
                    <a:pt x="1696558" y="1345360"/>
                  </a:lnTo>
                  <a:lnTo>
                    <a:pt x="1693844" y="1335824"/>
                  </a:lnTo>
                  <a:lnTo>
                    <a:pt x="1691809" y="1326288"/>
                  </a:lnTo>
                  <a:lnTo>
                    <a:pt x="1690000" y="1316526"/>
                  </a:lnTo>
                  <a:lnTo>
                    <a:pt x="1688643" y="1306536"/>
                  </a:lnTo>
                  <a:lnTo>
                    <a:pt x="1687965" y="1296319"/>
                  </a:lnTo>
                  <a:lnTo>
                    <a:pt x="1687512" y="1286102"/>
                  </a:lnTo>
                  <a:lnTo>
                    <a:pt x="1687965" y="1275658"/>
                  </a:lnTo>
                  <a:lnTo>
                    <a:pt x="1688643" y="1265668"/>
                  </a:lnTo>
                  <a:lnTo>
                    <a:pt x="1690000" y="1255678"/>
                  </a:lnTo>
                  <a:lnTo>
                    <a:pt x="1691809" y="1245688"/>
                  </a:lnTo>
                  <a:lnTo>
                    <a:pt x="1693844" y="1235925"/>
                  </a:lnTo>
                  <a:lnTo>
                    <a:pt x="1696558" y="1226389"/>
                  </a:lnTo>
                  <a:lnTo>
                    <a:pt x="1699724" y="1217081"/>
                  </a:lnTo>
                  <a:lnTo>
                    <a:pt x="1703342" y="1207999"/>
                  </a:lnTo>
                  <a:lnTo>
                    <a:pt x="1707187" y="1199371"/>
                  </a:lnTo>
                  <a:lnTo>
                    <a:pt x="1711483" y="1190744"/>
                  </a:lnTo>
                  <a:lnTo>
                    <a:pt x="1716458" y="1182343"/>
                  </a:lnTo>
                  <a:lnTo>
                    <a:pt x="1721660" y="1174170"/>
                  </a:lnTo>
                  <a:lnTo>
                    <a:pt x="1727313" y="1166223"/>
                  </a:lnTo>
                  <a:lnTo>
                    <a:pt x="1733193" y="1158731"/>
                  </a:lnTo>
                  <a:lnTo>
                    <a:pt x="1739299" y="1151465"/>
                  </a:lnTo>
                  <a:lnTo>
                    <a:pt x="1746083" y="1144654"/>
                  </a:lnTo>
                  <a:lnTo>
                    <a:pt x="1752867" y="1137843"/>
                  </a:lnTo>
                  <a:lnTo>
                    <a:pt x="1760104" y="1131712"/>
                  </a:lnTo>
                  <a:lnTo>
                    <a:pt x="1767567" y="1125809"/>
                  </a:lnTo>
                  <a:lnTo>
                    <a:pt x="1775256" y="1120133"/>
                  </a:lnTo>
                  <a:lnTo>
                    <a:pt x="1783623" y="1114911"/>
                  </a:lnTo>
                  <a:lnTo>
                    <a:pt x="1791764" y="1110143"/>
                  </a:lnTo>
                  <a:lnTo>
                    <a:pt x="1800583" y="1105830"/>
                  </a:lnTo>
                  <a:lnTo>
                    <a:pt x="1809177" y="1101743"/>
                  </a:lnTo>
                  <a:lnTo>
                    <a:pt x="1818223" y="1098110"/>
                  </a:lnTo>
                  <a:lnTo>
                    <a:pt x="1827494" y="1094931"/>
                  </a:lnTo>
                  <a:lnTo>
                    <a:pt x="1836992" y="1092434"/>
                  </a:lnTo>
                  <a:lnTo>
                    <a:pt x="1846490" y="1090164"/>
                  </a:lnTo>
                  <a:lnTo>
                    <a:pt x="1856667" y="1088347"/>
                  </a:lnTo>
                  <a:lnTo>
                    <a:pt x="1866391" y="1086985"/>
                  </a:lnTo>
                  <a:lnTo>
                    <a:pt x="1876567" y="1086304"/>
                  </a:lnTo>
                  <a:lnTo>
                    <a:pt x="1886970" y="1085850"/>
                  </a:lnTo>
                  <a:close/>
                  <a:moveTo>
                    <a:pt x="1297791" y="741362"/>
                  </a:moveTo>
                  <a:lnTo>
                    <a:pt x="1297791" y="765402"/>
                  </a:lnTo>
                  <a:lnTo>
                    <a:pt x="1285096" y="766762"/>
                  </a:lnTo>
                  <a:lnTo>
                    <a:pt x="1273308" y="768577"/>
                  </a:lnTo>
                  <a:lnTo>
                    <a:pt x="1262200" y="770844"/>
                  </a:lnTo>
                  <a:lnTo>
                    <a:pt x="1256986" y="771978"/>
                  </a:lnTo>
                  <a:lnTo>
                    <a:pt x="1251772" y="773566"/>
                  </a:lnTo>
                  <a:lnTo>
                    <a:pt x="1247238" y="775153"/>
                  </a:lnTo>
                  <a:lnTo>
                    <a:pt x="1242477" y="776741"/>
                  </a:lnTo>
                  <a:lnTo>
                    <a:pt x="1238170" y="778555"/>
                  </a:lnTo>
                  <a:lnTo>
                    <a:pt x="1233862" y="780369"/>
                  </a:lnTo>
                  <a:lnTo>
                    <a:pt x="1230009" y="782410"/>
                  </a:lnTo>
                  <a:lnTo>
                    <a:pt x="1226155" y="784452"/>
                  </a:lnTo>
                  <a:lnTo>
                    <a:pt x="1222528" y="786493"/>
                  </a:lnTo>
                  <a:lnTo>
                    <a:pt x="1219127" y="788760"/>
                  </a:lnTo>
                  <a:lnTo>
                    <a:pt x="1215953" y="791482"/>
                  </a:lnTo>
                  <a:lnTo>
                    <a:pt x="1213006" y="793977"/>
                  </a:lnTo>
                  <a:lnTo>
                    <a:pt x="1210286" y="796698"/>
                  </a:lnTo>
                  <a:lnTo>
                    <a:pt x="1207792" y="799419"/>
                  </a:lnTo>
                  <a:lnTo>
                    <a:pt x="1205525" y="802368"/>
                  </a:lnTo>
                  <a:lnTo>
                    <a:pt x="1203032" y="805316"/>
                  </a:lnTo>
                  <a:lnTo>
                    <a:pt x="1201218" y="808491"/>
                  </a:lnTo>
                  <a:lnTo>
                    <a:pt x="1199631" y="811893"/>
                  </a:lnTo>
                  <a:lnTo>
                    <a:pt x="1198044" y="815068"/>
                  </a:lnTo>
                  <a:lnTo>
                    <a:pt x="1196684" y="818469"/>
                  </a:lnTo>
                  <a:lnTo>
                    <a:pt x="1195551" y="822098"/>
                  </a:lnTo>
                  <a:lnTo>
                    <a:pt x="1194644" y="825727"/>
                  </a:lnTo>
                  <a:lnTo>
                    <a:pt x="1193737" y="829582"/>
                  </a:lnTo>
                  <a:lnTo>
                    <a:pt x="1193284" y="833437"/>
                  </a:lnTo>
                  <a:lnTo>
                    <a:pt x="1193057" y="837519"/>
                  </a:lnTo>
                  <a:lnTo>
                    <a:pt x="1193057" y="841828"/>
                  </a:lnTo>
                  <a:lnTo>
                    <a:pt x="1193284" y="847498"/>
                  </a:lnTo>
                  <a:lnTo>
                    <a:pt x="1193737" y="853168"/>
                  </a:lnTo>
                  <a:lnTo>
                    <a:pt x="1194871" y="858384"/>
                  </a:lnTo>
                  <a:lnTo>
                    <a:pt x="1196231" y="863600"/>
                  </a:lnTo>
                  <a:lnTo>
                    <a:pt x="1198044" y="868816"/>
                  </a:lnTo>
                  <a:lnTo>
                    <a:pt x="1200085" y="873805"/>
                  </a:lnTo>
                  <a:lnTo>
                    <a:pt x="1202578" y="878568"/>
                  </a:lnTo>
                  <a:lnTo>
                    <a:pt x="1205525" y="883330"/>
                  </a:lnTo>
                  <a:lnTo>
                    <a:pt x="1208472" y="887639"/>
                  </a:lnTo>
                  <a:lnTo>
                    <a:pt x="1211873" y="891721"/>
                  </a:lnTo>
                  <a:lnTo>
                    <a:pt x="1215273" y="895803"/>
                  </a:lnTo>
                  <a:lnTo>
                    <a:pt x="1218900" y="899432"/>
                  </a:lnTo>
                  <a:lnTo>
                    <a:pt x="1222754" y="902834"/>
                  </a:lnTo>
                  <a:lnTo>
                    <a:pt x="1226608" y="906235"/>
                  </a:lnTo>
                  <a:lnTo>
                    <a:pt x="1230689" y="908957"/>
                  </a:lnTo>
                  <a:lnTo>
                    <a:pt x="1234769" y="911678"/>
                  </a:lnTo>
                  <a:lnTo>
                    <a:pt x="1245197" y="917575"/>
                  </a:lnTo>
                  <a:lnTo>
                    <a:pt x="1259253" y="924832"/>
                  </a:lnTo>
                  <a:lnTo>
                    <a:pt x="1277388" y="933223"/>
                  </a:lnTo>
                  <a:lnTo>
                    <a:pt x="1299151" y="943428"/>
                  </a:lnTo>
                  <a:lnTo>
                    <a:pt x="1305725" y="946377"/>
                  </a:lnTo>
                  <a:lnTo>
                    <a:pt x="1311620" y="949552"/>
                  </a:lnTo>
                  <a:lnTo>
                    <a:pt x="1317060" y="952500"/>
                  </a:lnTo>
                  <a:lnTo>
                    <a:pt x="1321368" y="955675"/>
                  </a:lnTo>
                  <a:lnTo>
                    <a:pt x="1325448" y="958623"/>
                  </a:lnTo>
                  <a:lnTo>
                    <a:pt x="1328395" y="961344"/>
                  </a:lnTo>
                  <a:lnTo>
                    <a:pt x="1330662" y="964293"/>
                  </a:lnTo>
                  <a:lnTo>
                    <a:pt x="1332249" y="967014"/>
                  </a:lnTo>
                  <a:lnTo>
                    <a:pt x="1333383" y="969962"/>
                  </a:lnTo>
                  <a:lnTo>
                    <a:pt x="1334289" y="973137"/>
                  </a:lnTo>
                  <a:lnTo>
                    <a:pt x="1335196" y="976993"/>
                  </a:lnTo>
                  <a:lnTo>
                    <a:pt x="1335876" y="981528"/>
                  </a:lnTo>
                  <a:lnTo>
                    <a:pt x="1336330" y="986064"/>
                  </a:lnTo>
                  <a:lnTo>
                    <a:pt x="1337010" y="991280"/>
                  </a:lnTo>
                  <a:lnTo>
                    <a:pt x="1337010" y="996950"/>
                  </a:lnTo>
                  <a:lnTo>
                    <a:pt x="1337236" y="1002846"/>
                  </a:lnTo>
                  <a:lnTo>
                    <a:pt x="1337010" y="1005568"/>
                  </a:lnTo>
                  <a:lnTo>
                    <a:pt x="1337010" y="1007835"/>
                  </a:lnTo>
                  <a:lnTo>
                    <a:pt x="1336330" y="1009877"/>
                  </a:lnTo>
                  <a:lnTo>
                    <a:pt x="1335876" y="1011918"/>
                  </a:lnTo>
                  <a:lnTo>
                    <a:pt x="1335196" y="1013732"/>
                  </a:lnTo>
                  <a:lnTo>
                    <a:pt x="1334289" y="1015319"/>
                  </a:lnTo>
                  <a:lnTo>
                    <a:pt x="1333383" y="1016907"/>
                  </a:lnTo>
                  <a:lnTo>
                    <a:pt x="1332022" y="1018041"/>
                  </a:lnTo>
                  <a:lnTo>
                    <a:pt x="1330662" y="1019402"/>
                  </a:lnTo>
                  <a:lnTo>
                    <a:pt x="1329302" y="1020535"/>
                  </a:lnTo>
                  <a:lnTo>
                    <a:pt x="1327488" y="1021216"/>
                  </a:lnTo>
                  <a:lnTo>
                    <a:pt x="1325675" y="1021896"/>
                  </a:lnTo>
                  <a:lnTo>
                    <a:pt x="1323635" y="1022577"/>
                  </a:lnTo>
                  <a:lnTo>
                    <a:pt x="1321141" y="1023030"/>
                  </a:lnTo>
                  <a:lnTo>
                    <a:pt x="1318874" y="1023257"/>
                  </a:lnTo>
                  <a:lnTo>
                    <a:pt x="1316380" y="1023257"/>
                  </a:lnTo>
                  <a:lnTo>
                    <a:pt x="1313433" y="1023030"/>
                  </a:lnTo>
                  <a:lnTo>
                    <a:pt x="1310940" y="1022803"/>
                  </a:lnTo>
                  <a:lnTo>
                    <a:pt x="1308673" y="1022123"/>
                  </a:lnTo>
                  <a:lnTo>
                    <a:pt x="1306406" y="1021443"/>
                  </a:lnTo>
                  <a:lnTo>
                    <a:pt x="1304819" y="1020535"/>
                  </a:lnTo>
                  <a:lnTo>
                    <a:pt x="1303232" y="1019175"/>
                  </a:lnTo>
                  <a:lnTo>
                    <a:pt x="1301872" y="1017587"/>
                  </a:lnTo>
                  <a:lnTo>
                    <a:pt x="1301192" y="1015773"/>
                  </a:lnTo>
                  <a:lnTo>
                    <a:pt x="1300285" y="1013732"/>
                  </a:lnTo>
                  <a:lnTo>
                    <a:pt x="1299605" y="1010784"/>
                  </a:lnTo>
                  <a:lnTo>
                    <a:pt x="1299151" y="1007382"/>
                  </a:lnTo>
                  <a:lnTo>
                    <a:pt x="1298471" y="1002846"/>
                  </a:lnTo>
                  <a:lnTo>
                    <a:pt x="1298018" y="991960"/>
                  </a:lnTo>
                  <a:lnTo>
                    <a:pt x="1297791" y="978353"/>
                  </a:lnTo>
                  <a:lnTo>
                    <a:pt x="1297791" y="959984"/>
                  </a:lnTo>
                  <a:lnTo>
                    <a:pt x="1194644" y="959984"/>
                  </a:lnTo>
                  <a:lnTo>
                    <a:pt x="1194644" y="974725"/>
                  </a:lnTo>
                  <a:lnTo>
                    <a:pt x="1194644" y="980621"/>
                  </a:lnTo>
                  <a:lnTo>
                    <a:pt x="1195097" y="986744"/>
                  </a:lnTo>
                  <a:lnTo>
                    <a:pt x="1195551" y="992414"/>
                  </a:lnTo>
                  <a:lnTo>
                    <a:pt x="1196457" y="997630"/>
                  </a:lnTo>
                  <a:lnTo>
                    <a:pt x="1197364" y="1002846"/>
                  </a:lnTo>
                  <a:lnTo>
                    <a:pt x="1198951" y="1008062"/>
                  </a:lnTo>
                  <a:lnTo>
                    <a:pt x="1200538" y="1012598"/>
                  </a:lnTo>
                  <a:lnTo>
                    <a:pt x="1202352" y="1017360"/>
                  </a:lnTo>
                  <a:lnTo>
                    <a:pt x="1204392" y="1021443"/>
                  </a:lnTo>
                  <a:lnTo>
                    <a:pt x="1206659" y="1025525"/>
                  </a:lnTo>
                  <a:lnTo>
                    <a:pt x="1209152" y="1029380"/>
                  </a:lnTo>
                  <a:lnTo>
                    <a:pt x="1211873" y="1032782"/>
                  </a:lnTo>
                  <a:lnTo>
                    <a:pt x="1215047" y="1036184"/>
                  </a:lnTo>
                  <a:lnTo>
                    <a:pt x="1218447" y="1039359"/>
                  </a:lnTo>
                  <a:lnTo>
                    <a:pt x="1221621" y="1042080"/>
                  </a:lnTo>
                  <a:lnTo>
                    <a:pt x="1225475" y="1045028"/>
                  </a:lnTo>
                  <a:lnTo>
                    <a:pt x="1229329" y="1047296"/>
                  </a:lnTo>
                  <a:lnTo>
                    <a:pt x="1233182" y="1049564"/>
                  </a:lnTo>
                  <a:lnTo>
                    <a:pt x="1237490" y="1051832"/>
                  </a:lnTo>
                  <a:lnTo>
                    <a:pt x="1241570" y="1053646"/>
                  </a:lnTo>
                  <a:lnTo>
                    <a:pt x="1245877" y="1055687"/>
                  </a:lnTo>
                  <a:lnTo>
                    <a:pt x="1249958" y="1057502"/>
                  </a:lnTo>
                  <a:lnTo>
                    <a:pt x="1259026" y="1060677"/>
                  </a:lnTo>
                  <a:lnTo>
                    <a:pt x="1268094" y="1063171"/>
                  </a:lnTo>
                  <a:lnTo>
                    <a:pt x="1277615" y="1065212"/>
                  </a:lnTo>
                  <a:lnTo>
                    <a:pt x="1287590" y="1066800"/>
                  </a:lnTo>
                  <a:lnTo>
                    <a:pt x="1297791" y="1067934"/>
                  </a:lnTo>
                  <a:lnTo>
                    <a:pt x="1297791" y="1096962"/>
                  </a:lnTo>
                  <a:lnTo>
                    <a:pt x="1345171" y="1096962"/>
                  </a:lnTo>
                  <a:lnTo>
                    <a:pt x="1345171" y="1068841"/>
                  </a:lnTo>
                  <a:lnTo>
                    <a:pt x="1351972" y="1068160"/>
                  </a:lnTo>
                  <a:lnTo>
                    <a:pt x="1358093" y="1067253"/>
                  </a:lnTo>
                  <a:lnTo>
                    <a:pt x="1364213" y="1066346"/>
                  </a:lnTo>
                  <a:lnTo>
                    <a:pt x="1370108" y="1064985"/>
                  </a:lnTo>
                  <a:lnTo>
                    <a:pt x="1375775" y="1063852"/>
                  </a:lnTo>
                  <a:lnTo>
                    <a:pt x="1381442" y="1062491"/>
                  </a:lnTo>
                  <a:lnTo>
                    <a:pt x="1386656" y="1060903"/>
                  </a:lnTo>
                  <a:lnTo>
                    <a:pt x="1391870" y="1059089"/>
                  </a:lnTo>
                  <a:lnTo>
                    <a:pt x="1396858" y="1057275"/>
                  </a:lnTo>
                  <a:lnTo>
                    <a:pt x="1401392" y="1055234"/>
                  </a:lnTo>
                  <a:lnTo>
                    <a:pt x="1405699" y="1053193"/>
                  </a:lnTo>
                  <a:lnTo>
                    <a:pt x="1410233" y="1050925"/>
                  </a:lnTo>
                  <a:lnTo>
                    <a:pt x="1414087" y="1048430"/>
                  </a:lnTo>
                  <a:lnTo>
                    <a:pt x="1417941" y="1045935"/>
                  </a:lnTo>
                  <a:lnTo>
                    <a:pt x="1421568" y="1043441"/>
                  </a:lnTo>
                  <a:lnTo>
                    <a:pt x="1425195" y="1040493"/>
                  </a:lnTo>
                  <a:lnTo>
                    <a:pt x="1428142" y="1037771"/>
                  </a:lnTo>
                  <a:lnTo>
                    <a:pt x="1431316" y="1034596"/>
                  </a:lnTo>
                  <a:lnTo>
                    <a:pt x="1434036" y="1031421"/>
                  </a:lnTo>
                  <a:lnTo>
                    <a:pt x="1436756" y="1028246"/>
                  </a:lnTo>
                  <a:lnTo>
                    <a:pt x="1439023" y="1024844"/>
                  </a:lnTo>
                  <a:lnTo>
                    <a:pt x="1441290" y="1021216"/>
                  </a:lnTo>
                  <a:lnTo>
                    <a:pt x="1443104" y="1017360"/>
                  </a:lnTo>
                  <a:lnTo>
                    <a:pt x="1444918" y="1013505"/>
                  </a:lnTo>
                  <a:lnTo>
                    <a:pt x="1446504" y="1009650"/>
                  </a:lnTo>
                  <a:lnTo>
                    <a:pt x="1447865" y="1005568"/>
                  </a:lnTo>
                  <a:lnTo>
                    <a:pt x="1448998" y="1001032"/>
                  </a:lnTo>
                  <a:lnTo>
                    <a:pt x="1449905" y="996723"/>
                  </a:lnTo>
                  <a:lnTo>
                    <a:pt x="1450585" y="992414"/>
                  </a:lnTo>
                  <a:lnTo>
                    <a:pt x="1451265" y="987425"/>
                  </a:lnTo>
                  <a:lnTo>
                    <a:pt x="1451492" y="982889"/>
                  </a:lnTo>
                  <a:lnTo>
                    <a:pt x="1451719" y="977900"/>
                  </a:lnTo>
                  <a:lnTo>
                    <a:pt x="1451492" y="971777"/>
                  </a:lnTo>
                  <a:lnTo>
                    <a:pt x="1450812" y="965653"/>
                  </a:lnTo>
                  <a:lnTo>
                    <a:pt x="1450132" y="959984"/>
                  </a:lnTo>
                  <a:lnTo>
                    <a:pt x="1448998" y="954994"/>
                  </a:lnTo>
                  <a:lnTo>
                    <a:pt x="1447865" y="949778"/>
                  </a:lnTo>
                  <a:lnTo>
                    <a:pt x="1446051" y="944789"/>
                  </a:lnTo>
                  <a:lnTo>
                    <a:pt x="1444237" y="940253"/>
                  </a:lnTo>
                  <a:lnTo>
                    <a:pt x="1441971" y="935944"/>
                  </a:lnTo>
                  <a:lnTo>
                    <a:pt x="1439250" y="931862"/>
                  </a:lnTo>
                  <a:lnTo>
                    <a:pt x="1436756" y="928007"/>
                  </a:lnTo>
                  <a:lnTo>
                    <a:pt x="1433809" y="924605"/>
                  </a:lnTo>
                  <a:lnTo>
                    <a:pt x="1430862" y="921203"/>
                  </a:lnTo>
                  <a:lnTo>
                    <a:pt x="1427689" y="918028"/>
                  </a:lnTo>
                  <a:lnTo>
                    <a:pt x="1424515" y="914853"/>
                  </a:lnTo>
                  <a:lnTo>
                    <a:pt x="1421341" y="912359"/>
                  </a:lnTo>
                  <a:lnTo>
                    <a:pt x="1417714" y="910091"/>
                  </a:lnTo>
                  <a:lnTo>
                    <a:pt x="1413860" y="907369"/>
                  </a:lnTo>
                  <a:lnTo>
                    <a:pt x="1408873" y="904875"/>
                  </a:lnTo>
                  <a:lnTo>
                    <a:pt x="1397084" y="898752"/>
                  </a:lnTo>
                  <a:lnTo>
                    <a:pt x="1382122" y="891721"/>
                  </a:lnTo>
                  <a:lnTo>
                    <a:pt x="1363987" y="883557"/>
                  </a:lnTo>
                  <a:lnTo>
                    <a:pt x="1343131" y="874259"/>
                  </a:lnTo>
                  <a:lnTo>
                    <a:pt x="1326808" y="866548"/>
                  </a:lnTo>
                  <a:lnTo>
                    <a:pt x="1320461" y="863373"/>
                  </a:lnTo>
                  <a:lnTo>
                    <a:pt x="1315247" y="860652"/>
                  </a:lnTo>
                  <a:lnTo>
                    <a:pt x="1311166" y="857930"/>
                  </a:lnTo>
                  <a:lnTo>
                    <a:pt x="1308219" y="856116"/>
                  </a:lnTo>
                  <a:lnTo>
                    <a:pt x="1305952" y="854075"/>
                  </a:lnTo>
                  <a:lnTo>
                    <a:pt x="1303912" y="852034"/>
                  </a:lnTo>
                  <a:lnTo>
                    <a:pt x="1302325" y="849539"/>
                  </a:lnTo>
                  <a:lnTo>
                    <a:pt x="1301192" y="846364"/>
                  </a:lnTo>
                  <a:lnTo>
                    <a:pt x="1299831" y="843189"/>
                  </a:lnTo>
                  <a:lnTo>
                    <a:pt x="1299151" y="839560"/>
                  </a:lnTo>
                  <a:lnTo>
                    <a:pt x="1298698" y="835705"/>
                  </a:lnTo>
                  <a:lnTo>
                    <a:pt x="1298471" y="831396"/>
                  </a:lnTo>
                  <a:lnTo>
                    <a:pt x="1298471" y="828902"/>
                  </a:lnTo>
                  <a:lnTo>
                    <a:pt x="1298698" y="826407"/>
                  </a:lnTo>
                  <a:lnTo>
                    <a:pt x="1299378" y="824139"/>
                  </a:lnTo>
                  <a:lnTo>
                    <a:pt x="1299831" y="822098"/>
                  </a:lnTo>
                  <a:lnTo>
                    <a:pt x="1300285" y="820284"/>
                  </a:lnTo>
                  <a:lnTo>
                    <a:pt x="1301192" y="818469"/>
                  </a:lnTo>
                  <a:lnTo>
                    <a:pt x="1302098" y="816882"/>
                  </a:lnTo>
                  <a:lnTo>
                    <a:pt x="1303232" y="815748"/>
                  </a:lnTo>
                  <a:lnTo>
                    <a:pt x="1304365" y="814387"/>
                  </a:lnTo>
                  <a:lnTo>
                    <a:pt x="1305952" y="813253"/>
                  </a:lnTo>
                  <a:lnTo>
                    <a:pt x="1307539" y="812346"/>
                  </a:lnTo>
                  <a:lnTo>
                    <a:pt x="1309126" y="811439"/>
                  </a:lnTo>
                  <a:lnTo>
                    <a:pt x="1311166" y="810985"/>
                  </a:lnTo>
                  <a:lnTo>
                    <a:pt x="1312980" y="810532"/>
                  </a:lnTo>
                  <a:lnTo>
                    <a:pt x="1315247" y="810305"/>
                  </a:lnTo>
                  <a:lnTo>
                    <a:pt x="1317287" y="810305"/>
                  </a:lnTo>
                  <a:lnTo>
                    <a:pt x="1320234" y="810532"/>
                  </a:lnTo>
                  <a:lnTo>
                    <a:pt x="1322728" y="810759"/>
                  </a:lnTo>
                  <a:lnTo>
                    <a:pt x="1324995" y="811212"/>
                  </a:lnTo>
                  <a:lnTo>
                    <a:pt x="1327035" y="811893"/>
                  </a:lnTo>
                  <a:lnTo>
                    <a:pt x="1328849" y="812573"/>
                  </a:lnTo>
                  <a:lnTo>
                    <a:pt x="1330435" y="813934"/>
                  </a:lnTo>
                  <a:lnTo>
                    <a:pt x="1331796" y="814841"/>
                  </a:lnTo>
                  <a:lnTo>
                    <a:pt x="1332702" y="816428"/>
                  </a:lnTo>
                  <a:lnTo>
                    <a:pt x="1333609" y="818243"/>
                  </a:lnTo>
                  <a:lnTo>
                    <a:pt x="1334289" y="820284"/>
                  </a:lnTo>
                  <a:lnTo>
                    <a:pt x="1334969" y="823005"/>
                  </a:lnTo>
                  <a:lnTo>
                    <a:pt x="1335423" y="825953"/>
                  </a:lnTo>
                  <a:lnTo>
                    <a:pt x="1336103" y="833210"/>
                  </a:lnTo>
                  <a:lnTo>
                    <a:pt x="1336330" y="842509"/>
                  </a:lnTo>
                  <a:lnTo>
                    <a:pt x="1336330" y="854982"/>
                  </a:lnTo>
                  <a:lnTo>
                    <a:pt x="1439477" y="854982"/>
                  </a:lnTo>
                  <a:lnTo>
                    <a:pt x="1440384" y="846591"/>
                  </a:lnTo>
                  <a:lnTo>
                    <a:pt x="1440610" y="840694"/>
                  </a:lnTo>
                  <a:lnTo>
                    <a:pt x="1440610" y="836612"/>
                  </a:lnTo>
                  <a:lnTo>
                    <a:pt x="1440384" y="832757"/>
                  </a:lnTo>
                  <a:lnTo>
                    <a:pt x="1439704" y="828902"/>
                  </a:lnTo>
                  <a:lnTo>
                    <a:pt x="1439023" y="825046"/>
                  </a:lnTo>
                  <a:lnTo>
                    <a:pt x="1438343" y="821418"/>
                  </a:lnTo>
                  <a:lnTo>
                    <a:pt x="1437210" y="817789"/>
                  </a:lnTo>
                  <a:lnTo>
                    <a:pt x="1436303" y="814387"/>
                  </a:lnTo>
                  <a:lnTo>
                    <a:pt x="1434716" y="810985"/>
                  </a:lnTo>
                  <a:lnTo>
                    <a:pt x="1433129" y="808037"/>
                  </a:lnTo>
                  <a:lnTo>
                    <a:pt x="1431316" y="804862"/>
                  </a:lnTo>
                  <a:lnTo>
                    <a:pt x="1429502" y="801687"/>
                  </a:lnTo>
                  <a:lnTo>
                    <a:pt x="1427235" y="798966"/>
                  </a:lnTo>
                  <a:lnTo>
                    <a:pt x="1424968" y="796244"/>
                  </a:lnTo>
                  <a:lnTo>
                    <a:pt x="1422475" y="793750"/>
                  </a:lnTo>
                  <a:lnTo>
                    <a:pt x="1419754" y="791255"/>
                  </a:lnTo>
                  <a:lnTo>
                    <a:pt x="1416807" y="788534"/>
                  </a:lnTo>
                  <a:lnTo>
                    <a:pt x="1413860" y="786493"/>
                  </a:lnTo>
                  <a:lnTo>
                    <a:pt x="1410686" y="784225"/>
                  </a:lnTo>
                  <a:lnTo>
                    <a:pt x="1407059" y="782184"/>
                  </a:lnTo>
                  <a:lnTo>
                    <a:pt x="1403432" y="780143"/>
                  </a:lnTo>
                  <a:lnTo>
                    <a:pt x="1399578" y="778328"/>
                  </a:lnTo>
                  <a:lnTo>
                    <a:pt x="1395724" y="776514"/>
                  </a:lnTo>
                  <a:lnTo>
                    <a:pt x="1391644" y="774927"/>
                  </a:lnTo>
                  <a:lnTo>
                    <a:pt x="1387110" y="773339"/>
                  </a:lnTo>
                  <a:lnTo>
                    <a:pt x="1382576" y="771978"/>
                  </a:lnTo>
                  <a:lnTo>
                    <a:pt x="1377589" y="770844"/>
                  </a:lnTo>
                  <a:lnTo>
                    <a:pt x="1367614" y="768577"/>
                  </a:lnTo>
                  <a:lnTo>
                    <a:pt x="1356732" y="766762"/>
                  </a:lnTo>
                  <a:lnTo>
                    <a:pt x="1345171" y="765402"/>
                  </a:lnTo>
                  <a:lnTo>
                    <a:pt x="1345171" y="741362"/>
                  </a:lnTo>
                  <a:lnTo>
                    <a:pt x="1297791" y="741362"/>
                  </a:lnTo>
                  <a:close/>
                  <a:moveTo>
                    <a:pt x="1322274" y="628650"/>
                  </a:moveTo>
                  <a:lnTo>
                    <a:pt x="1329755" y="628877"/>
                  </a:lnTo>
                  <a:lnTo>
                    <a:pt x="1337236" y="629330"/>
                  </a:lnTo>
                  <a:lnTo>
                    <a:pt x="1344717" y="629557"/>
                  </a:lnTo>
                  <a:lnTo>
                    <a:pt x="1351972" y="630237"/>
                  </a:lnTo>
                  <a:lnTo>
                    <a:pt x="1359453" y="631144"/>
                  </a:lnTo>
                  <a:lnTo>
                    <a:pt x="1366480" y="632052"/>
                  </a:lnTo>
                  <a:lnTo>
                    <a:pt x="1373735" y="633412"/>
                  </a:lnTo>
                  <a:lnTo>
                    <a:pt x="1380762" y="634546"/>
                  </a:lnTo>
                  <a:lnTo>
                    <a:pt x="1388017" y="636134"/>
                  </a:lnTo>
                  <a:lnTo>
                    <a:pt x="1395044" y="637948"/>
                  </a:lnTo>
                  <a:lnTo>
                    <a:pt x="1401845" y="639762"/>
                  </a:lnTo>
                  <a:lnTo>
                    <a:pt x="1408646" y="641803"/>
                  </a:lnTo>
                  <a:lnTo>
                    <a:pt x="1415674" y="643844"/>
                  </a:lnTo>
                  <a:lnTo>
                    <a:pt x="1422248" y="646566"/>
                  </a:lnTo>
                  <a:lnTo>
                    <a:pt x="1428822" y="648834"/>
                  </a:lnTo>
                  <a:lnTo>
                    <a:pt x="1435396" y="651555"/>
                  </a:lnTo>
                  <a:lnTo>
                    <a:pt x="1441971" y="654503"/>
                  </a:lnTo>
                  <a:lnTo>
                    <a:pt x="1448318" y="657225"/>
                  </a:lnTo>
                  <a:lnTo>
                    <a:pt x="1454439" y="660400"/>
                  </a:lnTo>
                  <a:lnTo>
                    <a:pt x="1460786" y="663802"/>
                  </a:lnTo>
                  <a:lnTo>
                    <a:pt x="1466907" y="667203"/>
                  </a:lnTo>
                  <a:lnTo>
                    <a:pt x="1472801" y="670832"/>
                  </a:lnTo>
                  <a:lnTo>
                    <a:pt x="1478695" y="674687"/>
                  </a:lnTo>
                  <a:lnTo>
                    <a:pt x="1484590" y="678543"/>
                  </a:lnTo>
                  <a:lnTo>
                    <a:pt x="1490257" y="682398"/>
                  </a:lnTo>
                  <a:lnTo>
                    <a:pt x="1495924" y="686480"/>
                  </a:lnTo>
                  <a:lnTo>
                    <a:pt x="1501592" y="690562"/>
                  </a:lnTo>
                  <a:lnTo>
                    <a:pt x="1507033" y="695098"/>
                  </a:lnTo>
                  <a:lnTo>
                    <a:pt x="1512473" y="699634"/>
                  </a:lnTo>
                  <a:lnTo>
                    <a:pt x="1517687" y="704169"/>
                  </a:lnTo>
                  <a:lnTo>
                    <a:pt x="1522901" y="708932"/>
                  </a:lnTo>
                  <a:lnTo>
                    <a:pt x="1527662" y="713921"/>
                  </a:lnTo>
                  <a:lnTo>
                    <a:pt x="1532649" y="718684"/>
                  </a:lnTo>
                  <a:lnTo>
                    <a:pt x="1537183" y="723900"/>
                  </a:lnTo>
                  <a:lnTo>
                    <a:pt x="1541944" y="729116"/>
                  </a:lnTo>
                  <a:lnTo>
                    <a:pt x="1546478" y="734332"/>
                  </a:lnTo>
                  <a:lnTo>
                    <a:pt x="1551012" y="739775"/>
                  </a:lnTo>
                  <a:lnTo>
                    <a:pt x="1555092" y="745444"/>
                  </a:lnTo>
                  <a:lnTo>
                    <a:pt x="1559173" y="751114"/>
                  </a:lnTo>
                  <a:lnTo>
                    <a:pt x="1563027" y="756784"/>
                  </a:lnTo>
                  <a:lnTo>
                    <a:pt x="1566881" y="762907"/>
                  </a:lnTo>
                  <a:lnTo>
                    <a:pt x="1570735" y="768803"/>
                  </a:lnTo>
                  <a:lnTo>
                    <a:pt x="1574362" y="774700"/>
                  </a:lnTo>
                  <a:lnTo>
                    <a:pt x="1577762" y="780823"/>
                  </a:lnTo>
                  <a:lnTo>
                    <a:pt x="1581163" y="786946"/>
                  </a:lnTo>
                  <a:lnTo>
                    <a:pt x="1584110" y="793296"/>
                  </a:lnTo>
                  <a:lnTo>
                    <a:pt x="1587057" y="799646"/>
                  </a:lnTo>
                  <a:lnTo>
                    <a:pt x="1589777" y="806223"/>
                  </a:lnTo>
                  <a:lnTo>
                    <a:pt x="1592724" y="812800"/>
                  </a:lnTo>
                  <a:lnTo>
                    <a:pt x="1594991" y="819377"/>
                  </a:lnTo>
                  <a:lnTo>
                    <a:pt x="1597712" y="825953"/>
                  </a:lnTo>
                  <a:lnTo>
                    <a:pt x="1599752" y="832984"/>
                  </a:lnTo>
                  <a:lnTo>
                    <a:pt x="1601792" y="839560"/>
                  </a:lnTo>
                  <a:lnTo>
                    <a:pt x="1603606" y="846591"/>
                  </a:lnTo>
                  <a:lnTo>
                    <a:pt x="1605419" y="853621"/>
                  </a:lnTo>
                  <a:lnTo>
                    <a:pt x="1606779" y="860878"/>
                  </a:lnTo>
                  <a:lnTo>
                    <a:pt x="1608140" y="867682"/>
                  </a:lnTo>
                  <a:lnTo>
                    <a:pt x="1609500" y="874939"/>
                  </a:lnTo>
                  <a:lnTo>
                    <a:pt x="1610407" y="882196"/>
                  </a:lnTo>
                  <a:lnTo>
                    <a:pt x="1611313" y="889680"/>
                  </a:lnTo>
                  <a:lnTo>
                    <a:pt x="1611993" y="896937"/>
                  </a:lnTo>
                  <a:lnTo>
                    <a:pt x="1612220" y="904421"/>
                  </a:lnTo>
                  <a:lnTo>
                    <a:pt x="1612447" y="911905"/>
                  </a:lnTo>
                  <a:lnTo>
                    <a:pt x="1612900" y="919389"/>
                  </a:lnTo>
                  <a:lnTo>
                    <a:pt x="1612447" y="926873"/>
                  </a:lnTo>
                  <a:lnTo>
                    <a:pt x="1612220" y="934357"/>
                  </a:lnTo>
                  <a:lnTo>
                    <a:pt x="1611993" y="941614"/>
                  </a:lnTo>
                  <a:lnTo>
                    <a:pt x="1611313" y="949098"/>
                  </a:lnTo>
                  <a:lnTo>
                    <a:pt x="1610407" y="956128"/>
                  </a:lnTo>
                  <a:lnTo>
                    <a:pt x="1609500" y="963385"/>
                  </a:lnTo>
                  <a:lnTo>
                    <a:pt x="1608140" y="970643"/>
                  </a:lnTo>
                  <a:lnTo>
                    <a:pt x="1606779" y="977900"/>
                  </a:lnTo>
                  <a:lnTo>
                    <a:pt x="1605419" y="984930"/>
                  </a:lnTo>
                  <a:lnTo>
                    <a:pt x="1603606" y="991734"/>
                  </a:lnTo>
                  <a:lnTo>
                    <a:pt x="1601792" y="998764"/>
                  </a:lnTo>
                  <a:lnTo>
                    <a:pt x="1599752" y="1005794"/>
                  </a:lnTo>
                  <a:lnTo>
                    <a:pt x="1597712" y="1012371"/>
                  </a:lnTo>
                  <a:lnTo>
                    <a:pt x="1594991" y="1019175"/>
                  </a:lnTo>
                  <a:lnTo>
                    <a:pt x="1592724" y="1025752"/>
                  </a:lnTo>
                  <a:lnTo>
                    <a:pt x="1589777" y="1032328"/>
                  </a:lnTo>
                  <a:lnTo>
                    <a:pt x="1587057" y="1038678"/>
                  </a:lnTo>
                  <a:lnTo>
                    <a:pt x="1584110" y="1045255"/>
                  </a:lnTo>
                  <a:lnTo>
                    <a:pt x="1581163" y="1051605"/>
                  </a:lnTo>
                  <a:lnTo>
                    <a:pt x="1577762" y="1057728"/>
                  </a:lnTo>
                  <a:lnTo>
                    <a:pt x="1574362" y="1063852"/>
                  </a:lnTo>
                  <a:lnTo>
                    <a:pt x="1570735" y="1069975"/>
                  </a:lnTo>
                  <a:lnTo>
                    <a:pt x="1566881" y="1075871"/>
                  </a:lnTo>
                  <a:lnTo>
                    <a:pt x="1563027" y="1081768"/>
                  </a:lnTo>
                  <a:lnTo>
                    <a:pt x="1559173" y="1087437"/>
                  </a:lnTo>
                  <a:lnTo>
                    <a:pt x="1555092" y="1093107"/>
                  </a:lnTo>
                  <a:lnTo>
                    <a:pt x="1551012" y="1098550"/>
                  </a:lnTo>
                  <a:lnTo>
                    <a:pt x="1546478" y="1103993"/>
                  </a:lnTo>
                  <a:lnTo>
                    <a:pt x="1541944" y="1109435"/>
                  </a:lnTo>
                  <a:lnTo>
                    <a:pt x="1537183" y="1114652"/>
                  </a:lnTo>
                  <a:lnTo>
                    <a:pt x="1532649" y="1119641"/>
                  </a:lnTo>
                  <a:lnTo>
                    <a:pt x="1527662" y="1124630"/>
                  </a:lnTo>
                  <a:lnTo>
                    <a:pt x="1522901" y="1129619"/>
                  </a:lnTo>
                  <a:lnTo>
                    <a:pt x="1517687" y="1134382"/>
                  </a:lnTo>
                  <a:lnTo>
                    <a:pt x="1512473" y="1139144"/>
                  </a:lnTo>
                  <a:lnTo>
                    <a:pt x="1507033" y="1143453"/>
                  </a:lnTo>
                  <a:lnTo>
                    <a:pt x="1501592" y="1147762"/>
                  </a:lnTo>
                  <a:lnTo>
                    <a:pt x="1495924" y="1151844"/>
                  </a:lnTo>
                  <a:lnTo>
                    <a:pt x="1490257" y="1156153"/>
                  </a:lnTo>
                  <a:lnTo>
                    <a:pt x="1484590" y="1160235"/>
                  </a:lnTo>
                  <a:lnTo>
                    <a:pt x="1478695" y="1164091"/>
                  </a:lnTo>
                  <a:lnTo>
                    <a:pt x="1472801" y="1167719"/>
                  </a:lnTo>
                  <a:lnTo>
                    <a:pt x="1466907" y="1171348"/>
                  </a:lnTo>
                  <a:lnTo>
                    <a:pt x="1460786" y="1174750"/>
                  </a:lnTo>
                  <a:lnTo>
                    <a:pt x="1454439" y="1177925"/>
                  </a:lnTo>
                  <a:lnTo>
                    <a:pt x="1448318" y="1181100"/>
                  </a:lnTo>
                  <a:lnTo>
                    <a:pt x="1441971" y="1184275"/>
                  </a:lnTo>
                  <a:lnTo>
                    <a:pt x="1435396" y="1186996"/>
                  </a:lnTo>
                  <a:lnTo>
                    <a:pt x="1428822" y="1189491"/>
                  </a:lnTo>
                  <a:lnTo>
                    <a:pt x="1422248" y="1192212"/>
                  </a:lnTo>
                  <a:lnTo>
                    <a:pt x="1415674" y="1194480"/>
                  </a:lnTo>
                  <a:lnTo>
                    <a:pt x="1408646" y="1196748"/>
                  </a:lnTo>
                  <a:lnTo>
                    <a:pt x="1401845" y="1198562"/>
                  </a:lnTo>
                  <a:lnTo>
                    <a:pt x="1395044" y="1200603"/>
                  </a:lnTo>
                  <a:lnTo>
                    <a:pt x="1388017" y="1202191"/>
                  </a:lnTo>
                  <a:lnTo>
                    <a:pt x="1380762" y="1203778"/>
                  </a:lnTo>
                  <a:lnTo>
                    <a:pt x="1373735" y="1205366"/>
                  </a:lnTo>
                  <a:lnTo>
                    <a:pt x="1366480" y="1206273"/>
                  </a:lnTo>
                  <a:lnTo>
                    <a:pt x="1359453" y="1207407"/>
                  </a:lnTo>
                  <a:lnTo>
                    <a:pt x="1351972" y="1208087"/>
                  </a:lnTo>
                  <a:lnTo>
                    <a:pt x="1344717" y="1208994"/>
                  </a:lnTo>
                  <a:lnTo>
                    <a:pt x="1337236" y="1209448"/>
                  </a:lnTo>
                  <a:lnTo>
                    <a:pt x="1329755" y="1209675"/>
                  </a:lnTo>
                  <a:lnTo>
                    <a:pt x="1322274" y="1209675"/>
                  </a:lnTo>
                  <a:lnTo>
                    <a:pt x="1314793" y="1209675"/>
                  </a:lnTo>
                  <a:lnTo>
                    <a:pt x="1307312" y="1209448"/>
                  </a:lnTo>
                  <a:lnTo>
                    <a:pt x="1300058" y="1208994"/>
                  </a:lnTo>
                  <a:lnTo>
                    <a:pt x="1292577" y="1208087"/>
                  </a:lnTo>
                  <a:lnTo>
                    <a:pt x="1285323" y="1207407"/>
                  </a:lnTo>
                  <a:lnTo>
                    <a:pt x="1278068" y="1206273"/>
                  </a:lnTo>
                  <a:lnTo>
                    <a:pt x="1271041" y="1205366"/>
                  </a:lnTo>
                  <a:lnTo>
                    <a:pt x="1263787" y="1203778"/>
                  </a:lnTo>
                  <a:lnTo>
                    <a:pt x="1256759" y="1202191"/>
                  </a:lnTo>
                  <a:lnTo>
                    <a:pt x="1249731" y="1200603"/>
                  </a:lnTo>
                  <a:lnTo>
                    <a:pt x="1242930" y="1198562"/>
                  </a:lnTo>
                  <a:lnTo>
                    <a:pt x="1235903" y="1196748"/>
                  </a:lnTo>
                  <a:lnTo>
                    <a:pt x="1229102" y="1194480"/>
                  </a:lnTo>
                  <a:lnTo>
                    <a:pt x="1222528" y="1192212"/>
                  </a:lnTo>
                  <a:lnTo>
                    <a:pt x="1215727" y="1189491"/>
                  </a:lnTo>
                  <a:lnTo>
                    <a:pt x="1209379" y="1186996"/>
                  </a:lnTo>
                  <a:lnTo>
                    <a:pt x="1202805" y="1184275"/>
                  </a:lnTo>
                  <a:lnTo>
                    <a:pt x="1196457" y="1181100"/>
                  </a:lnTo>
                  <a:lnTo>
                    <a:pt x="1189883" y="1177925"/>
                  </a:lnTo>
                  <a:lnTo>
                    <a:pt x="1183762" y="1174750"/>
                  </a:lnTo>
                  <a:lnTo>
                    <a:pt x="1177868" y="1171348"/>
                  </a:lnTo>
                  <a:lnTo>
                    <a:pt x="1171747" y="1167719"/>
                  </a:lnTo>
                  <a:lnTo>
                    <a:pt x="1165853" y="1164091"/>
                  </a:lnTo>
                  <a:lnTo>
                    <a:pt x="1159732" y="1160235"/>
                  </a:lnTo>
                  <a:lnTo>
                    <a:pt x="1154065" y="1156153"/>
                  </a:lnTo>
                  <a:lnTo>
                    <a:pt x="1148398" y="1151844"/>
                  </a:lnTo>
                  <a:lnTo>
                    <a:pt x="1142957" y="1147762"/>
                  </a:lnTo>
                  <a:lnTo>
                    <a:pt x="1137743" y="1143453"/>
                  </a:lnTo>
                  <a:lnTo>
                    <a:pt x="1132302" y="1139144"/>
                  </a:lnTo>
                  <a:lnTo>
                    <a:pt x="1127088" y="1134382"/>
                  </a:lnTo>
                  <a:lnTo>
                    <a:pt x="1121874" y="1129619"/>
                  </a:lnTo>
                  <a:lnTo>
                    <a:pt x="1117113" y="1124630"/>
                  </a:lnTo>
                  <a:lnTo>
                    <a:pt x="1112126" y="1119641"/>
                  </a:lnTo>
                  <a:lnTo>
                    <a:pt x="1107139" y="1114652"/>
                  </a:lnTo>
                  <a:lnTo>
                    <a:pt x="1102605" y="1109435"/>
                  </a:lnTo>
                  <a:lnTo>
                    <a:pt x="1098298" y="1103993"/>
                  </a:lnTo>
                  <a:lnTo>
                    <a:pt x="1093764" y="1098550"/>
                  </a:lnTo>
                  <a:lnTo>
                    <a:pt x="1089683" y="1093107"/>
                  </a:lnTo>
                  <a:lnTo>
                    <a:pt x="1085602" y="1087437"/>
                  </a:lnTo>
                  <a:lnTo>
                    <a:pt x="1081522" y="1081768"/>
                  </a:lnTo>
                  <a:lnTo>
                    <a:pt x="1077668" y="1075871"/>
                  </a:lnTo>
                  <a:lnTo>
                    <a:pt x="1074041" y="1069975"/>
                  </a:lnTo>
                  <a:lnTo>
                    <a:pt x="1070414" y="1063852"/>
                  </a:lnTo>
                  <a:lnTo>
                    <a:pt x="1067013" y="1057728"/>
                  </a:lnTo>
                  <a:lnTo>
                    <a:pt x="1063613" y="1051605"/>
                  </a:lnTo>
                  <a:lnTo>
                    <a:pt x="1060439" y="1045255"/>
                  </a:lnTo>
                  <a:lnTo>
                    <a:pt x="1057492" y="1038678"/>
                  </a:lnTo>
                  <a:lnTo>
                    <a:pt x="1054545" y="1032328"/>
                  </a:lnTo>
                  <a:lnTo>
                    <a:pt x="1052051" y="1025752"/>
                  </a:lnTo>
                  <a:lnTo>
                    <a:pt x="1049558" y="1019175"/>
                  </a:lnTo>
                  <a:lnTo>
                    <a:pt x="1047064" y="1012371"/>
                  </a:lnTo>
                  <a:lnTo>
                    <a:pt x="1044797" y="1005794"/>
                  </a:lnTo>
                  <a:lnTo>
                    <a:pt x="1042757" y="998764"/>
                  </a:lnTo>
                  <a:lnTo>
                    <a:pt x="1040943" y="991734"/>
                  </a:lnTo>
                  <a:lnTo>
                    <a:pt x="1039356" y="984930"/>
                  </a:lnTo>
                  <a:lnTo>
                    <a:pt x="1037769" y="977900"/>
                  </a:lnTo>
                  <a:lnTo>
                    <a:pt x="1036409" y="970643"/>
                  </a:lnTo>
                  <a:lnTo>
                    <a:pt x="1035276" y="963385"/>
                  </a:lnTo>
                  <a:lnTo>
                    <a:pt x="1034142" y="956128"/>
                  </a:lnTo>
                  <a:lnTo>
                    <a:pt x="1033462" y="949098"/>
                  </a:lnTo>
                  <a:lnTo>
                    <a:pt x="1032782" y="941614"/>
                  </a:lnTo>
                  <a:lnTo>
                    <a:pt x="1032102" y="934357"/>
                  </a:lnTo>
                  <a:lnTo>
                    <a:pt x="1031875" y="926873"/>
                  </a:lnTo>
                  <a:lnTo>
                    <a:pt x="1031875" y="919389"/>
                  </a:lnTo>
                  <a:lnTo>
                    <a:pt x="1031875" y="911905"/>
                  </a:lnTo>
                  <a:lnTo>
                    <a:pt x="1032102" y="904421"/>
                  </a:lnTo>
                  <a:lnTo>
                    <a:pt x="1032782" y="896937"/>
                  </a:lnTo>
                  <a:lnTo>
                    <a:pt x="1033462" y="889680"/>
                  </a:lnTo>
                  <a:lnTo>
                    <a:pt x="1034142" y="882196"/>
                  </a:lnTo>
                  <a:lnTo>
                    <a:pt x="1035276" y="874939"/>
                  </a:lnTo>
                  <a:lnTo>
                    <a:pt x="1036409" y="867682"/>
                  </a:lnTo>
                  <a:lnTo>
                    <a:pt x="1037769" y="860878"/>
                  </a:lnTo>
                  <a:lnTo>
                    <a:pt x="1039356" y="853621"/>
                  </a:lnTo>
                  <a:lnTo>
                    <a:pt x="1040943" y="846591"/>
                  </a:lnTo>
                  <a:lnTo>
                    <a:pt x="1042757" y="839560"/>
                  </a:lnTo>
                  <a:lnTo>
                    <a:pt x="1044797" y="832984"/>
                  </a:lnTo>
                  <a:lnTo>
                    <a:pt x="1047064" y="825953"/>
                  </a:lnTo>
                  <a:lnTo>
                    <a:pt x="1049558" y="819377"/>
                  </a:lnTo>
                  <a:lnTo>
                    <a:pt x="1052051" y="812800"/>
                  </a:lnTo>
                  <a:lnTo>
                    <a:pt x="1054545" y="806223"/>
                  </a:lnTo>
                  <a:lnTo>
                    <a:pt x="1057492" y="799646"/>
                  </a:lnTo>
                  <a:lnTo>
                    <a:pt x="1060439" y="793296"/>
                  </a:lnTo>
                  <a:lnTo>
                    <a:pt x="1063613" y="786946"/>
                  </a:lnTo>
                  <a:lnTo>
                    <a:pt x="1067013" y="780823"/>
                  </a:lnTo>
                  <a:lnTo>
                    <a:pt x="1070414" y="774700"/>
                  </a:lnTo>
                  <a:lnTo>
                    <a:pt x="1074041" y="768803"/>
                  </a:lnTo>
                  <a:lnTo>
                    <a:pt x="1077668" y="762907"/>
                  </a:lnTo>
                  <a:lnTo>
                    <a:pt x="1081522" y="756784"/>
                  </a:lnTo>
                  <a:lnTo>
                    <a:pt x="1085602" y="751114"/>
                  </a:lnTo>
                  <a:lnTo>
                    <a:pt x="1089683" y="745444"/>
                  </a:lnTo>
                  <a:lnTo>
                    <a:pt x="1093764" y="739775"/>
                  </a:lnTo>
                  <a:lnTo>
                    <a:pt x="1098298" y="734332"/>
                  </a:lnTo>
                  <a:lnTo>
                    <a:pt x="1102605" y="729116"/>
                  </a:lnTo>
                  <a:lnTo>
                    <a:pt x="1107139" y="723900"/>
                  </a:lnTo>
                  <a:lnTo>
                    <a:pt x="1112126" y="718684"/>
                  </a:lnTo>
                  <a:lnTo>
                    <a:pt x="1117113" y="713921"/>
                  </a:lnTo>
                  <a:lnTo>
                    <a:pt x="1121874" y="708932"/>
                  </a:lnTo>
                  <a:lnTo>
                    <a:pt x="1127088" y="704169"/>
                  </a:lnTo>
                  <a:lnTo>
                    <a:pt x="1132302" y="699634"/>
                  </a:lnTo>
                  <a:lnTo>
                    <a:pt x="1137743" y="695098"/>
                  </a:lnTo>
                  <a:lnTo>
                    <a:pt x="1142957" y="690562"/>
                  </a:lnTo>
                  <a:lnTo>
                    <a:pt x="1148398" y="686480"/>
                  </a:lnTo>
                  <a:lnTo>
                    <a:pt x="1154065" y="682398"/>
                  </a:lnTo>
                  <a:lnTo>
                    <a:pt x="1159732" y="678543"/>
                  </a:lnTo>
                  <a:lnTo>
                    <a:pt x="1165853" y="674687"/>
                  </a:lnTo>
                  <a:lnTo>
                    <a:pt x="1171747" y="670832"/>
                  </a:lnTo>
                  <a:lnTo>
                    <a:pt x="1177868" y="667203"/>
                  </a:lnTo>
                  <a:lnTo>
                    <a:pt x="1183762" y="663802"/>
                  </a:lnTo>
                  <a:lnTo>
                    <a:pt x="1189883" y="660400"/>
                  </a:lnTo>
                  <a:lnTo>
                    <a:pt x="1196457" y="657225"/>
                  </a:lnTo>
                  <a:lnTo>
                    <a:pt x="1202805" y="654503"/>
                  </a:lnTo>
                  <a:lnTo>
                    <a:pt x="1209379" y="651555"/>
                  </a:lnTo>
                  <a:lnTo>
                    <a:pt x="1215727" y="648834"/>
                  </a:lnTo>
                  <a:lnTo>
                    <a:pt x="1222528" y="646566"/>
                  </a:lnTo>
                  <a:lnTo>
                    <a:pt x="1229102" y="643844"/>
                  </a:lnTo>
                  <a:lnTo>
                    <a:pt x="1235903" y="641803"/>
                  </a:lnTo>
                  <a:lnTo>
                    <a:pt x="1242930" y="639762"/>
                  </a:lnTo>
                  <a:lnTo>
                    <a:pt x="1249731" y="637948"/>
                  </a:lnTo>
                  <a:lnTo>
                    <a:pt x="1256759" y="636134"/>
                  </a:lnTo>
                  <a:lnTo>
                    <a:pt x="1263787" y="634546"/>
                  </a:lnTo>
                  <a:lnTo>
                    <a:pt x="1271041" y="633412"/>
                  </a:lnTo>
                  <a:lnTo>
                    <a:pt x="1278068" y="632052"/>
                  </a:lnTo>
                  <a:lnTo>
                    <a:pt x="1285323" y="631144"/>
                  </a:lnTo>
                  <a:lnTo>
                    <a:pt x="1292577" y="630237"/>
                  </a:lnTo>
                  <a:lnTo>
                    <a:pt x="1300058" y="629557"/>
                  </a:lnTo>
                  <a:lnTo>
                    <a:pt x="1307312" y="629330"/>
                  </a:lnTo>
                  <a:lnTo>
                    <a:pt x="1314793" y="628877"/>
                  </a:lnTo>
                  <a:lnTo>
                    <a:pt x="1322274" y="628650"/>
                  </a:lnTo>
                  <a:close/>
                  <a:moveTo>
                    <a:pt x="1872408" y="450081"/>
                  </a:moveTo>
                  <a:lnTo>
                    <a:pt x="1872408" y="463897"/>
                  </a:lnTo>
                  <a:lnTo>
                    <a:pt x="1864899" y="464803"/>
                  </a:lnTo>
                  <a:lnTo>
                    <a:pt x="1857846" y="465709"/>
                  </a:lnTo>
                  <a:lnTo>
                    <a:pt x="1851474" y="467068"/>
                  </a:lnTo>
                  <a:lnTo>
                    <a:pt x="1845558" y="468880"/>
                  </a:lnTo>
                  <a:lnTo>
                    <a:pt x="1839870" y="470691"/>
                  </a:lnTo>
                  <a:lnTo>
                    <a:pt x="1834864" y="472730"/>
                  </a:lnTo>
                  <a:lnTo>
                    <a:pt x="1830313" y="474995"/>
                  </a:lnTo>
                  <a:lnTo>
                    <a:pt x="1826218" y="477939"/>
                  </a:lnTo>
                  <a:lnTo>
                    <a:pt x="1822577" y="480657"/>
                  </a:lnTo>
                  <a:lnTo>
                    <a:pt x="1819391" y="483827"/>
                  </a:lnTo>
                  <a:lnTo>
                    <a:pt x="1816888" y="487451"/>
                  </a:lnTo>
                  <a:lnTo>
                    <a:pt x="1814840" y="491075"/>
                  </a:lnTo>
                  <a:lnTo>
                    <a:pt x="1813020" y="495152"/>
                  </a:lnTo>
                  <a:lnTo>
                    <a:pt x="1811882" y="499228"/>
                  </a:lnTo>
                  <a:lnTo>
                    <a:pt x="1811200" y="503984"/>
                  </a:lnTo>
                  <a:lnTo>
                    <a:pt x="1810745" y="508514"/>
                  </a:lnTo>
                  <a:lnTo>
                    <a:pt x="1810745" y="511911"/>
                  </a:lnTo>
                  <a:lnTo>
                    <a:pt x="1811427" y="515309"/>
                  </a:lnTo>
                  <a:lnTo>
                    <a:pt x="1811882" y="518253"/>
                  </a:lnTo>
                  <a:lnTo>
                    <a:pt x="1812565" y="521424"/>
                  </a:lnTo>
                  <a:lnTo>
                    <a:pt x="1813703" y="524594"/>
                  </a:lnTo>
                  <a:lnTo>
                    <a:pt x="1815068" y="527312"/>
                  </a:lnTo>
                  <a:lnTo>
                    <a:pt x="1816206" y="530257"/>
                  </a:lnTo>
                  <a:lnTo>
                    <a:pt x="1818026" y="532974"/>
                  </a:lnTo>
                  <a:lnTo>
                    <a:pt x="1819846" y="535692"/>
                  </a:lnTo>
                  <a:lnTo>
                    <a:pt x="1821894" y="537957"/>
                  </a:lnTo>
                  <a:lnTo>
                    <a:pt x="1823942" y="540222"/>
                  </a:lnTo>
                  <a:lnTo>
                    <a:pt x="1826218" y="542487"/>
                  </a:lnTo>
                  <a:lnTo>
                    <a:pt x="1828265" y="544298"/>
                  </a:lnTo>
                  <a:lnTo>
                    <a:pt x="1830541" y="546337"/>
                  </a:lnTo>
                  <a:lnTo>
                    <a:pt x="1832816" y="547922"/>
                  </a:lnTo>
                  <a:lnTo>
                    <a:pt x="1835547" y="549508"/>
                  </a:lnTo>
                  <a:lnTo>
                    <a:pt x="1841463" y="552905"/>
                  </a:lnTo>
                  <a:lnTo>
                    <a:pt x="1849654" y="557208"/>
                  </a:lnTo>
                  <a:lnTo>
                    <a:pt x="1860349" y="562191"/>
                  </a:lnTo>
                  <a:lnTo>
                    <a:pt x="1873319" y="568079"/>
                  </a:lnTo>
                  <a:lnTo>
                    <a:pt x="1877187" y="569891"/>
                  </a:lnTo>
                  <a:lnTo>
                    <a:pt x="1880827" y="571703"/>
                  </a:lnTo>
                  <a:lnTo>
                    <a:pt x="1883785" y="573515"/>
                  </a:lnTo>
                  <a:lnTo>
                    <a:pt x="1886516" y="575327"/>
                  </a:lnTo>
                  <a:lnTo>
                    <a:pt x="1888564" y="577139"/>
                  </a:lnTo>
                  <a:lnTo>
                    <a:pt x="1890384" y="578497"/>
                  </a:lnTo>
                  <a:lnTo>
                    <a:pt x="1891749" y="580083"/>
                  </a:lnTo>
                  <a:lnTo>
                    <a:pt x="1892660" y="581895"/>
                  </a:lnTo>
                  <a:lnTo>
                    <a:pt x="1893342" y="583480"/>
                  </a:lnTo>
                  <a:lnTo>
                    <a:pt x="1894025" y="585518"/>
                  </a:lnTo>
                  <a:lnTo>
                    <a:pt x="1894707" y="590501"/>
                  </a:lnTo>
                  <a:lnTo>
                    <a:pt x="1895390" y="596163"/>
                  </a:lnTo>
                  <a:lnTo>
                    <a:pt x="1895390" y="602958"/>
                  </a:lnTo>
                  <a:lnTo>
                    <a:pt x="1895390" y="605675"/>
                  </a:lnTo>
                  <a:lnTo>
                    <a:pt x="1894707" y="608167"/>
                  </a:lnTo>
                  <a:lnTo>
                    <a:pt x="1894025" y="610205"/>
                  </a:lnTo>
                  <a:lnTo>
                    <a:pt x="1892660" y="611791"/>
                  </a:lnTo>
                  <a:lnTo>
                    <a:pt x="1890839" y="613149"/>
                  </a:lnTo>
                  <a:lnTo>
                    <a:pt x="1888791" y="614055"/>
                  </a:lnTo>
                  <a:lnTo>
                    <a:pt x="1886061" y="614735"/>
                  </a:lnTo>
                  <a:lnTo>
                    <a:pt x="1883330" y="614961"/>
                  </a:lnTo>
                  <a:lnTo>
                    <a:pt x="1880145" y="614735"/>
                  </a:lnTo>
                  <a:lnTo>
                    <a:pt x="1878552" y="614055"/>
                  </a:lnTo>
                  <a:lnTo>
                    <a:pt x="1877414" y="613602"/>
                  </a:lnTo>
                  <a:lnTo>
                    <a:pt x="1876277" y="613149"/>
                  </a:lnTo>
                  <a:lnTo>
                    <a:pt x="1875594" y="612243"/>
                  </a:lnTo>
                  <a:lnTo>
                    <a:pt x="1874684" y="611564"/>
                  </a:lnTo>
                  <a:lnTo>
                    <a:pt x="1874229" y="610432"/>
                  </a:lnTo>
                  <a:lnTo>
                    <a:pt x="1873774" y="609299"/>
                  </a:lnTo>
                  <a:lnTo>
                    <a:pt x="1873546" y="607487"/>
                  </a:lnTo>
                  <a:lnTo>
                    <a:pt x="1872863" y="602731"/>
                  </a:lnTo>
                  <a:lnTo>
                    <a:pt x="1872408" y="596616"/>
                  </a:lnTo>
                  <a:lnTo>
                    <a:pt x="1872408" y="588689"/>
                  </a:lnTo>
                  <a:lnTo>
                    <a:pt x="1872408" y="577818"/>
                  </a:lnTo>
                  <a:lnTo>
                    <a:pt x="1811655" y="577818"/>
                  </a:lnTo>
                  <a:lnTo>
                    <a:pt x="1811655" y="586424"/>
                  </a:lnTo>
                  <a:lnTo>
                    <a:pt x="1811882" y="593445"/>
                  </a:lnTo>
                  <a:lnTo>
                    <a:pt x="1812338" y="596616"/>
                  </a:lnTo>
                  <a:lnTo>
                    <a:pt x="1813020" y="600013"/>
                  </a:lnTo>
                  <a:lnTo>
                    <a:pt x="1813475" y="602958"/>
                  </a:lnTo>
                  <a:lnTo>
                    <a:pt x="1814158" y="605902"/>
                  </a:lnTo>
                  <a:lnTo>
                    <a:pt x="1815296" y="608620"/>
                  </a:lnTo>
                  <a:lnTo>
                    <a:pt x="1816206" y="611338"/>
                  </a:lnTo>
                  <a:lnTo>
                    <a:pt x="1817343" y="613829"/>
                  </a:lnTo>
                  <a:lnTo>
                    <a:pt x="1818936" y="616094"/>
                  </a:lnTo>
                  <a:lnTo>
                    <a:pt x="1820074" y="618359"/>
                  </a:lnTo>
                  <a:lnTo>
                    <a:pt x="1821894" y="620623"/>
                  </a:lnTo>
                  <a:lnTo>
                    <a:pt x="1823715" y="622435"/>
                  </a:lnTo>
                  <a:lnTo>
                    <a:pt x="1825535" y="624247"/>
                  </a:lnTo>
                  <a:lnTo>
                    <a:pt x="1827583" y="626059"/>
                  </a:lnTo>
                  <a:lnTo>
                    <a:pt x="1829631" y="627418"/>
                  </a:lnTo>
                  <a:lnTo>
                    <a:pt x="1834409" y="630136"/>
                  </a:lnTo>
                  <a:lnTo>
                    <a:pt x="1839415" y="632627"/>
                  </a:lnTo>
                  <a:lnTo>
                    <a:pt x="1844193" y="634665"/>
                  </a:lnTo>
                  <a:lnTo>
                    <a:pt x="1849654" y="636704"/>
                  </a:lnTo>
                  <a:lnTo>
                    <a:pt x="1855115" y="638289"/>
                  </a:lnTo>
                  <a:lnTo>
                    <a:pt x="1860576" y="639421"/>
                  </a:lnTo>
                  <a:lnTo>
                    <a:pt x="1866492" y="640327"/>
                  </a:lnTo>
                  <a:lnTo>
                    <a:pt x="1872408" y="641007"/>
                  </a:lnTo>
                  <a:lnTo>
                    <a:pt x="1872408" y="657993"/>
                  </a:lnTo>
                  <a:lnTo>
                    <a:pt x="1900396" y="657993"/>
                  </a:lnTo>
                  <a:lnTo>
                    <a:pt x="1900396" y="641460"/>
                  </a:lnTo>
                  <a:lnTo>
                    <a:pt x="1907905" y="640554"/>
                  </a:lnTo>
                  <a:lnTo>
                    <a:pt x="1914959" y="639421"/>
                  </a:lnTo>
                  <a:lnTo>
                    <a:pt x="1921557" y="637610"/>
                  </a:lnTo>
                  <a:lnTo>
                    <a:pt x="1927474" y="635798"/>
                  </a:lnTo>
                  <a:lnTo>
                    <a:pt x="1933162" y="633533"/>
                  </a:lnTo>
                  <a:lnTo>
                    <a:pt x="1938396" y="631042"/>
                  </a:lnTo>
                  <a:lnTo>
                    <a:pt x="1943174" y="628324"/>
                  </a:lnTo>
                  <a:lnTo>
                    <a:pt x="1947270" y="624927"/>
                  </a:lnTo>
                  <a:lnTo>
                    <a:pt x="1950910" y="621529"/>
                  </a:lnTo>
                  <a:lnTo>
                    <a:pt x="1953868" y="617679"/>
                  </a:lnTo>
                  <a:lnTo>
                    <a:pt x="1956826" y="613602"/>
                  </a:lnTo>
                  <a:lnTo>
                    <a:pt x="1958874" y="609299"/>
                  </a:lnTo>
                  <a:lnTo>
                    <a:pt x="1960695" y="604317"/>
                  </a:lnTo>
                  <a:lnTo>
                    <a:pt x="1962060" y="599107"/>
                  </a:lnTo>
                  <a:lnTo>
                    <a:pt x="1962515" y="593672"/>
                  </a:lnTo>
                  <a:lnTo>
                    <a:pt x="1962743" y="588010"/>
                  </a:lnTo>
                  <a:lnTo>
                    <a:pt x="1962743" y="584613"/>
                  </a:lnTo>
                  <a:lnTo>
                    <a:pt x="1962515" y="581215"/>
                  </a:lnTo>
                  <a:lnTo>
                    <a:pt x="1962060" y="577818"/>
                  </a:lnTo>
                  <a:lnTo>
                    <a:pt x="1961377" y="574647"/>
                  </a:lnTo>
                  <a:lnTo>
                    <a:pt x="1960695" y="571929"/>
                  </a:lnTo>
                  <a:lnTo>
                    <a:pt x="1959557" y="568985"/>
                  </a:lnTo>
                  <a:lnTo>
                    <a:pt x="1958419" y="566267"/>
                  </a:lnTo>
                  <a:lnTo>
                    <a:pt x="1957054" y="563550"/>
                  </a:lnTo>
                  <a:lnTo>
                    <a:pt x="1953868" y="559020"/>
                  </a:lnTo>
                  <a:lnTo>
                    <a:pt x="1950683" y="555170"/>
                  </a:lnTo>
                  <a:lnTo>
                    <a:pt x="1948862" y="553358"/>
                  </a:lnTo>
                  <a:lnTo>
                    <a:pt x="1947042" y="551546"/>
                  </a:lnTo>
                  <a:lnTo>
                    <a:pt x="1944994" y="549961"/>
                  </a:lnTo>
                  <a:lnTo>
                    <a:pt x="1942719" y="548375"/>
                  </a:lnTo>
                  <a:lnTo>
                    <a:pt x="1937713" y="545657"/>
                  </a:lnTo>
                  <a:lnTo>
                    <a:pt x="1930659" y="542034"/>
                  </a:lnTo>
                  <a:lnTo>
                    <a:pt x="1921785" y="537957"/>
                  </a:lnTo>
                  <a:lnTo>
                    <a:pt x="1911318" y="532974"/>
                  </a:lnTo>
                  <a:lnTo>
                    <a:pt x="1899031" y="527539"/>
                  </a:lnTo>
                  <a:lnTo>
                    <a:pt x="1889474" y="523236"/>
                  </a:lnTo>
                  <a:lnTo>
                    <a:pt x="1882875" y="519612"/>
                  </a:lnTo>
                  <a:lnTo>
                    <a:pt x="1878552" y="517120"/>
                  </a:lnTo>
                  <a:lnTo>
                    <a:pt x="1877187" y="515988"/>
                  </a:lnTo>
                  <a:lnTo>
                    <a:pt x="1876049" y="514629"/>
                  </a:lnTo>
                  <a:lnTo>
                    <a:pt x="1875139" y="513270"/>
                  </a:lnTo>
                  <a:lnTo>
                    <a:pt x="1874229" y="511458"/>
                  </a:lnTo>
                  <a:lnTo>
                    <a:pt x="1873774" y="509647"/>
                  </a:lnTo>
                  <a:lnTo>
                    <a:pt x="1873319" y="507608"/>
                  </a:lnTo>
                  <a:lnTo>
                    <a:pt x="1872863" y="505117"/>
                  </a:lnTo>
                  <a:lnTo>
                    <a:pt x="1872863" y="502626"/>
                  </a:lnTo>
                  <a:lnTo>
                    <a:pt x="1872863" y="499681"/>
                  </a:lnTo>
                  <a:lnTo>
                    <a:pt x="1873546" y="497190"/>
                  </a:lnTo>
                  <a:lnTo>
                    <a:pt x="1874456" y="495152"/>
                  </a:lnTo>
                  <a:lnTo>
                    <a:pt x="1875594" y="493340"/>
                  </a:lnTo>
                  <a:lnTo>
                    <a:pt x="1877187" y="491981"/>
                  </a:lnTo>
                  <a:lnTo>
                    <a:pt x="1879235" y="491075"/>
                  </a:lnTo>
                  <a:lnTo>
                    <a:pt x="1881282" y="490622"/>
                  </a:lnTo>
                  <a:lnTo>
                    <a:pt x="1883785" y="490169"/>
                  </a:lnTo>
                  <a:lnTo>
                    <a:pt x="1887199" y="490622"/>
                  </a:lnTo>
                  <a:lnTo>
                    <a:pt x="1889702" y="491301"/>
                  </a:lnTo>
                  <a:lnTo>
                    <a:pt x="1890839" y="491528"/>
                  </a:lnTo>
                  <a:lnTo>
                    <a:pt x="1891522" y="492207"/>
                  </a:lnTo>
                  <a:lnTo>
                    <a:pt x="1892432" y="493113"/>
                  </a:lnTo>
                  <a:lnTo>
                    <a:pt x="1892887" y="493793"/>
                  </a:lnTo>
                  <a:lnTo>
                    <a:pt x="1894025" y="496284"/>
                  </a:lnTo>
                  <a:lnTo>
                    <a:pt x="1894480" y="499455"/>
                  </a:lnTo>
                  <a:lnTo>
                    <a:pt x="1894935" y="503758"/>
                  </a:lnTo>
                  <a:lnTo>
                    <a:pt x="1895163" y="508967"/>
                  </a:lnTo>
                  <a:lnTo>
                    <a:pt x="1895163" y="516215"/>
                  </a:lnTo>
                  <a:lnTo>
                    <a:pt x="1955689" y="516215"/>
                  </a:lnTo>
                  <a:lnTo>
                    <a:pt x="1956371" y="511458"/>
                  </a:lnTo>
                  <a:lnTo>
                    <a:pt x="1956371" y="508061"/>
                  </a:lnTo>
                  <a:lnTo>
                    <a:pt x="1955916" y="503305"/>
                  </a:lnTo>
                  <a:lnTo>
                    <a:pt x="1955461" y="498775"/>
                  </a:lnTo>
                  <a:lnTo>
                    <a:pt x="1954551" y="494699"/>
                  </a:lnTo>
                  <a:lnTo>
                    <a:pt x="1952958" y="490848"/>
                  </a:lnTo>
                  <a:lnTo>
                    <a:pt x="1950910" y="487225"/>
                  </a:lnTo>
                  <a:lnTo>
                    <a:pt x="1948635" y="483601"/>
                  </a:lnTo>
                  <a:lnTo>
                    <a:pt x="1945677" y="480430"/>
                  </a:lnTo>
                  <a:lnTo>
                    <a:pt x="1942264" y="477712"/>
                  </a:lnTo>
                  <a:lnTo>
                    <a:pt x="1938623" y="474995"/>
                  </a:lnTo>
                  <a:lnTo>
                    <a:pt x="1934527" y="472730"/>
                  </a:lnTo>
                  <a:lnTo>
                    <a:pt x="1929976" y="470465"/>
                  </a:lnTo>
                  <a:lnTo>
                    <a:pt x="1924971" y="468653"/>
                  </a:lnTo>
                  <a:lnTo>
                    <a:pt x="1919510" y="467068"/>
                  </a:lnTo>
                  <a:lnTo>
                    <a:pt x="1913593" y="465709"/>
                  </a:lnTo>
                  <a:lnTo>
                    <a:pt x="1907222" y="464803"/>
                  </a:lnTo>
                  <a:lnTo>
                    <a:pt x="1900396" y="463897"/>
                  </a:lnTo>
                  <a:lnTo>
                    <a:pt x="1900396" y="450081"/>
                  </a:lnTo>
                  <a:lnTo>
                    <a:pt x="1872408" y="450081"/>
                  </a:lnTo>
                  <a:close/>
                  <a:moveTo>
                    <a:pt x="1886971" y="384175"/>
                  </a:moveTo>
                  <a:lnTo>
                    <a:pt x="1895390" y="384401"/>
                  </a:lnTo>
                  <a:lnTo>
                    <a:pt x="1904264" y="384854"/>
                  </a:lnTo>
                  <a:lnTo>
                    <a:pt x="1912911" y="385987"/>
                  </a:lnTo>
                  <a:lnTo>
                    <a:pt x="1921102" y="387572"/>
                  </a:lnTo>
                  <a:lnTo>
                    <a:pt x="1929294" y="389610"/>
                  </a:lnTo>
                  <a:lnTo>
                    <a:pt x="1937713" y="391649"/>
                  </a:lnTo>
                  <a:lnTo>
                    <a:pt x="1945449" y="394367"/>
                  </a:lnTo>
                  <a:lnTo>
                    <a:pt x="1953186" y="397537"/>
                  </a:lnTo>
                  <a:lnTo>
                    <a:pt x="1960922" y="400935"/>
                  </a:lnTo>
                  <a:lnTo>
                    <a:pt x="1968204" y="404558"/>
                  </a:lnTo>
                  <a:lnTo>
                    <a:pt x="1975485" y="408635"/>
                  </a:lnTo>
                  <a:lnTo>
                    <a:pt x="1982084" y="412938"/>
                  </a:lnTo>
                  <a:lnTo>
                    <a:pt x="1988910" y="417921"/>
                  </a:lnTo>
                  <a:lnTo>
                    <a:pt x="1995281" y="422677"/>
                  </a:lnTo>
                  <a:lnTo>
                    <a:pt x="2001652" y="428113"/>
                  </a:lnTo>
                  <a:lnTo>
                    <a:pt x="2007568" y="433775"/>
                  </a:lnTo>
                  <a:lnTo>
                    <a:pt x="2013257" y="439890"/>
                  </a:lnTo>
                  <a:lnTo>
                    <a:pt x="2018718" y="446005"/>
                  </a:lnTo>
                  <a:lnTo>
                    <a:pt x="2023496" y="452346"/>
                  </a:lnTo>
                  <a:lnTo>
                    <a:pt x="2028502" y="459141"/>
                  </a:lnTo>
                  <a:lnTo>
                    <a:pt x="2032825" y="465709"/>
                  </a:lnTo>
                  <a:lnTo>
                    <a:pt x="2036921" y="472956"/>
                  </a:lnTo>
                  <a:lnTo>
                    <a:pt x="2040562" y="480430"/>
                  </a:lnTo>
                  <a:lnTo>
                    <a:pt x="2043975" y="487904"/>
                  </a:lnTo>
                  <a:lnTo>
                    <a:pt x="2047161" y="495605"/>
                  </a:lnTo>
                  <a:lnTo>
                    <a:pt x="2049891" y="503305"/>
                  </a:lnTo>
                  <a:lnTo>
                    <a:pt x="2052394" y="511685"/>
                  </a:lnTo>
                  <a:lnTo>
                    <a:pt x="2054214" y="519838"/>
                  </a:lnTo>
                  <a:lnTo>
                    <a:pt x="2055580" y="528218"/>
                  </a:lnTo>
                  <a:lnTo>
                    <a:pt x="2056717" y="536598"/>
                  </a:lnTo>
                  <a:lnTo>
                    <a:pt x="2057172" y="545431"/>
                  </a:lnTo>
                  <a:lnTo>
                    <a:pt x="2057400" y="553811"/>
                  </a:lnTo>
                  <a:lnTo>
                    <a:pt x="2057172" y="562644"/>
                  </a:lnTo>
                  <a:lnTo>
                    <a:pt x="2056717" y="571476"/>
                  </a:lnTo>
                  <a:lnTo>
                    <a:pt x="2055580" y="579856"/>
                  </a:lnTo>
                  <a:lnTo>
                    <a:pt x="2054214" y="588010"/>
                  </a:lnTo>
                  <a:lnTo>
                    <a:pt x="2052394" y="596390"/>
                  </a:lnTo>
                  <a:lnTo>
                    <a:pt x="2049891" y="604543"/>
                  </a:lnTo>
                  <a:lnTo>
                    <a:pt x="2047161" y="612243"/>
                  </a:lnTo>
                  <a:lnTo>
                    <a:pt x="2043975" y="619944"/>
                  </a:lnTo>
                  <a:lnTo>
                    <a:pt x="2040562" y="627418"/>
                  </a:lnTo>
                  <a:lnTo>
                    <a:pt x="2036921" y="634892"/>
                  </a:lnTo>
                  <a:lnTo>
                    <a:pt x="2032825" y="642139"/>
                  </a:lnTo>
                  <a:lnTo>
                    <a:pt x="2028502" y="648934"/>
                  </a:lnTo>
                  <a:lnTo>
                    <a:pt x="2023496" y="655502"/>
                  </a:lnTo>
                  <a:lnTo>
                    <a:pt x="2018718" y="662070"/>
                  </a:lnTo>
                  <a:lnTo>
                    <a:pt x="2013257" y="668185"/>
                  </a:lnTo>
                  <a:lnTo>
                    <a:pt x="2007568" y="674073"/>
                  </a:lnTo>
                  <a:lnTo>
                    <a:pt x="2001652" y="679736"/>
                  </a:lnTo>
                  <a:lnTo>
                    <a:pt x="1995281" y="685171"/>
                  </a:lnTo>
                  <a:lnTo>
                    <a:pt x="1988910" y="690154"/>
                  </a:lnTo>
                  <a:lnTo>
                    <a:pt x="1982084" y="694683"/>
                  </a:lnTo>
                  <a:lnTo>
                    <a:pt x="1975485" y="699440"/>
                  </a:lnTo>
                  <a:lnTo>
                    <a:pt x="1968204" y="703516"/>
                  </a:lnTo>
                  <a:lnTo>
                    <a:pt x="1960922" y="707140"/>
                  </a:lnTo>
                  <a:lnTo>
                    <a:pt x="1953186" y="710537"/>
                  </a:lnTo>
                  <a:lnTo>
                    <a:pt x="1945449" y="713482"/>
                  </a:lnTo>
                  <a:lnTo>
                    <a:pt x="1937713" y="716199"/>
                  </a:lnTo>
                  <a:lnTo>
                    <a:pt x="1929294" y="718464"/>
                  </a:lnTo>
                  <a:lnTo>
                    <a:pt x="1921102" y="720503"/>
                  </a:lnTo>
                  <a:lnTo>
                    <a:pt x="1912911" y="722088"/>
                  </a:lnTo>
                  <a:lnTo>
                    <a:pt x="1904264" y="722994"/>
                  </a:lnTo>
                  <a:lnTo>
                    <a:pt x="1895390" y="723673"/>
                  </a:lnTo>
                  <a:lnTo>
                    <a:pt x="1886971" y="723900"/>
                  </a:lnTo>
                  <a:lnTo>
                    <a:pt x="1878097" y="723673"/>
                  </a:lnTo>
                  <a:lnTo>
                    <a:pt x="1869223" y="722994"/>
                  </a:lnTo>
                  <a:lnTo>
                    <a:pt x="1860804" y="722088"/>
                  </a:lnTo>
                  <a:lnTo>
                    <a:pt x="1852612" y="720503"/>
                  </a:lnTo>
                  <a:lnTo>
                    <a:pt x="1844193" y="718464"/>
                  </a:lnTo>
                  <a:lnTo>
                    <a:pt x="1836002" y="716199"/>
                  </a:lnTo>
                  <a:lnTo>
                    <a:pt x="1828265" y="713482"/>
                  </a:lnTo>
                  <a:lnTo>
                    <a:pt x="1820529" y="710537"/>
                  </a:lnTo>
                  <a:lnTo>
                    <a:pt x="1812565" y="707140"/>
                  </a:lnTo>
                  <a:lnTo>
                    <a:pt x="1805511" y="703516"/>
                  </a:lnTo>
                  <a:lnTo>
                    <a:pt x="1798230" y="699440"/>
                  </a:lnTo>
                  <a:lnTo>
                    <a:pt x="1791404" y="694683"/>
                  </a:lnTo>
                  <a:lnTo>
                    <a:pt x="1784805" y="690154"/>
                  </a:lnTo>
                  <a:lnTo>
                    <a:pt x="1778206" y="685171"/>
                  </a:lnTo>
                  <a:lnTo>
                    <a:pt x="1772063" y="679736"/>
                  </a:lnTo>
                  <a:lnTo>
                    <a:pt x="1766146" y="674073"/>
                  </a:lnTo>
                  <a:lnTo>
                    <a:pt x="1760458" y="668185"/>
                  </a:lnTo>
                  <a:lnTo>
                    <a:pt x="1754997" y="662070"/>
                  </a:lnTo>
                  <a:lnTo>
                    <a:pt x="1749991" y="655502"/>
                  </a:lnTo>
                  <a:lnTo>
                    <a:pt x="1745213" y="648934"/>
                  </a:lnTo>
                  <a:lnTo>
                    <a:pt x="1740662" y="642139"/>
                  </a:lnTo>
                  <a:lnTo>
                    <a:pt x="1736566" y="634892"/>
                  </a:lnTo>
                  <a:lnTo>
                    <a:pt x="1732925" y="627418"/>
                  </a:lnTo>
                  <a:lnTo>
                    <a:pt x="1729512" y="619944"/>
                  </a:lnTo>
                  <a:lnTo>
                    <a:pt x="1726554" y="612243"/>
                  </a:lnTo>
                  <a:lnTo>
                    <a:pt x="1723596" y="604543"/>
                  </a:lnTo>
                  <a:lnTo>
                    <a:pt x="1721548" y="596390"/>
                  </a:lnTo>
                  <a:lnTo>
                    <a:pt x="1719500" y="588010"/>
                  </a:lnTo>
                  <a:lnTo>
                    <a:pt x="1717908" y="579856"/>
                  </a:lnTo>
                  <a:lnTo>
                    <a:pt x="1716997" y="571476"/>
                  </a:lnTo>
                  <a:lnTo>
                    <a:pt x="1716315" y="562644"/>
                  </a:lnTo>
                  <a:lnTo>
                    <a:pt x="1716087" y="553811"/>
                  </a:lnTo>
                  <a:lnTo>
                    <a:pt x="1716315" y="545431"/>
                  </a:lnTo>
                  <a:lnTo>
                    <a:pt x="1716997" y="536598"/>
                  </a:lnTo>
                  <a:lnTo>
                    <a:pt x="1717908" y="528218"/>
                  </a:lnTo>
                  <a:lnTo>
                    <a:pt x="1719500" y="519838"/>
                  </a:lnTo>
                  <a:lnTo>
                    <a:pt x="1721548" y="511685"/>
                  </a:lnTo>
                  <a:lnTo>
                    <a:pt x="1723596" y="503305"/>
                  </a:lnTo>
                  <a:lnTo>
                    <a:pt x="1726554" y="495605"/>
                  </a:lnTo>
                  <a:lnTo>
                    <a:pt x="1729512" y="487904"/>
                  </a:lnTo>
                  <a:lnTo>
                    <a:pt x="1732925" y="480430"/>
                  </a:lnTo>
                  <a:lnTo>
                    <a:pt x="1736566" y="472956"/>
                  </a:lnTo>
                  <a:lnTo>
                    <a:pt x="1740662" y="465709"/>
                  </a:lnTo>
                  <a:lnTo>
                    <a:pt x="1745213" y="459141"/>
                  </a:lnTo>
                  <a:lnTo>
                    <a:pt x="1749991" y="452346"/>
                  </a:lnTo>
                  <a:lnTo>
                    <a:pt x="1754997" y="446005"/>
                  </a:lnTo>
                  <a:lnTo>
                    <a:pt x="1760458" y="439890"/>
                  </a:lnTo>
                  <a:lnTo>
                    <a:pt x="1766146" y="433775"/>
                  </a:lnTo>
                  <a:lnTo>
                    <a:pt x="1772063" y="428113"/>
                  </a:lnTo>
                  <a:lnTo>
                    <a:pt x="1778206" y="422677"/>
                  </a:lnTo>
                  <a:lnTo>
                    <a:pt x="1784805" y="417921"/>
                  </a:lnTo>
                  <a:lnTo>
                    <a:pt x="1791404" y="412938"/>
                  </a:lnTo>
                  <a:lnTo>
                    <a:pt x="1798230" y="408635"/>
                  </a:lnTo>
                  <a:lnTo>
                    <a:pt x="1805511" y="404558"/>
                  </a:lnTo>
                  <a:lnTo>
                    <a:pt x="1812565" y="400935"/>
                  </a:lnTo>
                  <a:lnTo>
                    <a:pt x="1820529" y="397537"/>
                  </a:lnTo>
                  <a:lnTo>
                    <a:pt x="1828265" y="394367"/>
                  </a:lnTo>
                  <a:lnTo>
                    <a:pt x="1836002" y="391649"/>
                  </a:lnTo>
                  <a:lnTo>
                    <a:pt x="1844193" y="389610"/>
                  </a:lnTo>
                  <a:lnTo>
                    <a:pt x="1852612" y="387572"/>
                  </a:lnTo>
                  <a:lnTo>
                    <a:pt x="1860804" y="385987"/>
                  </a:lnTo>
                  <a:lnTo>
                    <a:pt x="1869223" y="384854"/>
                  </a:lnTo>
                  <a:lnTo>
                    <a:pt x="1878097" y="384401"/>
                  </a:lnTo>
                  <a:lnTo>
                    <a:pt x="1886971" y="384175"/>
                  </a:lnTo>
                  <a:close/>
                  <a:moveTo>
                    <a:pt x="1493053" y="58920"/>
                  </a:moveTo>
                  <a:lnTo>
                    <a:pt x="1493053" y="71384"/>
                  </a:lnTo>
                  <a:lnTo>
                    <a:pt x="1486255" y="72064"/>
                  </a:lnTo>
                  <a:lnTo>
                    <a:pt x="1480136" y="72970"/>
                  </a:lnTo>
                  <a:lnTo>
                    <a:pt x="1474471" y="74103"/>
                  </a:lnTo>
                  <a:lnTo>
                    <a:pt x="1469032" y="75463"/>
                  </a:lnTo>
                  <a:lnTo>
                    <a:pt x="1464046" y="77276"/>
                  </a:lnTo>
                  <a:lnTo>
                    <a:pt x="1459741" y="79089"/>
                  </a:lnTo>
                  <a:lnTo>
                    <a:pt x="1455661" y="81128"/>
                  </a:lnTo>
                  <a:lnTo>
                    <a:pt x="1452036" y="83621"/>
                  </a:lnTo>
                  <a:lnTo>
                    <a:pt x="1448863" y="86341"/>
                  </a:lnTo>
                  <a:lnTo>
                    <a:pt x="1446144" y="89060"/>
                  </a:lnTo>
                  <a:lnTo>
                    <a:pt x="1443877" y="92233"/>
                  </a:lnTo>
                  <a:lnTo>
                    <a:pt x="1441611" y="95632"/>
                  </a:lnTo>
                  <a:lnTo>
                    <a:pt x="1440252" y="99258"/>
                  </a:lnTo>
                  <a:lnTo>
                    <a:pt x="1439118" y="102657"/>
                  </a:lnTo>
                  <a:lnTo>
                    <a:pt x="1438665" y="106963"/>
                  </a:lnTo>
                  <a:lnTo>
                    <a:pt x="1438439" y="111042"/>
                  </a:lnTo>
                  <a:lnTo>
                    <a:pt x="1438439" y="113988"/>
                  </a:lnTo>
                  <a:lnTo>
                    <a:pt x="1438665" y="116934"/>
                  </a:lnTo>
                  <a:lnTo>
                    <a:pt x="1439118" y="119880"/>
                  </a:lnTo>
                  <a:lnTo>
                    <a:pt x="1439798" y="122599"/>
                  </a:lnTo>
                  <a:lnTo>
                    <a:pt x="1440931" y="125092"/>
                  </a:lnTo>
                  <a:lnTo>
                    <a:pt x="1442064" y="127812"/>
                  </a:lnTo>
                  <a:lnTo>
                    <a:pt x="1443198" y="130304"/>
                  </a:lnTo>
                  <a:lnTo>
                    <a:pt x="1444784" y="132797"/>
                  </a:lnTo>
                  <a:lnTo>
                    <a:pt x="1448183" y="137329"/>
                  </a:lnTo>
                  <a:lnTo>
                    <a:pt x="1451809" y="141409"/>
                  </a:lnTo>
                  <a:lnTo>
                    <a:pt x="1455888" y="144808"/>
                  </a:lnTo>
                  <a:lnTo>
                    <a:pt x="1460194" y="147527"/>
                  </a:lnTo>
                  <a:lnTo>
                    <a:pt x="1465633" y="150700"/>
                  </a:lnTo>
                  <a:lnTo>
                    <a:pt x="1472884" y="154552"/>
                  </a:lnTo>
                  <a:lnTo>
                    <a:pt x="1482402" y="158858"/>
                  </a:lnTo>
                  <a:lnTo>
                    <a:pt x="1493733" y="164070"/>
                  </a:lnTo>
                  <a:lnTo>
                    <a:pt x="1500532" y="167469"/>
                  </a:lnTo>
                  <a:lnTo>
                    <a:pt x="1503024" y="169056"/>
                  </a:lnTo>
                  <a:lnTo>
                    <a:pt x="1505291" y="170642"/>
                  </a:lnTo>
                  <a:lnTo>
                    <a:pt x="1507330" y="172002"/>
                  </a:lnTo>
                  <a:lnTo>
                    <a:pt x="1508916" y="173588"/>
                  </a:lnTo>
                  <a:lnTo>
                    <a:pt x="1510276" y="175174"/>
                  </a:lnTo>
                  <a:lnTo>
                    <a:pt x="1510956" y="176534"/>
                  </a:lnTo>
                  <a:lnTo>
                    <a:pt x="1512089" y="179707"/>
                  </a:lnTo>
                  <a:lnTo>
                    <a:pt x="1512769" y="184012"/>
                  </a:lnTo>
                  <a:lnTo>
                    <a:pt x="1513449" y="189451"/>
                  </a:lnTo>
                  <a:lnTo>
                    <a:pt x="1513675" y="195343"/>
                  </a:lnTo>
                  <a:lnTo>
                    <a:pt x="1513449" y="197836"/>
                  </a:lnTo>
                  <a:lnTo>
                    <a:pt x="1512769" y="199876"/>
                  </a:lnTo>
                  <a:lnTo>
                    <a:pt x="1512089" y="201689"/>
                  </a:lnTo>
                  <a:lnTo>
                    <a:pt x="1510956" y="203275"/>
                  </a:lnTo>
                  <a:lnTo>
                    <a:pt x="1509596" y="204181"/>
                  </a:lnTo>
                  <a:lnTo>
                    <a:pt x="1507783" y="205314"/>
                  </a:lnTo>
                  <a:lnTo>
                    <a:pt x="1505291" y="205768"/>
                  </a:lnTo>
                  <a:lnTo>
                    <a:pt x="1502798" y="205768"/>
                  </a:lnTo>
                  <a:lnTo>
                    <a:pt x="1499852" y="205541"/>
                  </a:lnTo>
                  <a:lnTo>
                    <a:pt x="1498719" y="205314"/>
                  </a:lnTo>
                  <a:lnTo>
                    <a:pt x="1497586" y="204861"/>
                  </a:lnTo>
                  <a:lnTo>
                    <a:pt x="1496679" y="204181"/>
                  </a:lnTo>
                  <a:lnTo>
                    <a:pt x="1495773" y="203728"/>
                  </a:lnTo>
                  <a:lnTo>
                    <a:pt x="1495319" y="203048"/>
                  </a:lnTo>
                  <a:lnTo>
                    <a:pt x="1494866" y="201915"/>
                  </a:lnTo>
                  <a:lnTo>
                    <a:pt x="1493960" y="199422"/>
                  </a:lnTo>
                  <a:lnTo>
                    <a:pt x="1493506" y="195343"/>
                  </a:lnTo>
                  <a:lnTo>
                    <a:pt x="1493280" y="189678"/>
                  </a:lnTo>
                  <a:lnTo>
                    <a:pt x="1493053" y="182426"/>
                  </a:lnTo>
                  <a:lnTo>
                    <a:pt x="1493053" y="172908"/>
                  </a:lnTo>
                  <a:lnTo>
                    <a:pt x="1439118" y="172908"/>
                  </a:lnTo>
                  <a:lnTo>
                    <a:pt x="1439118" y="180613"/>
                  </a:lnTo>
                  <a:lnTo>
                    <a:pt x="1439345" y="186732"/>
                  </a:lnTo>
                  <a:lnTo>
                    <a:pt x="1440252" y="192624"/>
                  </a:lnTo>
                  <a:lnTo>
                    <a:pt x="1441385" y="197836"/>
                  </a:lnTo>
                  <a:lnTo>
                    <a:pt x="1442291" y="200329"/>
                  </a:lnTo>
                  <a:lnTo>
                    <a:pt x="1443198" y="202822"/>
                  </a:lnTo>
                  <a:lnTo>
                    <a:pt x="1444331" y="205088"/>
                  </a:lnTo>
                  <a:lnTo>
                    <a:pt x="1445237" y="207127"/>
                  </a:lnTo>
                  <a:lnTo>
                    <a:pt x="1446823" y="209167"/>
                  </a:lnTo>
                  <a:lnTo>
                    <a:pt x="1448183" y="210980"/>
                  </a:lnTo>
                  <a:lnTo>
                    <a:pt x="1449769" y="212793"/>
                  </a:lnTo>
                  <a:lnTo>
                    <a:pt x="1451582" y="214379"/>
                  </a:lnTo>
                  <a:lnTo>
                    <a:pt x="1453395" y="215965"/>
                  </a:lnTo>
                  <a:lnTo>
                    <a:pt x="1455435" y="217098"/>
                  </a:lnTo>
                  <a:lnTo>
                    <a:pt x="1459514" y="219818"/>
                  </a:lnTo>
                  <a:lnTo>
                    <a:pt x="1463593" y="221857"/>
                  </a:lnTo>
                  <a:lnTo>
                    <a:pt x="1468352" y="223897"/>
                  </a:lnTo>
                  <a:lnTo>
                    <a:pt x="1472884" y="225483"/>
                  </a:lnTo>
                  <a:lnTo>
                    <a:pt x="1477643" y="226616"/>
                  </a:lnTo>
                  <a:lnTo>
                    <a:pt x="1482629" y="227976"/>
                  </a:lnTo>
                  <a:lnTo>
                    <a:pt x="1487841" y="228656"/>
                  </a:lnTo>
                  <a:lnTo>
                    <a:pt x="1493053" y="229336"/>
                  </a:lnTo>
                  <a:lnTo>
                    <a:pt x="1493053" y="244519"/>
                  </a:lnTo>
                  <a:lnTo>
                    <a:pt x="1517981" y="244519"/>
                  </a:lnTo>
                  <a:lnTo>
                    <a:pt x="1517981" y="229789"/>
                  </a:lnTo>
                  <a:lnTo>
                    <a:pt x="1524780" y="228656"/>
                  </a:lnTo>
                  <a:lnTo>
                    <a:pt x="1530898" y="227749"/>
                  </a:lnTo>
                  <a:lnTo>
                    <a:pt x="1536790" y="226163"/>
                  </a:lnTo>
                  <a:lnTo>
                    <a:pt x="1542229" y="224577"/>
                  </a:lnTo>
                  <a:lnTo>
                    <a:pt x="1547215" y="222537"/>
                  </a:lnTo>
                  <a:lnTo>
                    <a:pt x="1551747" y="220271"/>
                  </a:lnTo>
                  <a:lnTo>
                    <a:pt x="1555826" y="218005"/>
                  </a:lnTo>
                  <a:lnTo>
                    <a:pt x="1559452" y="215059"/>
                  </a:lnTo>
                  <a:lnTo>
                    <a:pt x="1562851" y="211660"/>
                  </a:lnTo>
                  <a:lnTo>
                    <a:pt x="1565571" y="208487"/>
                  </a:lnTo>
                  <a:lnTo>
                    <a:pt x="1568063" y="204861"/>
                  </a:lnTo>
                  <a:lnTo>
                    <a:pt x="1569876" y="201009"/>
                  </a:lnTo>
                  <a:lnTo>
                    <a:pt x="1571236" y="196476"/>
                  </a:lnTo>
                  <a:lnTo>
                    <a:pt x="1572596" y="192171"/>
                  </a:lnTo>
                  <a:lnTo>
                    <a:pt x="1573049" y="187185"/>
                  </a:lnTo>
                  <a:lnTo>
                    <a:pt x="1573502" y="182199"/>
                  </a:lnTo>
                  <a:lnTo>
                    <a:pt x="1573502" y="179027"/>
                  </a:lnTo>
                  <a:lnTo>
                    <a:pt x="1573049" y="175854"/>
                  </a:lnTo>
                  <a:lnTo>
                    <a:pt x="1572596" y="172908"/>
                  </a:lnTo>
                  <a:lnTo>
                    <a:pt x="1572142" y="170189"/>
                  </a:lnTo>
                  <a:lnTo>
                    <a:pt x="1571236" y="167469"/>
                  </a:lnTo>
                  <a:lnTo>
                    <a:pt x="1570556" y="164750"/>
                  </a:lnTo>
                  <a:lnTo>
                    <a:pt x="1569650" y="162484"/>
                  </a:lnTo>
                  <a:lnTo>
                    <a:pt x="1568290" y="160218"/>
                  </a:lnTo>
                  <a:lnTo>
                    <a:pt x="1565344" y="156139"/>
                  </a:lnTo>
                  <a:lnTo>
                    <a:pt x="1562625" y="152513"/>
                  </a:lnTo>
                  <a:lnTo>
                    <a:pt x="1559225" y="149340"/>
                  </a:lnTo>
                  <a:lnTo>
                    <a:pt x="1555599" y="146847"/>
                  </a:lnTo>
                  <a:lnTo>
                    <a:pt x="1551067" y="144355"/>
                  </a:lnTo>
                  <a:lnTo>
                    <a:pt x="1544722" y="140955"/>
                  </a:lnTo>
                  <a:lnTo>
                    <a:pt x="1537017" y="137329"/>
                  </a:lnTo>
                  <a:lnTo>
                    <a:pt x="1527499" y="132797"/>
                  </a:lnTo>
                  <a:lnTo>
                    <a:pt x="1516621" y="128038"/>
                  </a:lnTo>
                  <a:lnTo>
                    <a:pt x="1508237" y="124186"/>
                  </a:lnTo>
                  <a:lnTo>
                    <a:pt x="1502344" y="120786"/>
                  </a:lnTo>
                  <a:lnTo>
                    <a:pt x="1498719" y="118747"/>
                  </a:lnTo>
                  <a:lnTo>
                    <a:pt x="1497359" y="117614"/>
                  </a:lnTo>
                  <a:lnTo>
                    <a:pt x="1496452" y="116481"/>
                  </a:lnTo>
                  <a:lnTo>
                    <a:pt x="1495319" y="115121"/>
                  </a:lnTo>
                  <a:lnTo>
                    <a:pt x="1494866" y="113535"/>
                  </a:lnTo>
                  <a:lnTo>
                    <a:pt x="1493960" y="111948"/>
                  </a:lnTo>
                  <a:lnTo>
                    <a:pt x="1493733" y="109909"/>
                  </a:lnTo>
                  <a:lnTo>
                    <a:pt x="1493506" y="107869"/>
                  </a:lnTo>
                  <a:lnTo>
                    <a:pt x="1493506" y="105830"/>
                  </a:lnTo>
                  <a:lnTo>
                    <a:pt x="1493506" y="103337"/>
                  </a:lnTo>
                  <a:lnTo>
                    <a:pt x="1493960" y="100844"/>
                  </a:lnTo>
                  <a:lnTo>
                    <a:pt x="1494866" y="99258"/>
                  </a:lnTo>
                  <a:lnTo>
                    <a:pt x="1495773" y="97672"/>
                  </a:lnTo>
                  <a:lnTo>
                    <a:pt x="1497359" y="96312"/>
                  </a:lnTo>
                  <a:lnTo>
                    <a:pt x="1498945" y="95632"/>
                  </a:lnTo>
                  <a:lnTo>
                    <a:pt x="1500985" y="94952"/>
                  </a:lnTo>
                  <a:lnTo>
                    <a:pt x="1503251" y="94725"/>
                  </a:lnTo>
                  <a:lnTo>
                    <a:pt x="1506197" y="94952"/>
                  </a:lnTo>
                  <a:lnTo>
                    <a:pt x="1508463" y="95632"/>
                  </a:lnTo>
                  <a:lnTo>
                    <a:pt x="1510049" y="96538"/>
                  </a:lnTo>
                  <a:lnTo>
                    <a:pt x="1510729" y="96992"/>
                  </a:lnTo>
                  <a:lnTo>
                    <a:pt x="1511409" y="97898"/>
                  </a:lnTo>
                  <a:lnTo>
                    <a:pt x="1512089" y="99938"/>
                  </a:lnTo>
                  <a:lnTo>
                    <a:pt x="1512769" y="103110"/>
                  </a:lnTo>
                  <a:lnTo>
                    <a:pt x="1512995" y="106963"/>
                  </a:lnTo>
                  <a:lnTo>
                    <a:pt x="1512995" y="111495"/>
                  </a:lnTo>
                  <a:lnTo>
                    <a:pt x="1512995" y="118067"/>
                  </a:lnTo>
                  <a:lnTo>
                    <a:pt x="1567157" y="118067"/>
                  </a:lnTo>
                  <a:lnTo>
                    <a:pt x="1567383" y="113535"/>
                  </a:lnTo>
                  <a:lnTo>
                    <a:pt x="1567837" y="110815"/>
                  </a:lnTo>
                  <a:lnTo>
                    <a:pt x="1567383" y="106283"/>
                  </a:lnTo>
                  <a:lnTo>
                    <a:pt x="1566930" y="102430"/>
                  </a:lnTo>
                  <a:lnTo>
                    <a:pt x="1566024" y="98578"/>
                  </a:lnTo>
                  <a:lnTo>
                    <a:pt x="1564664" y="95179"/>
                  </a:lnTo>
                  <a:lnTo>
                    <a:pt x="1562851" y="92006"/>
                  </a:lnTo>
                  <a:lnTo>
                    <a:pt x="1560812" y="88833"/>
                  </a:lnTo>
                  <a:lnTo>
                    <a:pt x="1558092" y="86114"/>
                  </a:lnTo>
                  <a:lnTo>
                    <a:pt x="1555373" y="83395"/>
                  </a:lnTo>
                  <a:lnTo>
                    <a:pt x="1551974" y="81128"/>
                  </a:lnTo>
                  <a:lnTo>
                    <a:pt x="1548121" y="79089"/>
                  </a:lnTo>
                  <a:lnTo>
                    <a:pt x="1544269" y="77276"/>
                  </a:lnTo>
                  <a:lnTo>
                    <a:pt x="1539736" y="75463"/>
                  </a:lnTo>
                  <a:lnTo>
                    <a:pt x="1534751" y="74103"/>
                  </a:lnTo>
                  <a:lnTo>
                    <a:pt x="1529538" y="72970"/>
                  </a:lnTo>
                  <a:lnTo>
                    <a:pt x="1523873" y="72064"/>
                  </a:lnTo>
                  <a:lnTo>
                    <a:pt x="1517981" y="71384"/>
                  </a:lnTo>
                  <a:lnTo>
                    <a:pt x="1517981" y="58920"/>
                  </a:lnTo>
                  <a:lnTo>
                    <a:pt x="1493053" y="58920"/>
                  </a:lnTo>
                  <a:close/>
                  <a:moveTo>
                    <a:pt x="1505970" y="0"/>
                  </a:moveTo>
                  <a:lnTo>
                    <a:pt x="1513675" y="226"/>
                  </a:lnTo>
                  <a:lnTo>
                    <a:pt x="1521380" y="680"/>
                  </a:lnTo>
                  <a:lnTo>
                    <a:pt x="1528859" y="1813"/>
                  </a:lnTo>
                  <a:lnTo>
                    <a:pt x="1536337" y="2946"/>
                  </a:lnTo>
                  <a:lnTo>
                    <a:pt x="1543815" y="4759"/>
                  </a:lnTo>
                  <a:lnTo>
                    <a:pt x="1551067" y="6798"/>
                  </a:lnTo>
                  <a:lnTo>
                    <a:pt x="1557866" y="9291"/>
                  </a:lnTo>
                  <a:lnTo>
                    <a:pt x="1564891" y="11784"/>
                  </a:lnTo>
                  <a:lnTo>
                    <a:pt x="1571689" y="14956"/>
                  </a:lnTo>
                  <a:lnTo>
                    <a:pt x="1578034" y="18129"/>
                  </a:lnTo>
                  <a:lnTo>
                    <a:pt x="1584380" y="21755"/>
                  </a:lnTo>
                  <a:lnTo>
                    <a:pt x="1590725" y="26061"/>
                  </a:lnTo>
                  <a:lnTo>
                    <a:pt x="1596617" y="30140"/>
                  </a:lnTo>
                  <a:lnTo>
                    <a:pt x="1602282" y="34445"/>
                  </a:lnTo>
                  <a:lnTo>
                    <a:pt x="1607948" y="39431"/>
                  </a:lnTo>
                  <a:lnTo>
                    <a:pt x="1613160" y="44190"/>
                  </a:lnTo>
                  <a:lnTo>
                    <a:pt x="1618146" y="49629"/>
                  </a:lnTo>
                  <a:lnTo>
                    <a:pt x="1622905" y="55068"/>
                  </a:lnTo>
                  <a:lnTo>
                    <a:pt x="1627437" y="60960"/>
                  </a:lnTo>
                  <a:lnTo>
                    <a:pt x="1631743" y="66852"/>
                  </a:lnTo>
                  <a:lnTo>
                    <a:pt x="1635595" y="72970"/>
                  </a:lnTo>
                  <a:lnTo>
                    <a:pt x="1639221" y="79316"/>
                  </a:lnTo>
                  <a:lnTo>
                    <a:pt x="1642394" y="85661"/>
                  </a:lnTo>
                  <a:lnTo>
                    <a:pt x="1645566" y="92686"/>
                  </a:lnTo>
                  <a:lnTo>
                    <a:pt x="1648512" y="99484"/>
                  </a:lnTo>
                  <a:lnTo>
                    <a:pt x="1650778" y="106736"/>
                  </a:lnTo>
                  <a:lnTo>
                    <a:pt x="1652818" y="113761"/>
                  </a:lnTo>
                  <a:lnTo>
                    <a:pt x="1654404" y="121013"/>
                  </a:lnTo>
                  <a:lnTo>
                    <a:pt x="1655991" y="128491"/>
                  </a:lnTo>
                  <a:lnTo>
                    <a:pt x="1656670" y="135970"/>
                  </a:lnTo>
                  <a:lnTo>
                    <a:pt x="1657350" y="143675"/>
                  </a:lnTo>
                  <a:lnTo>
                    <a:pt x="1657350" y="151833"/>
                  </a:lnTo>
                  <a:lnTo>
                    <a:pt x="1657350" y="159538"/>
                  </a:lnTo>
                  <a:lnTo>
                    <a:pt x="1656670" y="167243"/>
                  </a:lnTo>
                  <a:lnTo>
                    <a:pt x="1655991" y="174721"/>
                  </a:lnTo>
                  <a:lnTo>
                    <a:pt x="1654404" y="182199"/>
                  </a:lnTo>
                  <a:lnTo>
                    <a:pt x="1652818" y="189678"/>
                  </a:lnTo>
                  <a:lnTo>
                    <a:pt x="1650778" y="196703"/>
                  </a:lnTo>
                  <a:lnTo>
                    <a:pt x="1648512" y="203728"/>
                  </a:lnTo>
                  <a:lnTo>
                    <a:pt x="1645566" y="210753"/>
                  </a:lnTo>
                  <a:lnTo>
                    <a:pt x="1642394" y="217325"/>
                  </a:lnTo>
                  <a:lnTo>
                    <a:pt x="1639221" y="223897"/>
                  </a:lnTo>
                  <a:lnTo>
                    <a:pt x="1635595" y="230242"/>
                  </a:lnTo>
                  <a:lnTo>
                    <a:pt x="1631743" y="236587"/>
                  </a:lnTo>
                  <a:lnTo>
                    <a:pt x="1627437" y="242480"/>
                  </a:lnTo>
                  <a:lnTo>
                    <a:pt x="1622905" y="248145"/>
                  </a:lnTo>
                  <a:lnTo>
                    <a:pt x="1618146" y="253584"/>
                  </a:lnTo>
                  <a:lnTo>
                    <a:pt x="1613160" y="259023"/>
                  </a:lnTo>
                  <a:lnTo>
                    <a:pt x="1607948" y="263781"/>
                  </a:lnTo>
                  <a:lnTo>
                    <a:pt x="1602282" y="268767"/>
                  </a:lnTo>
                  <a:lnTo>
                    <a:pt x="1596617" y="273073"/>
                  </a:lnTo>
                  <a:lnTo>
                    <a:pt x="1590725" y="277378"/>
                  </a:lnTo>
                  <a:lnTo>
                    <a:pt x="1584380" y="281231"/>
                  </a:lnTo>
                  <a:lnTo>
                    <a:pt x="1578034" y="284857"/>
                  </a:lnTo>
                  <a:lnTo>
                    <a:pt x="1571689" y="288256"/>
                  </a:lnTo>
                  <a:lnTo>
                    <a:pt x="1564891" y="291429"/>
                  </a:lnTo>
                  <a:lnTo>
                    <a:pt x="1557866" y="293921"/>
                  </a:lnTo>
                  <a:lnTo>
                    <a:pt x="1551067" y="296641"/>
                  </a:lnTo>
                  <a:lnTo>
                    <a:pt x="1543815" y="298454"/>
                  </a:lnTo>
                  <a:lnTo>
                    <a:pt x="1536337" y="300040"/>
                  </a:lnTo>
                  <a:lnTo>
                    <a:pt x="1528859" y="301400"/>
                  </a:lnTo>
                  <a:lnTo>
                    <a:pt x="1521380" y="302533"/>
                  </a:lnTo>
                  <a:lnTo>
                    <a:pt x="1513675" y="302986"/>
                  </a:lnTo>
                  <a:lnTo>
                    <a:pt x="1505970" y="303213"/>
                  </a:lnTo>
                  <a:lnTo>
                    <a:pt x="1498265" y="302986"/>
                  </a:lnTo>
                  <a:lnTo>
                    <a:pt x="1490334" y="302533"/>
                  </a:lnTo>
                  <a:lnTo>
                    <a:pt x="1482629" y="301400"/>
                  </a:lnTo>
                  <a:lnTo>
                    <a:pt x="1475151" y="300040"/>
                  </a:lnTo>
                  <a:lnTo>
                    <a:pt x="1467899" y="298454"/>
                  </a:lnTo>
                  <a:lnTo>
                    <a:pt x="1460874" y="296641"/>
                  </a:lnTo>
                  <a:lnTo>
                    <a:pt x="1453849" y="293921"/>
                  </a:lnTo>
                  <a:lnTo>
                    <a:pt x="1446823" y="291429"/>
                  </a:lnTo>
                  <a:lnTo>
                    <a:pt x="1440252" y="288256"/>
                  </a:lnTo>
                  <a:lnTo>
                    <a:pt x="1433453" y="284857"/>
                  </a:lnTo>
                  <a:lnTo>
                    <a:pt x="1427334" y="281231"/>
                  </a:lnTo>
                  <a:lnTo>
                    <a:pt x="1420989" y="277378"/>
                  </a:lnTo>
                  <a:lnTo>
                    <a:pt x="1415097" y="273073"/>
                  </a:lnTo>
                  <a:lnTo>
                    <a:pt x="1409432" y="268767"/>
                  </a:lnTo>
                  <a:lnTo>
                    <a:pt x="1403766" y="263781"/>
                  </a:lnTo>
                  <a:lnTo>
                    <a:pt x="1398781" y="259023"/>
                  </a:lnTo>
                  <a:lnTo>
                    <a:pt x="1393569" y="253584"/>
                  </a:lnTo>
                  <a:lnTo>
                    <a:pt x="1388810" y="248145"/>
                  </a:lnTo>
                  <a:lnTo>
                    <a:pt x="1384277" y="242480"/>
                  </a:lnTo>
                  <a:lnTo>
                    <a:pt x="1380198" y="236587"/>
                  </a:lnTo>
                  <a:lnTo>
                    <a:pt x="1376346" y="230242"/>
                  </a:lnTo>
                  <a:lnTo>
                    <a:pt x="1372267" y="223897"/>
                  </a:lnTo>
                  <a:lnTo>
                    <a:pt x="1369094" y="217325"/>
                  </a:lnTo>
                  <a:lnTo>
                    <a:pt x="1366148" y="210753"/>
                  </a:lnTo>
                  <a:lnTo>
                    <a:pt x="1363429" y="203728"/>
                  </a:lnTo>
                  <a:lnTo>
                    <a:pt x="1360936" y="196703"/>
                  </a:lnTo>
                  <a:lnTo>
                    <a:pt x="1358896" y="189678"/>
                  </a:lnTo>
                  <a:lnTo>
                    <a:pt x="1357083" y="182199"/>
                  </a:lnTo>
                  <a:lnTo>
                    <a:pt x="1355950" y="174721"/>
                  </a:lnTo>
                  <a:lnTo>
                    <a:pt x="1354817" y="167243"/>
                  </a:lnTo>
                  <a:lnTo>
                    <a:pt x="1354364" y="159538"/>
                  </a:lnTo>
                  <a:lnTo>
                    <a:pt x="1354137" y="151833"/>
                  </a:lnTo>
                  <a:lnTo>
                    <a:pt x="1354364" y="143675"/>
                  </a:lnTo>
                  <a:lnTo>
                    <a:pt x="1354817" y="135970"/>
                  </a:lnTo>
                  <a:lnTo>
                    <a:pt x="1355950" y="128491"/>
                  </a:lnTo>
                  <a:lnTo>
                    <a:pt x="1357083" y="121013"/>
                  </a:lnTo>
                  <a:lnTo>
                    <a:pt x="1358896" y="113761"/>
                  </a:lnTo>
                  <a:lnTo>
                    <a:pt x="1360936" y="106736"/>
                  </a:lnTo>
                  <a:lnTo>
                    <a:pt x="1363429" y="99484"/>
                  </a:lnTo>
                  <a:lnTo>
                    <a:pt x="1366148" y="92686"/>
                  </a:lnTo>
                  <a:lnTo>
                    <a:pt x="1369094" y="85661"/>
                  </a:lnTo>
                  <a:lnTo>
                    <a:pt x="1372267" y="79316"/>
                  </a:lnTo>
                  <a:lnTo>
                    <a:pt x="1376346" y="72970"/>
                  </a:lnTo>
                  <a:lnTo>
                    <a:pt x="1380198" y="66852"/>
                  </a:lnTo>
                  <a:lnTo>
                    <a:pt x="1384277" y="60960"/>
                  </a:lnTo>
                  <a:lnTo>
                    <a:pt x="1388810" y="55068"/>
                  </a:lnTo>
                  <a:lnTo>
                    <a:pt x="1393569" y="49629"/>
                  </a:lnTo>
                  <a:lnTo>
                    <a:pt x="1398781" y="44190"/>
                  </a:lnTo>
                  <a:lnTo>
                    <a:pt x="1403766" y="39431"/>
                  </a:lnTo>
                  <a:lnTo>
                    <a:pt x="1409432" y="34445"/>
                  </a:lnTo>
                  <a:lnTo>
                    <a:pt x="1415097" y="30140"/>
                  </a:lnTo>
                  <a:lnTo>
                    <a:pt x="1420989" y="26061"/>
                  </a:lnTo>
                  <a:lnTo>
                    <a:pt x="1427334" y="21755"/>
                  </a:lnTo>
                  <a:lnTo>
                    <a:pt x="1433453" y="18129"/>
                  </a:lnTo>
                  <a:lnTo>
                    <a:pt x="1440252" y="14956"/>
                  </a:lnTo>
                  <a:lnTo>
                    <a:pt x="1446823" y="11784"/>
                  </a:lnTo>
                  <a:lnTo>
                    <a:pt x="1453849" y="9291"/>
                  </a:lnTo>
                  <a:lnTo>
                    <a:pt x="1460874" y="6798"/>
                  </a:lnTo>
                  <a:lnTo>
                    <a:pt x="1467899" y="4759"/>
                  </a:lnTo>
                  <a:lnTo>
                    <a:pt x="1475151" y="2946"/>
                  </a:lnTo>
                  <a:lnTo>
                    <a:pt x="1482629" y="1813"/>
                  </a:lnTo>
                  <a:lnTo>
                    <a:pt x="1490334" y="680"/>
                  </a:lnTo>
                  <a:lnTo>
                    <a:pt x="1498265" y="226"/>
                  </a:lnTo>
                  <a:lnTo>
                    <a:pt x="150597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bg1"/>
                </a:solidFill>
                <a:latin typeface="微软雅黑" pitchFamily="34" charset="-122"/>
                <a:ea typeface="微软雅黑" pitchFamily="34" charset="-122"/>
              </a:endParaRPr>
            </a:p>
          </p:txBody>
        </p:sp>
      </p:grpSp>
      <p:grpSp>
        <p:nvGrpSpPr>
          <p:cNvPr id="38" name="组合 37"/>
          <p:cNvGrpSpPr/>
          <p:nvPr/>
        </p:nvGrpSpPr>
        <p:grpSpPr>
          <a:xfrm>
            <a:off x="7052908" y="1817129"/>
            <a:ext cx="3742811" cy="834815"/>
            <a:chOff x="7483989" y="3433235"/>
            <a:chExt cx="3742811" cy="834815"/>
          </a:xfrm>
        </p:grpSpPr>
        <p:sp>
          <p:nvSpPr>
            <p:cNvPr id="39" name="矩形 38"/>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53" name="矩形 52"/>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54" name="组合 53"/>
          <p:cNvGrpSpPr/>
          <p:nvPr/>
        </p:nvGrpSpPr>
        <p:grpSpPr>
          <a:xfrm>
            <a:off x="7613362" y="3920038"/>
            <a:ext cx="3742811" cy="834815"/>
            <a:chOff x="7483989" y="3433235"/>
            <a:chExt cx="3742811" cy="834815"/>
          </a:xfrm>
        </p:grpSpPr>
        <p:sp>
          <p:nvSpPr>
            <p:cNvPr id="55" name="矩形 54"/>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56" name="矩形 55"/>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57" name="组合 56"/>
          <p:cNvGrpSpPr/>
          <p:nvPr/>
        </p:nvGrpSpPr>
        <p:grpSpPr>
          <a:xfrm>
            <a:off x="1841701" y="5181664"/>
            <a:ext cx="3742811" cy="834815"/>
            <a:chOff x="7483989" y="3433235"/>
            <a:chExt cx="3742811" cy="834815"/>
          </a:xfrm>
        </p:grpSpPr>
        <p:sp>
          <p:nvSpPr>
            <p:cNvPr id="58" name="矩形 57"/>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59" name="矩形 58"/>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60" name="组合 59"/>
          <p:cNvGrpSpPr/>
          <p:nvPr/>
        </p:nvGrpSpPr>
        <p:grpSpPr>
          <a:xfrm>
            <a:off x="976147" y="3082082"/>
            <a:ext cx="3742811" cy="834815"/>
            <a:chOff x="7483989" y="3433235"/>
            <a:chExt cx="3742811" cy="834815"/>
          </a:xfrm>
        </p:grpSpPr>
        <p:sp>
          <p:nvSpPr>
            <p:cNvPr id="61" name="矩形 60"/>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62" name="矩形 61"/>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68" name="组合 67"/>
          <p:cNvGrpSpPr/>
          <p:nvPr/>
        </p:nvGrpSpPr>
        <p:grpSpPr>
          <a:xfrm>
            <a:off x="3653004" y="-272090"/>
            <a:ext cx="4885992" cy="1411964"/>
            <a:chOff x="3653004" y="-272090"/>
            <a:chExt cx="4885992" cy="1411964"/>
          </a:xfrm>
        </p:grpSpPr>
        <p:sp>
          <p:nvSpPr>
            <p:cNvPr id="69" name="矩形 68"/>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0" name="矩形 69"/>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71" name="组合 70"/>
            <p:cNvGrpSpPr/>
            <p:nvPr/>
          </p:nvGrpSpPr>
          <p:grpSpPr>
            <a:xfrm>
              <a:off x="3653004" y="423807"/>
              <a:ext cx="4885992" cy="716067"/>
              <a:chOff x="5402407" y="1247256"/>
              <a:chExt cx="4885992" cy="716067"/>
            </a:xfrm>
          </p:grpSpPr>
          <p:sp>
            <p:nvSpPr>
              <p:cNvPr id="75" name="文本框 74"/>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76" name="文本框 75"/>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72" name="组合 71"/>
            <p:cNvGrpSpPr/>
            <p:nvPr/>
          </p:nvGrpSpPr>
          <p:grpSpPr>
            <a:xfrm>
              <a:off x="5554074" y="-272090"/>
              <a:ext cx="1083852" cy="569004"/>
              <a:chOff x="5493998" y="-322890"/>
              <a:chExt cx="1083852" cy="569004"/>
            </a:xfrm>
          </p:grpSpPr>
          <p:sp>
            <p:nvSpPr>
              <p:cNvPr id="73" name="椭圆 72"/>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84983843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63"/>
                                        </p:tgtEl>
                                        <p:attrNameLst>
                                          <p:attrName>style.visibility</p:attrName>
                                        </p:attrNameLst>
                                      </p:cBhvr>
                                      <p:to>
                                        <p:strVal val="visible"/>
                                      </p:to>
                                    </p:set>
                                    <p:animEffect transition="in" filter="fade">
                                      <p:cBhvr>
                                        <p:cTn id="14" dur="500"/>
                                        <p:tgtEl>
                                          <p:spTgt spid="6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5"/>
                                        </p:tgtEl>
                                        <p:attrNameLst>
                                          <p:attrName>style.visibility</p:attrName>
                                        </p:attrNameLst>
                                      </p:cBhvr>
                                      <p:to>
                                        <p:strVal val="visible"/>
                                      </p:to>
                                    </p:set>
                                    <p:animEffect transition="in" filter="fade">
                                      <p:cBhvr>
                                        <p:cTn id="20" dur="500"/>
                                        <p:tgtEl>
                                          <p:spTgt spid="6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fade">
                                      <p:cBhvr>
                                        <p:cTn id="23" dur="500"/>
                                        <p:tgtEl>
                                          <p:spTgt spid="67"/>
                                        </p:tgtEl>
                                      </p:cBhvr>
                                    </p:animEffect>
                                  </p:childTnLst>
                                </p:cTn>
                              </p:par>
                            </p:childTnLst>
                          </p:cTn>
                        </p:par>
                        <p:par>
                          <p:cTn id="24" fill="hold">
                            <p:stCondLst>
                              <p:cond delay="1500"/>
                            </p:stCondLst>
                            <p:childTnLst>
                              <p:par>
                                <p:cTn id="25" presetID="2" presetClass="entr" presetSubtype="2" fill="hold" nodeType="after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500" fill="hold"/>
                                        <p:tgtEl>
                                          <p:spTgt spid="38"/>
                                        </p:tgtEl>
                                        <p:attrNameLst>
                                          <p:attrName>ppt_x</p:attrName>
                                        </p:attrNameLst>
                                      </p:cBhvr>
                                      <p:tavLst>
                                        <p:tav tm="0">
                                          <p:val>
                                            <p:strVal val="1+#ppt_w/2"/>
                                          </p:val>
                                        </p:tav>
                                        <p:tav tm="100000">
                                          <p:val>
                                            <p:strVal val="#ppt_x"/>
                                          </p:val>
                                        </p:tav>
                                      </p:tavLst>
                                    </p:anim>
                                    <p:anim calcmode="lin" valueType="num">
                                      <p:cBhvr additive="base">
                                        <p:cTn id="28" dur="500" fill="hold"/>
                                        <p:tgtEl>
                                          <p:spTgt spid="38"/>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2" presetClass="entr" presetSubtype="8" fill="hold" nodeType="afterEffect">
                                  <p:stCondLst>
                                    <p:cond delay="0"/>
                                  </p:stCondLst>
                                  <p:childTnLst>
                                    <p:set>
                                      <p:cBhvr>
                                        <p:cTn id="31" dur="1" fill="hold">
                                          <p:stCondLst>
                                            <p:cond delay="0"/>
                                          </p:stCondLst>
                                        </p:cTn>
                                        <p:tgtEl>
                                          <p:spTgt spid="60"/>
                                        </p:tgtEl>
                                        <p:attrNameLst>
                                          <p:attrName>style.visibility</p:attrName>
                                        </p:attrNameLst>
                                      </p:cBhvr>
                                      <p:to>
                                        <p:strVal val="visible"/>
                                      </p:to>
                                    </p:set>
                                    <p:anim calcmode="lin" valueType="num">
                                      <p:cBhvr additive="base">
                                        <p:cTn id="32" dur="500" fill="hold"/>
                                        <p:tgtEl>
                                          <p:spTgt spid="60"/>
                                        </p:tgtEl>
                                        <p:attrNameLst>
                                          <p:attrName>ppt_x</p:attrName>
                                        </p:attrNameLst>
                                      </p:cBhvr>
                                      <p:tavLst>
                                        <p:tav tm="0">
                                          <p:val>
                                            <p:strVal val="0-#ppt_w/2"/>
                                          </p:val>
                                        </p:tav>
                                        <p:tav tm="100000">
                                          <p:val>
                                            <p:strVal val="#ppt_x"/>
                                          </p:val>
                                        </p:tav>
                                      </p:tavLst>
                                    </p:anim>
                                    <p:anim calcmode="lin" valueType="num">
                                      <p:cBhvr additive="base">
                                        <p:cTn id="33" dur="500" fill="hold"/>
                                        <p:tgtEl>
                                          <p:spTgt spid="60"/>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2" presetClass="entr" presetSubtype="2" fill="hold" nodeType="afterEffect">
                                  <p:stCondLst>
                                    <p:cond delay="0"/>
                                  </p:stCondLst>
                                  <p:childTnLst>
                                    <p:set>
                                      <p:cBhvr>
                                        <p:cTn id="36" dur="1" fill="hold">
                                          <p:stCondLst>
                                            <p:cond delay="0"/>
                                          </p:stCondLst>
                                        </p:cTn>
                                        <p:tgtEl>
                                          <p:spTgt spid="54"/>
                                        </p:tgtEl>
                                        <p:attrNameLst>
                                          <p:attrName>style.visibility</p:attrName>
                                        </p:attrNameLst>
                                      </p:cBhvr>
                                      <p:to>
                                        <p:strVal val="visible"/>
                                      </p:to>
                                    </p:set>
                                    <p:anim calcmode="lin" valueType="num">
                                      <p:cBhvr additive="base">
                                        <p:cTn id="37" dur="500" fill="hold"/>
                                        <p:tgtEl>
                                          <p:spTgt spid="54"/>
                                        </p:tgtEl>
                                        <p:attrNameLst>
                                          <p:attrName>ppt_x</p:attrName>
                                        </p:attrNameLst>
                                      </p:cBhvr>
                                      <p:tavLst>
                                        <p:tav tm="0">
                                          <p:val>
                                            <p:strVal val="1+#ppt_w/2"/>
                                          </p:val>
                                        </p:tav>
                                        <p:tav tm="100000">
                                          <p:val>
                                            <p:strVal val="#ppt_x"/>
                                          </p:val>
                                        </p:tav>
                                      </p:tavLst>
                                    </p:anim>
                                    <p:anim calcmode="lin" valueType="num">
                                      <p:cBhvr additive="base">
                                        <p:cTn id="38" dur="500" fill="hold"/>
                                        <p:tgtEl>
                                          <p:spTgt spid="54"/>
                                        </p:tgtEl>
                                        <p:attrNameLst>
                                          <p:attrName>ppt_y</p:attrName>
                                        </p:attrNameLst>
                                      </p:cBhvr>
                                      <p:tavLst>
                                        <p:tav tm="0">
                                          <p:val>
                                            <p:strVal val="#ppt_y"/>
                                          </p:val>
                                        </p:tav>
                                        <p:tav tm="100000">
                                          <p:val>
                                            <p:strVal val="#ppt_y"/>
                                          </p:val>
                                        </p:tav>
                                      </p:tavLst>
                                    </p:anim>
                                  </p:childTnLst>
                                </p:cTn>
                              </p:par>
                            </p:childTnLst>
                          </p:cTn>
                        </p:par>
                        <p:par>
                          <p:cTn id="39" fill="hold">
                            <p:stCondLst>
                              <p:cond delay="3000"/>
                            </p:stCondLst>
                            <p:childTnLst>
                              <p:par>
                                <p:cTn id="40" presetID="2" presetClass="entr" presetSubtype="8" fill="hold" nodeType="afterEffect">
                                  <p:stCondLst>
                                    <p:cond delay="0"/>
                                  </p:stCondLst>
                                  <p:childTnLst>
                                    <p:set>
                                      <p:cBhvr>
                                        <p:cTn id="41" dur="1" fill="hold">
                                          <p:stCondLst>
                                            <p:cond delay="0"/>
                                          </p:stCondLst>
                                        </p:cTn>
                                        <p:tgtEl>
                                          <p:spTgt spid="57"/>
                                        </p:tgtEl>
                                        <p:attrNameLst>
                                          <p:attrName>style.visibility</p:attrName>
                                        </p:attrNameLst>
                                      </p:cBhvr>
                                      <p:to>
                                        <p:strVal val="visible"/>
                                      </p:to>
                                    </p:set>
                                    <p:anim calcmode="lin" valueType="num">
                                      <p:cBhvr additive="base">
                                        <p:cTn id="42" dur="500" fill="hold"/>
                                        <p:tgtEl>
                                          <p:spTgt spid="57"/>
                                        </p:tgtEl>
                                        <p:attrNameLst>
                                          <p:attrName>ppt_x</p:attrName>
                                        </p:attrNameLst>
                                      </p:cBhvr>
                                      <p:tavLst>
                                        <p:tav tm="0">
                                          <p:val>
                                            <p:strVal val="0-#ppt_w/2"/>
                                          </p:val>
                                        </p:tav>
                                        <p:tav tm="100000">
                                          <p:val>
                                            <p:strVal val="#ppt_x"/>
                                          </p:val>
                                        </p:tav>
                                      </p:tavLst>
                                    </p:anim>
                                    <p:anim calcmode="lin" valueType="num">
                                      <p:cBhvr additive="base">
                                        <p:cTn id="43" dur="500" fill="hold"/>
                                        <p:tgtEl>
                                          <p:spTgt spid="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7" grpId="0" animBg="1"/>
      <p:bldP spid="63" grpId="0" animBg="1"/>
      <p:bldP spid="6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矩形 49"/>
          <p:cNvSpPr/>
          <p:nvPr/>
        </p:nvSpPr>
        <p:spPr>
          <a:xfrm rot="2400000">
            <a:off x="2673811" y="3041124"/>
            <a:ext cx="2680032" cy="2224003"/>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56" name="矩形 55"/>
          <p:cNvSpPr/>
          <p:nvPr/>
        </p:nvSpPr>
        <p:spPr>
          <a:xfrm rot="2400000">
            <a:off x="5702925" y="2251372"/>
            <a:ext cx="1934381" cy="1242157"/>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57" name="矩形 56"/>
          <p:cNvSpPr/>
          <p:nvPr/>
        </p:nvSpPr>
        <p:spPr>
          <a:xfrm rot="2400000">
            <a:off x="9128586" y="3359777"/>
            <a:ext cx="1934381" cy="1242157"/>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58" name="矩形 57"/>
          <p:cNvSpPr/>
          <p:nvPr/>
        </p:nvSpPr>
        <p:spPr>
          <a:xfrm rot="2400000">
            <a:off x="6410705" y="4717477"/>
            <a:ext cx="1934381" cy="1242157"/>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59" name="矩形 58"/>
          <p:cNvSpPr/>
          <p:nvPr/>
        </p:nvSpPr>
        <p:spPr>
          <a:xfrm rot="2400000">
            <a:off x="4354155" y="5183130"/>
            <a:ext cx="1934381" cy="1242157"/>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cxnSp>
        <p:nvCxnSpPr>
          <p:cNvPr id="34" name="直接连接符 33"/>
          <p:cNvCxnSpPr/>
          <p:nvPr/>
        </p:nvCxnSpPr>
        <p:spPr>
          <a:xfrm flipV="1">
            <a:off x="3876541" y="2426776"/>
            <a:ext cx="1491239" cy="50764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26" idx="2"/>
          </p:cNvCxnSpPr>
          <p:nvPr/>
        </p:nvCxnSpPr>
        <p:spPr>
          <a:xfrm>
            <a:off x="4013320" y="3396558"/>
            <a:ext cx="4755127" cy="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9" name="直接连接符 38"/>
          <p:cNvCxnSpPr>
            <a:endCxn id="32" idx="1"/>
          </p:cNvCxnSpPr>
          <p:nvPr/>
        </p:nvCxnSpPr>
        <p:spPr>
          <a:xfrm>
            <a:off x="3631106" y="4150877"/>
            <a:ext cx="562807" cy="62754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3827332" y="3781250"/>
            <a:ext cx="2245490" cy="81455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3" name="椭圆 22"/>
          <p:cNvSpPr/>
          <p:nvPr/>
        </p:nvSpPr>
        <p:spPr>
          <a:xfrm>
            <a:off x="5253999" y="1582925"/>
            <a:ext cx="1247016" cy="1247016"/>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24" name="椭圆 23"/>
          <p:cNvSpPr/>
          <p:nvPr/>
        </p:nvSpPr>
        <p:spPr>
          <a:xfrm>
            <a:off x="5367780" y="1696706"/>
            <a:ext cx="1019455" cy="1019455"/>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Key 01</a:t>
            </a:r>
            <a:endParaRPr lang="zh-CN" altLang="en-US" sz="1600" dirty="0">
              <a:solidFill>
                <a:schemeClr val="bg1"/>
              </a:solidFill>
              <a:latin typeface="+mj-lt"/>
            </a:endParaRPr>
          </a:p>
        </p:txBody>
      </p:sp>
      <p:sp>
        <p:nvSpPr>
          <p:cNvPr id="29" name="椭圆 28"/>
          <p:cNvSpPr/>
          <p:nvPr/>
        </p:nvSpPr>
        <p:spPr>
          <a:xfrm>
            <a:off x="6072822" y="4127303"/>
            <a:ext cx="1247016" cy="1247016"/>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30" name="椭圆 29"/>
          <p:cNvSpPr/>
          <p:nvPr/>
        </p:nvSpPr>
        <p:spPr>
          <a:xfrm>
            <a:off x="6186603" y="4241084"/>
            <a:ext cx="1019455" cy="1019455"/>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Key 02</a:t>
            </a:r>
            <a:endParaRPr lang="zh-CN" altLang="en-US" sz="1600" dirty="0">
              <a:solidFill>
                <a:schemeClr val="bg1"/>
              </a:solidFill>
              <a:latin typeface="+mj-lt"/>
            </a:endParaRPr>
          </a:p>
        </p:txBody>
      </p:sp>
      <p:sp>
        <p:nvSpPr>
          <p:cNvPr id="32" name="椭圆 31"/>
          <p:cNvSpPr/>
          <p:nvPr/>
        </p:nvSpPr>
        <p:spPr>
          <a:xfrm>
            <a:off x="4011292" y="4595802"/>
            <a:ext cx="1247016" cy="1247016"/>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33" name="椭圆 32"/>
          <p:cNvSpPr/>
          <p:nvPr/>
        </p:nvSpPr>
        <p:spPr>
          <a:xfrm>
            <a:off x="4125073" y="4709583"/>
            <a:ext cx="1019455" cy="101945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51" name="KSO_Shape"/>
          <p:cNvSpPr/>
          <p:nvPr/>
        </p:nvSpPr>
        <p:spPr>
          <a:xfrm>
            <a:off x="4361917" y="4975467"/>
            <a:ext cx="555049" cy="467166"/>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26" name="椭圆 25"/>
          <p:cNvSpPr/>
          <p:nvPr/>
        </p:nvSpPr>
        <p:spPr>
          <a:xfrm>
            <a:off x="8768447" y="2773050"/>
            <a:ext cx="1247016" cy="1247016"/>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27" name="椭圆 26"/>
          <p:cNvSpPr/>
          <p:nvPr/>
        </p:nvSpPr>
        <p:spPr>
          <a:xfrm>
            <a:off x="8882228" y="2886831"/>
            <a:ext cx="1019455" cy="101945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52" name="KSO_Shape"/>
          <p:cNvSpPr>
            <a:spLocks/>
          </p:cNvSpPr>
          <p:nvPr/>
        </p:nvSpPr>
        <p:spPr bwMode="auto">
          <a:xfrm>
            <a:off x="9116895" y="3132454"/>
            <a:ext cx="546422" cy="528208"/>
          </a:xfrm>
          <a:custGeom>
            <a:avLst/>
            <a:gdLst>
              <a:gd name="T0" fmla="*/ 2147483646 w 5440"/>
              <a:gd name="T1" fmla="*/ 2147483646 h 5267"/>
              <a:gd name="T2" fmla="*/ 2147483646 w 5440"/>
              <a:gd name="T3" fmla="*/ 2147483646 h 5267"/>
              <a:gd name="T4" fmla="*/ 2147483646 w 5440"/>
              <a:gd name="T5" fmla="*/ 2147483646 h 5267"/>
              <a:gd name="T6" fmla="*/ 2147483646 w 5440"/>
              <a:gd name="T7" fmla="*/ 2147483646 h 5267"/>
              <a:gd name="T8" fmla="*/ 2147483646 w 5440"/>
              <a:gd name="T9" fmla="*/ 2147483646 h 5267"/>
              <a:gd name="T10" fmla="*/ 2147483646 w 5440"/>
              <a:gd name="T11" fmla="*/ 2147483646 h 5267"/>
              <a:gd name="T12" fmla="*/ 2147483646 w 5440"/>
              <a:gd name="T13" fmla="*/ 2147483646 h 5267"/>
              <a:gd name="T14" fmla="*/ 2147483646 w 5440"/>
              <a:gd name="T15" fmla="*/ 2147483646 h 5267"/>
              <a:gd name="T16" fmla="*/ 2147483646 w 5440"/>
              <a:gd name="T17" fmla="*/ 2147483646 h 5267"/>
              <a:gd name="T18" fmla="*/ 2147483646 w 5440"/>
              <a:gd name="T19" fmla="*/ 2147483646 h 5267"/>
              <a:gd name="T20" fmla="*/ 2147483646 w 5440"/>
              <a:gd name="T21" fmla="*/ 2147483646 h 5267"/>
              <a:gd name="T22" fmla="*/ 2147483646 w 5440"/>
              <a:gd name="T23" fmla="*/ 2147483646 h 5267"/>
              <a:gd name="T24" fmla="*/ 2147483646 w 5440"/>
              <a:gd name="T25" fmla="*/ 2147483646 h 5267"/>
              <a:gd name="T26" fmla="*/ 2147483646 w 5440"/>
              <a:gd name="T27" fmla="*/ 2147483646 h 5267"/>
              <a:gd name="T28" fmla="*/ 2147483646 w 5440"/>
              <a:gd name="T29" fmla="*/ 2147483646 h 5267"/>
              <a:gd name="T30" fmla="*/ 429445831 w 5440"/>
              <a:gd name="T31" fmla="*/ 2147483646 h 5267"/>
              <a:gd name="T32" fmla="*/ 85840210 w 5440"/>
              <a:gd name="T33" fmla="*/ 2147483646 h 5267"/>
              <a:gd name="T34" fmla="*/ 1545979988 w 5440"/>
              <a:gd name="T35" fmla="*/ 2147483646 h 5267"/>
              <a:gd name="T36" fmla="*/ 2147483646 w 5440"/>
              <a:gd name="T37" fmla="*/ 2147483646 h 5267"/>
              <a:gd name="T38" fmla="*/ 2147483646 w 5440"/>
              <a:gd name="T39" fmla="*/ 2147483646 h 5267"/>
              <a:gd name="T40" fmla="*/ 2147483646 w 5440"/>
              <a:gd name="T41" fmla="*/ 2147483646 h 5267"/>
              <a:gd name="T42" fmla="*/ 2147483646 w 5440"/>
              <a:gd name="T43" fmla="*/ 2147483646 h 5267"/>
              <a:gd name="T44" fmla="*/ 2147483646 w 5440"/>
              <a:gd name="T45" fmla="*/ 2147483646 h 5267"/>
              <a:gd name="T46" fmla="*/ 2147483646 w 5440"/>
              <a:gd name="T47" fmla="*/ 2147483646 h 5267"/>
              <a:gd name="T48" fmla="*/ 2147483646 w 5440"/>
              <a:gd name="T49" fmla="*/ 2147483646 h 5267"/>
              <a:gd name="T50" fmla="*/ 2147483646 w 5440"/>
              <a:gd name="T51" fmla="*/ 2147483646 h 5267"/>
              <a:gd name="T52" fmla="*/ 2147483646 w 5440"/>
              <a:gd name="T53" fmla="*/ 2147483646 h 5267"/>
              <a:gd name="T54" fmla="*/ 2147483646 w 5440"/>
              <a:gd name="T55" fmla="*/ 2147483646 h 5267"/>
              <a:gd name="T56" fmla="*/ 2147483646 w 5440"/>
              <a:gd name="T57" fmla="*/ 2147483646 h 5267"/>
              <a:gd name="T58" fmla="*/ 2147483646 w 5440"/>
              <a:gd name="T59" fmla="*/ 2147483646 h 5267"/>
              <a:gd name="T60" fmla="*/ 2147483646 w 5440"/>
              <a:gd name="T61" fmla="*/ 2147483646 h 5267"/>
              <a:gd name="T62" fmla="*/ 2147483646 w 5440"/>
              <a:gd name="T63" fmla="*/ 2147483646 h 5267"/>
              <a:gd name="T64" fmla="*/ 2147483646 w 5440"/>
              <a:gd name="T65" fmla="*/ 2147483646 h 5267"/>
              <a:gd name="T66" fmla="*/ 2147483646 w 5440"/>
              <a:gd name="T67" fmla="*/ 2147483646 h 5267"/>
              <a:gd name="T68" fmla="*/ 2147483646 w 5440"/>
              <a:gd name="T69" fmla="*/ 2147483646 h 5267"/>
              <a:gd name="T70" fmla="*/ 2147483646 w 5440"/>
              <a:gd name="T71" fmla="*/ 2147483646 h 5267"/>
              <a:gd name="T72" fmla="*/ 2147483646 w 5440"/>
              <a:gd name="T73" fmla="*/ 2147483646 h 5267"/>
              <a:gd name="T74" fmla="*/ 2147483646 w 5440"/>
              <a:gd name="T75" fmla="*/ 2147483646 h 5267"/>
              <a:gd name="T76" fmla="*/ 2147483646 w 5440"/>
              <a:gd name="T77" fmla="*/ 2147483646 h 5267"/>
              <a:gd name="T78" fmla="*/ 2147483646 w 5440"/>
              <a:gd name="T79" fmla="*/ 2147483646 h 5267"/>
              <a:gd name="T80" fmla="*/ 2147483646 w 5440"/>
              <a:gd name="T81" fmla="*/ 2147483646 h 5267"/>
              <a:gd name="T82" fmla="*/ 2147483646 w 5440"/>
              <a:gd name="T83" fmla="*/ 2147483646 h 5267"/>
              <a:gd name="T84" fmla="*/ 2147483646 w 5440"/>
              <a:gd name="T85" fmla="*/ 2147483646 h 5267"/>
              <a:gd name="T86" fmla="*/ 2147483646 w 5440"/>
              <a:gd name="T87" fmla="*/ 2147483646 h 5267"/>
              <a:gd name="T88" fmla="*/ 2147483646 w 5440"/>
              <a:gd name="T89" fmla="*/ 2147483646 h 5267"/>
              <a:gd name="T90" fmla="*/ 2147483646 w 5440"/>
              <a:gd name="T91" fmla="*/ 2147483646 h 5267"/>
              <a:gd name="T92" fmla="*/ 2147483646 w 5440"/>
              <a:gd name="T93" fmla="*/ 2147483646 h 5267"/>
              <a:gd name="T94" fmla="*/ 2147483646 w 5440"/>
              <a:gd name="T95" fmla="*/ 2147483646 h 5267"/>
              <a:gd name="T96" fmla="*/ 2147483646 w 5440"/>
              <a:gd name="T97" fmla="*/ 2147483646 h 5267"/>
              <a:gd name="T98" fmla="*/ 2147483646 w 5440"/>
              <a:gd name="T99" fmla="*/ 2147483646 h 5267"/>
              <a:gd name="T100" fmla="*/ 2147483646 w 5440"/>
              <a:gd name="T101" fmla="*/ 2147483646 h 5267"/>
              <a:gd name="T102" fmla="*/ 2147483646 w 5440"/>
              <a:gd name="T103" fmla="*/ 2147483646 h 5267"/>
              <a:gd name="T104" fmla="*/ 2147483646 w 5440"/>
              <a:gd name="T105" fmla="*/ 2147483646 h 5267"/>
              <a:gd name="T106" fmla="*/ 2147483646 w 5440"/>
              <a:gd name="T107" fmla="*/ 2147483646 h 5267"/>
              <a:gd name="T108" fmla="*/ 2147483646 w 5440"/>
              <a:gd name="T109" fmla="*/ 2147483646 h 526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440" h="5267">
                <a:moveTo>
                  <a:pt x="1521" y="2392"/>
                </a:moveTo>
                <a:lnTo>
                  <a:pt x="1521" y="2392"/>
                </a:lnTo>
                <a:lnTo>
                  <a:pt x="1525" y="2395"/>
                </a:lnTo>
                <a:lnTo>
                  <a:pt x="2073" y="2944"/>
                </a:lnTo>
                <a:lnTo>
                  <a:pt x="2265" y="2753"/>
                </a:lnTo>
                <a:lnTo>
                  <a:pt x="2058" y="2546"/>
                </a:lnTo>
                <a:lnTo>
                  <a:pt x="1964" y="2452"/>
                </a:lnTo>
                <a:lnTo>
                  <a:pt x="2443" y="1974"/>
                </a:lnTo>
                <a:lnTo>
                  <a:pt x="2506" y="1981"/>
                </a:lnTo>
                <a:lnTo>
                  <a:pt x="2531" y="1984"/>
                </a:lnTo>
                <a:lnTo>
                  <a:pt x="2554" y="1985"/>
                </a:lnTo>
                <a:lnTo>
                  <a:pt x="2579" y="1984"/>
                </a:lnTo>
                <a:lnTo>
                  <a:pt x="2603" y="1981"/>
                </a:lnTo>
                <a:lnTo>
                  <a:pt x="2628" y="1978"/>
                </a:lnTo>
                <a:lnTo>
                  <a:pt x="2651" y="1973"/>
                </a:lnTo>
                <a:lnTo>
                  <a:pt x="2300" y="1621"/>
                </a:lnTo>
                <a:lnTo>
                  <a:pt x="2288" y="1611"/>
                </a:lnTo>
                <a:lnTo>
                  <a:pt x="2277" y="1601"/>
                </a:lnTo>
                <a:lnTo>
                  <a:pt x="2287" y="1564"/>
                </a:lnTo>
                <a:lnTo>
                  <a:pt x="2295" y="1528"/>
                </a:lnTo>
                <a:lnTo>
                  <a:pt x="2302" y="1490"/>
                </a:lnTo>
                <a:lnTo>
                  <a:pt x="2308" y="1454"/>
                </a:lnTo>
                <a:lnTo>
                  <a:pt x="2313" y="1416"/>
                </a:lnTo>
                <a:lnTo>
                  <a:pt x="2316" y="1379"/>
                </a:lnTo>
                <a:lnTo>
                  <a:pt x="2318" y="1340"/>
                </a:lnTo>
                <a:lnTo>
                  <a:pt x="2320" y="1303"/>
                </a:lnTo>
                <a:lnTo>
                  <a:pt x="2320" y="1265"/>
                </a:lnTo>
                <a:lnTo>
                  <a:pt x="2318" y="1227"/>
                </a:lnTo>
                <a:lnTo>
                  <a:pt x="2316" y="1190"/>
                </a:lnTo>
                <a:lnTo>
                  <a:pt x="2311" y="1152"/>
                </a:lnTo>
                <a:lnTo>
                  <a:pt x="2307" y="1115"/>
                </a:lnTo>
                <a:lnTo>
                  <a:pt x="2301" y="1077"/>
                </a:lnTo>
                <a:lnTo>
                  <a:pt x="2293" y="1041"/>
                </a:lnTo>
                <a:lnTo>
                  <a:pt x="2284" y="1004"/>
                </a:lnTo>
                <a:lnTo>
                  <a:pt x="2275" y="967"/>
                </a:lnTo>
                <a:lnTo>
                  <a:pt x="2263" y="931"/>
                </a:lnTo>
                <a:lnTo>
                  <a:pt x="2252" y="895"/>
                </a:lnTo>
                <a:lnTo>
                  <a:pt x="2238" y="859"/>
                </a:lnTo>
                <a:lnTo>
                  <a:pt x="2222" y="824"/>
                </a:lnTo>
                <a:lnTo>
                  <a:pt x="2207" y="789"/>
                </a:lnTo>
                <a:lnTo>
                  <a:pt x="2190" y="754"/>
                </a:lnTo>
                <a:lnTo>
                  <a:pt x="2171" y="720"/>
                </a:lnTo>
                <a:lnTo>
                  <a:pt x="2152" y="687"/>
                </a:lnTo>
                <a:lnTo>
                  <a:pt x="2131" y="654"/>
                </a:lnTo>
                <a:lnTo>
                  <a:pt x="2109" y="621"/>
                </a:lnTo>
                <a:lnTo>
                  <a:pt x="2085" y="590"/>
                </a:lnTo>
                <a:lnTo>
                  <a:pt x="2061" y="558"/>
                </a:lnTo>
                <a:lnTo>
                  <a:pt x="2035" y="528"/>
                </a:lnTo>
                <a:lnTo>
                  <a:pt x="2008" y="498"/>
                </a:lnTo>
                <a:lnTo>
                  <a:pt x="1980" y="469"/>
                </a:lnTo>
                <a:lnTo>
                  <a:pt x="1952" y="441"/>
                </a:lnTo>
                <a:lnTo>
                  <a:pt x="1922" y="414"/>
                </a:lnTo>
                <a:lnTo>
                  <a:pt x="1892" y="389"/>
                </a:lnTo>
                <a:lnTo>
                  <a:pt x="1860" y="365"/>
                </a:lnTo>
                <a:lnTo>
                  <a:pt x="1828" y="341"/>
                </a:lnTo>
                <a:lnTo>
                  <a:pt x="1797" y="319"/>
                </a:lnTo>
                <a:lnTo>
                  <a:pt x="1764" y="299"/>
                </a:lnTo>
                <a:lnTo>
                  <a:pt x="1731" y="279"/>
                </a:lnTo>
                <a:lnTo>
                  <a:pt x="1697" y="260"/>
                </a:lnTo>
                <a:lnTo>
                  <a:pt x="1663" y="244"/>
                </a:lnTo>
                <a:lnTo>
                  <a:pt x="1628" y="228"/>
                </a:lnTo>
                <a:lnTo>
                  <a:pt x="1593" y="212"/>
                </a:lnTo>
                <a:lnTo>
                  <a:pt x="1558" y="199"/>
                </a:lnTo>
                <a:lnTo>
                  <a:pt x="1523" y="187"/>
                </a:lnTo>
                <a:lnTo>
                  <a:pt x="1486" y="176"/>
                </a:lnTo>
                <a:lnTo>
                  <a:pt x="1450" y="165"/>
                </a:lnTo>
                <a:lnTo>
                  <a:pt x="1414" y="157"/>
                </a:lnTo>
                <a:lnTo>
                  <a:pt x="1376" y="150"/>
                </a:lnTo>
                <a:lnTo>
                  <a:pt x="1340" y="143"/>
                </a:lnTo>
                <a:lnTo>
                  <a:pt x="1302" y="139"/>
                </a:lnTo>
                <a:lnTo>
                  <a:pt x="1265" y="134"/>
                </a:lnTo>
                <a:lnTo>
                  <a:pt x="1228" y="131"/>
                </a:lnTo>
                <a:lnTo>
                  <a:pt x="1191" y="130"/>
                </a:lnTo>
                <a:lnTo>
                  <a:pt x="1153" y="129"/>
                </a:lnTo>
                <a:lnTo>
                  <a:pt x="1116" y="130"/>
                </a:lnTo>
                <a:lnTo>
                  <a:pt x="1078" y="133"/>
                </a:lnTo>
                <a:lnTo>
                  <a:pt x="1041" y="136"/>
                </a:lnTo>
                <a:lnTo>
                  <a:pt x="1003" y="140"/>
                </a:lnTo>
                <a:lnTo>
                  <a:pt x="967" y="146"/>
                </a:lnTo>
                <a:lnTo>
                  <a:pt x="929" y="153"/>
                </a:lnTo>
                <a:lnTo>
                  <a:pt x="893" y="161"/>
                </a:lnTo>
                <a:lnTo>
                  <a:pt x="857" y="170"/>
                </a:lnTo>
                <a:lnTo>
                  <a:pt x="1514" y="827"/>
                </a:lnTo>
                <a:lnTo>
                  <a:pt x="1341" y="1470"/>
                </a:lnTo>
                <a:lnTo>
                  <a:pt x="697" y="1642"/>
                </a:lnTo>
                <a:lnTo>
                  <a:pt x="41" y="986"/>
                </a:lnTo>
                <a:lnTo>
                  <a:pt x="31" y="1022"/>
                </a:lnTo>
                <a:lnTo>
                  <a:pt x="23" y="1059"/>
                </a:lnTo>
                <a:lnTo>
                  <a:pt x="16" y="1096"/>
                </a:lnTo>
                <a:lnTo>
                  <a:pt x="10" y="1133"/>
                </a:lnTo>
                <a:lnTo>
                  <a:pt x="7" y="1170"/>
                </a:lnTo>
                <a:lnTo>
                  <a:pt x="3" y="1208"/>
                </a:lnTo>
                <a:lnTo>
                  <a:pt x="1" y="1245"/>
                </a:lnTo>
                <a:lnTo>
                  <a:pt x="0" y="1283"/>
                </a:lnTo>
                <a:lnTo>
                  <a:pt x="1" y="1320"/>
                </a:lnTo>
                <a:lnTo>
                  <a:pt x="2" y="1358"/>
                </a:lnTo>
                <a:lnTo>
                  <a:pt x="4" y="1394"/>
                </a:lnTo>
                <a:lnTo>
                  <a:pt x="9" y="1431"/>
                </a:lnTo>
                <a:lnTo>
                  <a:pt x="14" y="1469"/>
                </a:lnTo>
                <a:lnTo>
                  <a:pt x="21" y="1505"/>
                </a:lnTo>
                <a:lnTo>
                  <a:pt x="28" y="1543"/>
                </a:lnTo>
                <a:lnTo>
                  <a:pt x="36" y="1579"/>
                </a:lnTo>
                <a:lnTo>
                  <a:pt x="47" y="1615"/>
                </a:lnTo>
                <a:lnTo>
                  <a:pt x="57" y="1652"/>
                </a:lnTo>
                <a:lnTo>
                  <a:pt x="70" y="1687"/>
                </a:lnTo>
                <a:lnTo>
                  <a:pt x="84" y="1722"/>
                </a:lnTo>
                <a:lnTo>
                  <a:pt x="98" y="1757"/>
                </a:lnTo>
                <a:lnTo>
                  <a:pt x="115" y="1793"/>
                </a:lnTo>
                <a:lnTo>
                  <a:pt x="131" y="1826"/>
                </a:lnTo>
                <a:lnTo>
                  <a:pt x="150" y="1860"/>
                </a:lnTo>
                <a:lnTo>
                  <a:pt x="170" y="1893"/>
                </a:lnTo>
                <a:lnTo>
                  <a:pt x="190" y="1926"/>
                </a:lnTo>
                <a:lnTo>
                  <a:pt x="212" y="1958"/>
                </a:lnTo>
                <a:lnTo>
                  <a:pt x="235" y="1989"/>
                </a:lnTo>
                <a:lnTo>
                  <a:pt x="260" y="2021"/>
                </a:lnTo>
                <a:lnTo>
                  <a:pt x="285" y="2052"/>
                </a:lnTo>
                <a:lnTo>
                  <a:pt x="312" y="2081"/>
                </a:lnTo>
                <a:lnTo>
                  <a:pt x="340" y="2109"/>
                </a:lnTo>
                <a:lnTo>
                  <a:pt x="370" y="2138"/>
                </a:lnTo>
                <a:lnTo>
                  <a:pt x="401" y="2166"/>
                </a:lnTo>
                <a:lnTo>
                  <a:pt x="434" y="2193"/>
                </a:lnTo>
                <a:lnTo>
                  <a:pt x="466" y="2219"/>
                </a:lnTo>
                <a:lnTo>
                  <a:pt x="499" y="2243"/>
                </a:lnTo>
                <a:lnTo>
                  <a:pt x="533" y="2266"/>
                </a:lnTo>
                <a:lnTo>
                  <a:pt x="567" y="2287"/>
                </a:lnTo>
                <a:lnTo>
                  <a:pt x="602" y="2307"/>
                </a:lnTo>
                <a:lnTo>
                  <a:pt x="639" y="2326"/>
                </a:lnTo>
                <a:lnTo>
                  <a:pt x="675" y="2343"/>
                </a:lnTo>
                <a:lnTo>
                  <a:pt x="711" y="2359"/>
                </a:lnTo>
                <a:lnTo>
                  <a:pt x="748" y="2374"/>
                </a:lnTo>
                <a:lnTo>
                  <a:pt x="785" y="2387"/>
                </a:lnTo>
                <a:lnTo>
                  <a:pt x="823" y="2400"/>
                </a:lnTo>
                <a:lnTo>
                  <a:pt x="861" y="2410"/>
                </a:lnTo>
                <a:lnTo>
                  <a:pt x="900" y="2420"/>
                </a:lnTo>
                <a:lnTo>
                  <a:pt x="939" y="2428"/>
                </a:lnTo>
                <a:lnTo>
                  <a:pt x="977" y="2435"/>
                </a:lnTo>
                <a:lnTo>
                  <a:pt x="1016" y="2441"/>
                </a:lnTo>
                <a:lnTo>
                  <a:pt x="1055" y="2444"/>
                </a:lnTo>
                <a:lnTo>
                  <a:pt x="1095" y="2448"/>
                </a:lnTo>
                <a:lnTo>
                  <a:pt x="1133" y="2449"/>
                </a:lnTo>
                <a:lnTo>
                  <a:pt x="1173" y="2449"/>
                </a:lnTo>
                <a:lnTo>
                  <a:pt x="1212" y="2448"/>
                </a:lnTo>
                <a:lnTo>
                  <a:pt x="1252" y="2445"/>
                </a:lnTo>
                <a:lnTo>
                  <a:pt x="1290" y="2442"/>
                </a:lnTo>
                <a:lnTo>
                  <a:pt x="1329" y="2437"/>
                </a:lnTo>
                <a:lnTo>
                  <a:pt x="1368" y="2430"/>
                </a:lnTo>
                <a:lnTo>
                  <a:pt x="1406" y="2422"/>
                </a:lnTo>
                <a:lnTo>
                  <a:pt x="1445" y="2414"/>
                </a:lnTo>
                <a:lnTo>
                  <a:pt x="1484" y="2403"/>
                </a:lnTo>
                <a:lnTo>
                  <a:pt x="1521" y="2392"/>
                </a:lnTo>
                <a:close/>
                <a:moveTo>
                  <a:pt x="3463" y="2785"/>
                </a:moveTo>
                <a:lnTo>
                  <a:pt x="3463" y="2785"/>
                </a:lnTo>
                <a:lnTo>
                  <a:pt x="3459" y="2803"/>
                </a:lnTo>
                <a:lnTo>
                  <a:pt x="3457" y="2821"/>
                </a:lnTo>
                <a:lnTo>
                  <a:pt x="3454" y="2838"/>
                </a:lnTo>
                <a:lnTo>
                  <a:pt x="3453" y="2857"/>
                </a:lnTo>
                <a:lnTo>
                  <a:pt x="3452" y="2876"/>
                </a:lnTo>
                <a:lnTo>
                  <a:pt x="3452" y="2893"/>
                </a:lnTo>
                <a:lnTo>
                  <a:pt x="3453" y="2912"/>
                </a:lnTo>
                <a:lnTo>
                  <a:pt x="3454" y="2931"/>
                </a:lnTo>
                <a:lnTo>
                  <a:pt x="3461" y="2994"/>
                </a:lnTo>
                <a:lnTo>
                  <a:pt x="3417" y="3039"/>
                </a:lnTo>
                <a:lnTo>
                  <a:pt x="3077" y="3379"/>
                </a:lnTo>
                <a:lnTo>
                  <a:pt x="2984" y="3472"/>
                </a:lnTo>
                <a:lnTo>
                  <a:pt x="2684" y="3172"/>
                </a:lnTo>
                <a:lnTo>
                  <a:pt x="2493" y="3363"/>
                </a:lnTo>
                <a:lnTo>
                  <a:pt x="4228" y="5098"/>
                </a:lnTo>
                <a:lnTo>
                  <a:pt x="4248" y="5117"/>
                </a:lnTo>
                <a:lnTo>
                  <a:pt x="4269" y="5136"/>
                </a:lnTo>
                <a:lnTo>
                  <a:pt x="4291" y="5152"/>
                </a:lnTo>
                <a:lnTo>
                  <a:pt x="4314" y="5168"/>
                </a:lnTo>
                <a:lnTo>
                  <a:pt x="4336" y="5183"/>
                </a:lnTo>
                <a:lnTo>
                  <a:pt x="4361" y="5195"/>
                </a:lnTo>
                <a:lnTo>
                  <a:pt x="4384" y="5207"/>
                </a:lnTo>
                <a:lnTo>
                  <a:pt x="4409" y="5218"/>
                </a:lnTo>
                <a:lnTo>
                  <a:pt x="4433" y="5227"/>
                </a:lnTo>
                <a:lnTo>
                  <a:pt x="4459" y="5235"/>
                </a:lnTo>
                <a:lnTo>
                  <a:pt x="4485" y="5242"/>
                </a:lnTo>
                <a:lnTo>
                  <a:pt x="4511" y="5248"/>
                </a:lnTo>
                <a:lnTo>
                  <a:pt x="4536" y="5253"/>
                </a:lnTo>
                <a:lnTo>
                  <a:pt x="4562" y="5255"/>
                </a:lnTo>
                <a:lnTo>
                  <a:pt x="4588" y="5258"/>
                </a:lnTo>
                <a:lnTo>
                  <a:pt x="4615" y="5259"/>
                </a:lnTo>
                <a:lnTo>
                  <a:pt x="4641" y="5258"/>
                </a:lnTo>
                <a:lnTo>
                  <a:pt x="4668" y="5255"/>
                </a:lnTo>
                <a:lnTo>
                  <a:pt x="4693" y="5253"/>
                </a:lnTo>
                <a:lnTo>
                  <a:pt x="4719" y="5248"/>
                </a:lnTo>
                <a:lnTo>
                  <a:pt x="4745" y="5242"/>
                </a:lnTo>
                <a:lnTo>
                  <a:pt x="4771" y="5235"/>
                </a:lnTo>
                <a:lnTo>
                  <a:pt x="4795" y="5227"/>
                </a:lnTo>
                <a:lnTo>
                  <a:pt x="4821" y="5218"/>
                </a:lnTo>
                <a:lnTo>
                  <a:pt x="4845" y="5207"/>
                </a:lnTo>
                <a:lnTo>
                  <a:pt x="4869" y="5195"/>
                </a:lnTo>
                <a:lnTo>
                  <a:pt x="4893" y="5183"/>
                </a:lnTo>
                <a:lnTo>
                  <a:pt x="4916" y="5168"/>
                </a:lnTo>
                <a:lnTo>
                  <a:pt x="4938" y="5152"/>
                </a:lnTo>
                <a:lnTo>
                  <a:pt x="4961" y="5136"/>
                </a:lnTo>
                <a:lnTo>
                  <a:pt x="4982" y="5117"/>
                </a:lnTo>
                <a:lnTo>
                  <a:pt x="5002" y="5098"/>
                </a:lnTo>
                <a:lnTo>
                  <a:pt x="5022" y="5077"/>
                </a:lnTo>
                <a:lnTo>
                  <a:pt x="5039" y="5056"/>
                </a:lnTo>
                <a:lnTo>
                  <a:pt x="5057" y="5035"/>
                </a:lnTo>
                <a:lnTo>
                  <a:pt x="5072" y="5013"/>
                </a:lnTo>
                <a:lnTo>
                  <a:pt x="5086" y="4989"/>
                </a:lnTo>
                <a:lnTo>
                  <a:pt x="5099" y="4966"/>
                </a:lnTo>
                <a:lnTo>
                  <a:pt x="5112" y="4941"/>
                </a:lnTo>
                <a:lnTo>
                  <a:pt x="5122" y="4916"/>
                </a:lnTo>
                <a:lnTo>
                  <a:pt x="5132" y="4892"/>
                </a:lnTo>
                <a:lnTo>
                  <a:pt x="5140" y="4867"/>
                </a:lnTo>
                <a:lnTo>
                  <a:pt x="5146" y="4841"/>
                </a:lnTo>
                <a:lnTo>
                  <a:pt x="5152" y="4816"/>
                </a:lnTo>
                <a:lnTo>
                  <a:pt x="5156" y="4790"/>
                </a:lnTo>
                <a:lnTo>
                  <a:pt x="5160" y="4763"/>
                </a:lnTo>
                <a:lnTo>
                  <a:pt x="5161" y="4737"/>
                </a:lnTo>
                <a:lnTo>
                  <a:pt x="5162" y="4711"/>
                </a:lnTo>
                <a:lnTo>
                  <a:pt x="5161" y="4684"/>
                </a:lnTo>
                <a:lnTo>
                  <a:pt x="5160" y="4659"/>
                </a:lnTo>
                <a:lnTo>
                  <a:pt x="5156" y="4632"/>
                </a:lnTo>
                <a:lnTo>
                  <a:pt x="5152" y="4606"/>
                </a:lnTo>
                <a:lnTo>
                  <a:pt x="5146" y="4580"/>
                </a:lnTo>
                <a:lnTo>
                  <a:pt x="5140" y="4555"/>
                </a:lnTo>
                <a:lnTo>
                  <a:pt x="5132" y="4530"/>
                </a:lnTo>
                <a:lnTo>
                  <a:pt x="5122" y="4505"/>
                </a:lnTo>
                <a:lnTo>
                  <a:pt x="5112" y="4480"/>
                </a:lnTo>
                <a:lnTo>
                  <a:pt x="5099" y="4456"/>
                </a:lnTo>
                <a:lnTo>
                  <a:pt x="5086" y="4432"/>
                </a:lnTo>
                <a:lnTo>
                  <a:pt x="5072" y="4410"/>
                </a:lnTo>
                <a:lnTo>
                  <a:pt x="5057" y="4387"/>
                </a:lnTo>
                <a:lnTo>
                  <a:pt x="5039" y="4366"/>
                </a:lnTo>
                <a:lnTo>
                  <a:pt x="5022" y="4344"/>
                </a:lnTo>
                <a:lnTo>
                  <a:pt x="5002" y="4323"/>
                </a:lnTo>
                <a:lnTo>
                  <a:pt x="3463" y="2785"/>
                </a:lnTo>
                <a:close/>
                <a:moveTo>
                  <a:pt x="4802" y="4918"/>
                </a:moveTo>
                <a:lnTo>
                  <a:pt x="4527" y="4991"/>
                </a:lnTo>
                <a:lnTo>
                  <a:pt x="4304" y="4769"/>
                </a:lnTo>
                <a:lnTo>
                  <a:pt x="4377" y="4493"/>
                </a:lnTo>
                <a:lnTo>
                  <a:pt x="4652" y="4419"/>
                </a:lnTo>
                <a:lnTo>
                  <a:pt x="4876" y="4643"/>
                </a:lnTo>
                <a:lnTo>
                  <a:pt x="4802" y="4918"/>
                </a:lnTo>
                <a:close/>
                <a:moveTo>
                  <a:pt x="2687" y="2988"/>
                </a:moveTo>
                <a:lnTo>
                  <a:pt x="2985" y="3287"/>
                </a:lnTo>
                <a:lnTo>
                  <a:pt x="3325" y="2947"/>
                </a:lnTo>
                <a:lnTo>
                  <a:pt x="3323" y="2917"/>
                </a:lnTo>
                <a:lnTo>
                  <a:pt x="3322" y="2885"/>
                </a:lnTo>
                <a:lnTo>
                  <a:pt x="3323" y="2853"/>
                </a:lnTo>
                <a:lnTo>
                  <a:pt x="3325" y="2823"/>
                </a:lnTo>
                <a:lnTo>
                  <a:pt x="3330" y="2791"/>
                </a:lnTo>
                <a:lnTo>
                  <a:pt x="3336" y="2761"/>
                </a:lnTo>
                <a:lnTo>
                  <a:pt x="3343" y="2730"/>
                </a:lnTo>
                <a:lnTo>
                  <a:pt x="3352" y="2700"/>
                </a:lnTo>
                <a:lnTo>
                  <a:pt x="3363" y="2670"/>
                </a:lnTo>
                <a:lnTo>
                  <a:pt x="3376" y="2641"/>
                </a:lnTo>
                <a:lnTo>
                  <a:pt x="3391" y="2613"/>
                </a:lnTo>
                <a:lnTo>
                  <a:pt x="3406" y="2585"/>
                </a:lnTo>
                <a:lnTo>
                  <a:pt x="3425" y="2558"/>
                </a:lnTo>
                <a:lnTo>
                  <a:pt x="3444" y="2532"/>
                </a:lnTo>
                <a:lnTo>
                  <a:pt x="3465" y="2506"/>
                </a:lnTo>
                <a:lnTo>
                  <a:pt x="3488" y="2482"/>
                </a:lnTo>
                <a:lnTo>
                  <a:pt x="3513" y="2459"/>
                </a:lnTo>
                <a:lnTo>
                  <a:pt x="3538" y="2438"/>
                </a:lnTo>
                <a:lnTo>
                  <a:pt x="3565" y="2418"/>
                </a:lnTo>
                <a:lnTo>
                  <a:pt x="3592" y="2401"/>
                </a:lnTo>
                <a:lnTo>
                  <a:pt x="3620" y="2384"/>
                </a:lnTo>
                <a:lnTo>
                  <a:pt x="3648" y="2370"/>
                </a:lnTo>
                <a:lnTo>
                  <a:pt x="3677" y="2358"/>
                </a:lnTo>
                <a:lnTo>
                  <a:pt x="3706" y="2346"/>
                </a:lnTo>
                <a:lnTo>
                  <a:pt x="3737" y="2338"/>
                </a:lnTo>
                <a:lnTo>
                  <a:pt x="3767" y="2329"/>
                </a:lnTo>
                <a:lnTo>
                  <a:pt x="3798" y="2324"/>
                </a:lnTo>
                <a:lnTo>
                  <a:pt x="3828" y="2319"/>
                </a:lnTo>
                <a:lnTo>
                  <a:pt x="3860" y="2316"/>
                </a:lnTo>
                <a:lnTo>
                  <a:pt x="3892" y="2316"/>
                </a:lnTo>
                <a:lnTo>
                  <a:pt x="3922" y="2316"/>
                </a:lnTo>
                <a:lnTo>
                  <a:pt x="3954" y="2320"/>
                </a:lnTo>
                <a:lnTo>
                  <a:pt x="5440" y="834"/>
                </a:lnTo>
                <a:lnTo>
                  <a:pt x="4608" y="0"/>
                </a:lnTo>
                <a:lnTo>
                  <a:pt x="3121" y="1487"/>
                </a:lnTo>
                <a:lnTo>
                  <a:pt x="3124" y="1518"/>
                </a:lnTo>
                <a:lnTo>
                  <a:pt x="3125" y="1550"/>
                </a:lnTo>
                <a:lnTo>
                  <a:pt x="3124" y="1580"/>
                </a:lnTo>
                <a:lnTo>
                  <a:pt x="3121" y="1612"/>
                </a:lnTo>
                <a:lnTo>
                  <a:pt x="3117" y="1642"/>
                </a:lnTo>
                <a:lnTo>
                  <a:pt x="3111" y="1674"/>
                </a:lnTo>
                <a:lnTo>
                  <a:pt x="3104" y="1705"/>
                </a:lnTo>
                <a:lnTo>
                  <a:pt x="3094" y="1734"/>
                </a:lnTo>
                <a:lnTo>
                  <a:pt x="3083" y="1764"/>
                </a:lnTo>
                <a:lnTo>
                  <a:pt x="3071" y="1793"/>
                </a:lnTo>
                <a:lnTo>
                  <a:pt x="3056" y="1822"/>
                </a:lnTo>
                <a:lnTo>
                  <a:pt x="3041" y="1849"/>
                </a:lnTo>
                <a:lnTo>
                  <a:pt x="3022" y="1877"/>
                </a:lnTo>
                <a:lnTo>
                  <a:pt x="3003" y="1903"/>
                </a:lnTo>
                <a:lnTo>
                  <a:pt x="2981" y="1928"/>
                </a:lnTo>
                <a:lnTo>
                  <a:pt x="2959" y="1952"/>
                </a:lnTo>
                <a:lnTo>
                  <a:pt x="2934" y="1975"/>
                </a:lnTo>
                <a:lnTo>
                  <a:pt x="2909" y="1996"/>
                </a:lnTo>
                <a:lnTo>
                  <a:pt x="2882" y="2016"/>
                </a:lnTo>
                <a:lnTo>
                  <a:pt x="2855" y="2034"/>
                </a:lnTo>
                <a:lnTo>
                  <a:pt x="2827" y="2050"/>
                </a:lnTo>
                <a:lnTo>
                  <a:pt x="2799" y="2064"/>
                </a:lnTo>
                <a:lnTo>
                  <a:pt x="2770" y="2077"/>
                </a:lnTo>
                <a:lnTo>
                  <a:pt x="2740" y="2088"/>
                </a:lnTo>
                <a:lnTo>
                  <a:pt x="2710" y="2097"/>
                </a:lnTo>
                <a:lnTo>
                  <a:pt x="2680" y="2105"/>
                </a:lnTo>
                <a:lnTo>
                  <a:pt x="2649" y="2111"/>
                </a:lnTo>
                <a:lnTo>
                  <a:pt x="2617" y="2115"/>
                </a:lnTo>
                <a:lnTo>
                  <a:pt x="2587" y="2117"/>
                </a:lnTo>
                <a:lnTo>
                  <a:pt x="2555" y="2118"/>
                </a:lnTo>
                <a:lnTo>
                  <a:pt x="2525" y="2117"/>
                </a:lnTo>
                <a:lnTo>
                  <a:pt x="2493" y="2115"/>
                </a:lnTo>
                <a:lnTo>
                  <a:pt x="2153" y="2455"/>
                </a:lnTo>
                <a:lnTo>
                  <a:pt x="2453" y="2755"/>
                </a:lnTo>
                <a:lnTo>
                  <a:pt x="984" y="4223"/>
                </a:lnTo>
                <a:lnTo>
                  <a:pt x="931" y="4170"/>
                </a:lnTo>
                <a:lnTo>
                  <a:pt x="648" y="4396"/>
                </a:lnTo>
                <a:lnTo>
                  <a:pt x="174" y="5145"/>
                </a:lnTo>
                <a:lnTo>
                  <a:pt x="295" y="5267"/>
                </a:lnTo>
                <a:lnTo>
                  <a:pt x="1044" y="4792"/>
                </a:lnTo>
                <a:lnTo>
                  <a:pt x="1272" y="4510"/>
                </a:lnTo>
                <a:lnTo>
                  <a:pt x="1218" y="4457"/>
                </a:lnTo>
                <a:lnTo>
                  <a:pt x="2687" y="2988"/>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grpSp>
        <p:nvGrpSpPr>
          <p:cNvPr id="35" name="组合 34"/>
          <p:cNvGrpSpPr/>
          <p:nvPr/>
        </p:nvGrpSpPr>
        <p:grpSpPr>
          <a:xfrm>
            <a:off x="6722097" y="1832905"/>
            <a:ext cx="3742811" cy="613216"/>
            <a:chOff x="7483989" y="3433235"/>
            <a:chExt cx="3742811" cy="613216"/>
          </a:xfrm>
        </p:grpSpPr>
        <p:sp>
          <p:nvSpPr>
            <p:cNvPr id="37" name="矩形 36"/>
            <p:cNvSpPr/>
            <p:nvPr/>
          </p:nvSpPr>
          <p:spPr>
            <a:xfrm>
              <a:off x="7483989" y="3732519"/>
              <a:ext cx="3742811"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a:t>
              </a:r>
            </a:p>
          </p:txBody>
        </p:sp>
        <p:sp>
          <p:nvSpPr>
            <p:cNvPr id="38" name="矩形 3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40" name="组合 39"/>
          <p:cNvGrpSpPr/>
          <p:nvPr/>
        </p:nvGrpSpPr>
        <p:grpSpPr>
          <a:xfrm>
            <a:off x="1207266" y="5517626"/>
            <a:ext cx="3742811" cy="613216"/>
            <a:chOff x="7483989" y="3433235"/>
            <a:chExt cx="3742811" cy="613216"/>
          </a:xfrm>
        </p:grpSpPr>
        <p:sp>
          <p:nvSpPr>
            <p:cNvPr id="41" name="矩形 40"/>
            <p:cNvSpPr/>
            <p:nvPr/>
          </p:nvSpPr>
          <p:spPr>
            <a:xfrm>
              <a:off x="7483989" y="3732519"/>
              <a:ext cx="3742811"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a:t>
              </a:r>
            </a:p>
          </p:txBody>
        </p:sp>
        <p:sp>
          <p:nvSpPr>
            <p:cNvPr id="43" name="矩形 42"/>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44" name="组合 43"/>
          <p:cNvGrpSpPr/>
          <p:nvPr/>
        </p:nvGrpSpPr>
        <p:grpSpPr>
          <a:xfrm>
            <a:off x="5647295" y="5433675"/>
            <a:ext cx="3742811" cy="613216"/>
            <a:chOff x="7483989" y="3433235"/>
            <a:chExt cx="3742811" cy="613216"/>
          </a:xfrm>
        </p:grpSpPr>
        <p:sp>
          <p:nvSpPr>
            <p:cNvPr id="45" name="矩形 44"/>
            <p:cNvSpPr/>
            <p:nvPr/>
          </p:nvSpPr>
          <p:spPr>
            <a:xfrm>
              <a:off x="7483989" y="3732519"/>
              <a:ext cx="3742811"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a:t>
              </a:r>
            </a:p>
          </p:txBody>
        </p:sp>
        <p:sp>
          <p:nvSpPr>
            <p:cNvPr id="46" name="矩形 45"/>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47" name="组合 46"/>
          <p:cNvGrpSpPr/>
          <p:nvPr/>
        </p:nvGrpSpPr>
        <p:grpSpPr>
          <a:xfrm>
            <a:off x="8030277" y="4076331"/>
            <a:ext cx="3742811" cy="613216"/>
            <a:chOff x="7483989" y="3433235"/>
            <a:chExt cx="3742811" cy="613216"/>
          </a:xfrm>
        </p:grpSpPr>
        <p:sp>
          <p:nvSpPr>
            <p:cNvPr id="48" name="矩形 47"/>
            <p:cNvSpPr/>
            <p:nvPr/>
          </p:nvSpPr>
          <p:spPr>
            <a:xfrm>
              <a:off x="7483989" y="3732519"/>
              <a:ext cx="3742811"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a:t>
              </a:r>
            </a:p>
          </p:txBody>
        </p:sp>
        <p:sp>
          <p:nvSpPr>
            <p:cNvPr id="49" name="矩形 48"/>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w="114300">
            <a:solidFill>
              <a:schemeClr val="bg1"/>
            </a:solidFill>
          </a:ln>
        </p:spPr>
      </p:pic>
      <p:grpSp>
        <p:nvGrpSpPr>
          <p:cNvPr id="60" name="组合 59"/>
          <p:cNvGrpSpPr/>
          <p:nvPr/>
        </p:nvGrpSpPr>
        <p:grpSpPr>
          <a:xfrm>
            <a:off x="3653004" y="-272090"/>
            <a:ext cx="4885992" cy="1411964"/>
            <a:chOff x="3653004" y="-272090"/>
            <a:chExt cx="4885992" cy="1411964"/>
          </a:xfrm>
        </p:grpSpPr>
        <p:sp>
          <p:nvSpPr>
            <p:cNvPr id="61" name="矩形 60"/>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2" name="矩形 61"/>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63" name="组合 62"/>
            <p:cNvGrpSpPr/>
            <p:nvPr/>
          </p:nvGrpSpPr>
          <p:grpSpPr>
            <a:xfrm>
              <a:off x="3653004" y="423807"/>
              <a:ext cx="4885992" cy="716067"/>
              <a:chOff x="5402407" y="1247256"/>
              <a:chExt cx="4885992" cy="716067"/>
            </a:xfrm>
          </p:grpSpPr>
          <p:sp>
            <p:nvSpPr>
              <p:cNvPr id="67" name="文本框 66"/>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68" name="文本框 67"/>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64" name="组合 63"/>
            <p:cNvGrpSpPr/>
            <p:nvPr/>
          </p:nvGrpSpPr>
          <p:grpSpPr>
            <a:xfrm>
              <a:off x="5554074" y="-272090"/>
              <a:ext cx="1083852" cy="569004"/>
              <a:chOff x="5493998" y="-322890"/>
              <a:chExt cx="1083852" cy="569004"/>
            </a:xfrm>
          </p:grpSpPr>
          <p:sp>
            <p:nvSpPr>
              <p:cNvPr id="65" name="椭圆 64"/>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83483565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500"/>
                                        <p:tgtEl>
                                          <p:spTgt spid="50"/>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left)">
                                      <p:cBhvr>
                                        <p:cTn id="17" dur="500"/>
                                        <p:tgtEl>
                                          <p:spTgt spid="34"/>
                                        </p:tgtEl>
                                      </p:cBhvr>
                                    </p:animEffect>
                                  </p:childTnLst>
                                </p:cTn>
                              </p:par>
                              <p:par>
                                <p:cTn id="18" presetID="22" presetClass="entr" presetSubtype="8" fill="hold"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wipe(left)">
                                      <p:cBhvr>
                                        <p:cTn id="20" dur="500"/>
                                        <p:tgtEl>
                                          <p:spTgt spid="36"/>
                                        </p:tgtEl>
                                      </p:cBhvr>
                                    </p:animEffect>
                                  </p:childTnLst>
                                </p:cTn>
                              </p:par>
                              <p:par>
                                <p:cTn id="21" presetID="22" presetClass="entr" presetSubtype="8" fill="hold" nodeType="with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left)">
                                      <p:cBhvr>
                                        <p:cTn id="23" dur="500"/>
                                        <p:tgtEl>
                                          <p:spTgt spid="42"/>
                                        </p:tgtEl>
                                      </p:cBhvr>
                                    </p:animEffect>
                                  </p:childTnLst>
                                </p:cTn>
                              </p:par>
                              <p:par>
                                <p:cTn id="24" presetID="22" presetClass="entr" presetSubtype="8" fill="hold" nodeType="with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left)">
                                      <p:cBhvr>
                                        <p:cTn id="26" dur="500"/>
                                        <p:tgtEl>
                                          <p:spTgt spid="39"/>
                                        </p:tgtEl>
                                      </p:cBhvr>
                                    </p:animEffect>
                                  </p:childTnLst>
                                </p:cTn>
                              </p:par>
                            </p:childTnLst>
                          </p:cTn>
                        </p:par>
                        <p:par>
                          <p:cTn id="27" fill="hold">
                            <p:stCondLst>
                              <p:cond delay="1500"/>
                            </p:stCondLst>
                            <p:childTnLst>
                              <p:par>
                                <p:cTn id="28" presetID="53" presetClass="entr" presetSubtype="16"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ppt_w</p:attrName>
                                        </p:attrNameLst>
                                      </p:cBhvr>
                                      <p:tavLst>
                                        <p:tav tm="0">
                                          <p:val>
                                            <p:fltVal val="0"/>
                                          </p:val>
                                        </p:tav>
                                        <p:tav tm="100000">
                                          <p:val>
                                            <p:strVal val="#ppt_w"/>
                                          </p:val>
                                        </p:tav>
                                      </p:tavLst>
                                    </p:anim>
                                    <p:anim calcmode="lin" valueType="num">
                                      <p:cBhvr>
                                        <p:cTn id="36" dur="500" fill="hold"/>
                                        <p:tgtEl>
                                          <p:spTgt spid="24"/>
                                        </p:tgtEl>
                                        <p:attrNameLst>
                                          <p:attrName>ppt_h</p:attrName>
                                        </p:attrNameLst>
                                      </p:cBhvr>
                                      <p:tavLst>
                                        <p:tav tm="0">
                                          <p:val>
                                            <p:fltVal val="0"/>
                                          </p:val>
                                        </p:tav>
                                        <p:tav tm="100000">
                                          <p:val>
                                            <p:strVal val="#ppt_h"/>
                                          </p:val>
                                        </p:tav>
                                      </p:tavLst>
                                    </p:anim>
                                    <p:animEffect transition="in" filter="fade">
                                      <p:cBhvr>
                                        <p:cTn id="37" dur="500"/>
                                        <p:tgtEl>
                                          <p:spTgt spid="2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animEffect transition="in" filter="fade">
                                      <p:cBhvr>
                                        <p:cTn id="42" dur="500"/>
                                        <p:tgtEl>
                                          <p:spTgt spid="26"/>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p:cTn id="45" dur="500" fill="hold"/>
                                        <p:tgtEl>
                                          <p:spTgt spid="27"/>
                                        </p:tgtEl>
                                        <p:attrNameLst>
                                          <p:attrName>ppt_w</p:attrName>
                                        </p:attrNameLst>
                                      </p:cBhvr>
                                      <p:tavLst>
                                        <p:tav tm="0">
                                          <p:val>
                                            <p:fltVal val="0"/>
                                          </p:val>
                                        </p:tav>
                                        <p:tav tm="100000">
                                          <p:val>
                                            <p:strVal val="#ppt_w"/>
                                          </p:val>
                                        </p:tav>
                                      </p:tavLst>
                                    </p:anim>
                                    <p:anim calcmode="lin" valueType="num">
                                      <p:cBhvr>
                                        <p:cTn id="46" dur="500" fill="hold"/>
                                        <p:tgtEl>
                                          <p:spTgt spid="27"/>
                                        </p:tgtEl>
                                        <p:attrNameLst>
                                          <p:attrName>ppt_h</p:attrName>
                                        </p:attrNameLst>
                                      </p:cBhvr>
                                      <p:tavLst>
                                        <p:tav tm="0">
                                          <p:val>
                                            <p:fltVal val="0"/>
                                          </p:val>
                                        </p:tav>
                                        <p:tav tm="100000">
                                          <p:val>
                                            <p:strVal val="#ppt_h"/>
                                          </p:val>
                                        </p:tav>
                                      </p:tavLst>
                                    </p:anim>
                                    <p:animEffect transition="in" filter="fade">
                                      <p:cBhvr>
                                        <p:cTn id="47" dur="500"/>
                                        <p:tgtEl>
                                          <p:spTgt spid="27"/>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52"/>
                                        </p:tgtEl>
                                        <p:attrNameLst>
                                          <p:attrName>style.visibility</p:attrName>
                                        </p:attrNameLst>
                                      </p:cBhvr>
                                      <p:to>
                                        <p:strVal val="visible"/>
                                      </p:to>
                                    </p:set>
                                    <p:anim calcmode="lin" valueType="num">
                                      <p:cBhvr>
                                        <p:cTn id="50" dur="500" fill="hold"/>
                                        <p:tgtEl>
                                          <p:spTgt spid="52"/>
                                        </p:tgtEl>
                                        <p:attrNameLst>
                                          <p:attrName>ppt_w</p:attrName>
                                        </p:attrNameLst>
                                      </p:cBhvr>
                                      <p:tavLst>
                                        <p:tav tm="0">
                                          <p:val>
                                            <p:fltVal val="0"/>
                                          </p:val>
                                        </p:tav>
                                        <p:tav tm="100000">
                                          <p:val>
                                            <p:strVal val="#ppt_w"/>
                                          </p:val>
                                        </p:tav>
                                      </p:tavLst>
                                    </p:anim>
                                    <p:anim calcmode="lin" valueType="num">
                                      <p:cBhvr>
                                        <p:cTn id="51" dur="500" fill="hold"/>
                                        <p:tgtEl>
                                          <p:spTgt spid="52"/>
                                        </p:tgtEl>
                                        <p:attrNameLst>
                                          <p:attrName>ppt_h</p:attrName>
                                        </p:attrNameLst>
                                      </p:cBhvr>
                                      <p:tavLst>
                                        <p:tav tm="0">
                                          <p:val>
                                            <p:fltVal val="0"/>
                                          </p:val>
                                        </p:tav>
                                        <p:tav tm="100000">
                                          <p:val>
                                            <p:strVal val="#ppt_h"/>
                                          </p:val>
                                        </p:tav>
                                      </p:tavLst>
                                    </p:anim>
                                    <p:animEffect transition="in" filter="fade">
                                      <p:cBhvr>
                                        <p:cTn id="52" dur="500"/>
                                        <p:tgtEl>
                                          <p:spTgt spid="52"/>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p:cTn id="55" dur="500" fill="hold"/>
                                        <p:tgtEl>
                                          <p:spTgt spid="29"/>
                                        </p:tgtEl>
                                        <p:attrNameLst>
                                          <p:attrName>ppt_w</p:attrName>
                                        </p:attrNameLst>
                                      </p:cBhvr>
                                      <p:tavLst>
                                        <p:tav tm="0">
                                          <p:val>
                                            <p:fltVal val="0"/>
                                          </p:val>
                                        </p:tav>
                                        <p:tav tm="100000">
                                          <p:val>
                                            <p:strVal val="#ppt_w"/>
                                          </p:val>
                                        </p:tav>
                                      </p:tavLst>
                                    </p:anim>
                                    <p:anim calcmode="lin" valueType="num">
                                      <p:cBhvr>
                                        <p:cTn id="56" dur="500" fill="hold"/>
                                        <p:tgtEl>
                                          <p:spTgt spid="29"/>
                                        </p:tgtEl>
                                        <p:attrNameLst>
                                          <p:attrName>ppt_h</p:attrName>
                                        </p:attrNameLst>
                                      </p:cBhvr>
                                      <p:tavLst>
                                        <p:tav tm="0">
                                          <p:val>
                                            <p:fltVal val="0"/>
                                          </p:val>
                                        </p:tav>
                                        <p:tav tm="100000">
                                          <p:val>
                                            <p:strVal val="#ppt_h"/>
                                          </p:val>
                                        </p:tav>
                                      </p:tavLst>
                                    </p:anim>
                                    <p:animEffect transition="in" filter="fade">
                                      <p:cBhvr>
                                        <p:cTn id="57" dur="500"/>
                                        <p:tgtEl>
                                          <p:spTgt spid="29"/>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p:cTn id="65" dur="500" fill="hold"/>
                                        <p:tgtEl>
                                          <p:spTgt spid="32"/>
                                        </p:tgtEl>
                                        <p:attrNameLst>
                                          <p:attrName>ppt_w</p:attrName>
                                        </p:attrNameLst>
                                      </p:cBhvr>
                                      <p:tavLst>
                                        <p:tav tm="0">
                                          <p:val>
                                            <p:fltVal val="0"/>
                                          </p:val>
                                        </p:tav>
                                        <p:tav tm="100000">
                                          <p:val>
                                            <p:strVal val="#ppt_w"/>
                                          </p:val>
                                        </p:tav>
                                      </p:tavLst>
                                    </p:anim>
                                    <p:anim calcmode="lin" valueType="num">
                                      <p:cBhvr>
                                        <p:cTn id="66" dur="500" fill="hold"/>
                                        <p:tgtEl>
                                          <p:spTgt spid="32"/>
                                        </p:tgtEl>
                                        <p:attrNameLst>
                                          <p:attrName>ppt_h</p:attrName>
                                        </p:attrNameLst>
                                      </p:cBhvr>
                                      <p:tavLst>
                                        <p:tav tm="0">
                                          <p:val>
                                            <p:fltVal val="0"/>
                                          </p:val>
                                        </p:tav>
                                        <p:tav tm="100000">
                                          <p:val>
                                            <p:strVal val="#ppt_h"/>
                                          </p:val>
                                        </p:tav>
                                      </p:tavLst>
                                    </p:anim>
                                    <p:animEffect transition="in" filter="fade">
                                      <p:cBhvr>
                                        <p:cTn id="67" dur="500"/>
                                        <p:tgtEl>
                                          <p:spTgt spid="32"/>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Effect transition="in" filter="fade">
                                      <p:cBhvr>
                                        <p:cTn id="72" dur="500"/>
                                        <p:tgtEl>
                                          <p:spTgt spid="33"/>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 calcmode="lin" valueType="num">
                                      <p:cBhvr>
                                        <p:cTn id="75" dur="500" fill="hold"/>
                                        <p:tgtEl>
                                          <p:spTgt spid="51"/>
                                        </p:tgtEl>
                                        <p:attrNameLst>
                                          <p:attrName>ppt_w</p:attrName>
                                        </p:attrNameLst>
                                      </p:cBhvr>
                                      <p:tavLst>
                                        <p:tav tm="0">
                                          <p:val>
                                            <p:fltVal val="0"/>
                                          </p:val>
                                        </p:tav>
                                        <p:tav tm="100000">
                                          <p:val>
                                            <p:strVal val="#ppt_w"/>
                                          </p:val>
                                        </p:tav>
                                      </p:tavLst>
                                    </p:anim>
                                    <p:anim calcmode="lin" valueType="num">
                                      <p:cBhvr>
                                        <p:cTn id="76" dur="500" fill="hold"/>
                                        <p:tgtEl>
                                          <p:spTgt spid="51"/>
                                        </p:tgtEl>
                                        <p:attrNameLst>
                                          <p:attrName>ppt_h</p:attrName>
                                        </p:attrNameLst>
                                      </p:cBhvr>
                                      <p:tavLst>
                                        <p:tav tm="0">
                                          <p:val>
                                            <p:fltVal val="0"/>
                                          </p:val>
                                        </p:tav>
                                        <p:tav tm="100000">
                                          <p:val>
                                            <p:strVal val="#ppt_h"/>
                                          </p:val>
                                        </p:tav>
                                      </p:tavLst>
                                    </p:anim>
                                    <p:animEffect transition="in" filter="fade">
                                      <p:cBhvr>
                                        <p:cTn id="77" dur="500"/>
                                        <p:tgtEl>
                                          <p:spTgt spid="51"/>
                                        </p:tgtEl>
                                      </p:cBhvr>
                                    </p:animEffect>
                                  </p:childTnLst>
                                </p:cTn>
                              </p:par>
                            </p:childTnLst>
                          </p:cTn>
                        </p:par>
                        <p:par>
                          <p:cTn id="78" fill="hold">
                            <p:stCondLst>
                              <p:cond delay="2000"/>
                            </p:stCondLst>
                            <p:childTnLst>
                              <p:par>
                                <p:cTn id="79" presetID="10" presetClass="entr" presetSubtype="0" fill="hold" grpId="0" nodeType="afterEffect">
                                  <p:stCondLst>
                                    <p:cond delay="0"/>
                                  </p:stCondLst>
                                  <p:childTnLst>
                                    <p:set>
                                      <p:cBhvr>
                                        <p:cTn id="80" dur="1" fill="hold">
                                          <p:stCondLst>
                                            <p:cond delay="0"/>
                                          </p:stCondLst>
                                        </p:cTn>
                                        <p:tgtEl>
                                          <p:spTgt spid="56"/>
                                        </p:tgtEl>
                                        <p:attrNameLst>
                                          <p:attrName>style.visibility</p:attrName>
                                        </p:attrNameLst>
                                      </p:cBhvr>
                                      <p:to>
                                        <p:strVal val="visible"/>
                                      </p:to>
                                    </p:set>
                                    <p:animEffect transition="in" filter="fade">
                                      <p:cBhvr>
                                        <p:cTn id="81" dur="500"/>
                                        <p:tgtEl>
                                          <p:spTgt spid="56"/>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57"/>
                                        </p:tgtEl>
                                        <p:attrNameLst>
                                          <p:attrName>style.visibility</p:attrName>
                                        </p:attrNameLst>
                                      </p:cBhvr>
                                      <p:to>
                                        <p:strVal val="visible"/>
                                      </p:to>
                                    </p:set>
                                    <p:animEffect transition="in" filter="fade">
                                      <p:cBhvr>
                                        <p:cTn id="84" dur="500"/>
                                        <p:tgtEl>
                                          <p:spTgt spid="57"/>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fade">
                                      <p:cBhvr>
                                        <p:cTn id="87" dur="500"/>
                                        <p:tgtEl>
                                          <p:spTgt spid="58"/>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59"/>
                                        </p:tgtEl>
                                        <p:attrNameLst>
                                          <p:attrName>style.visibility</p:attrName>
                                        </p:attrNameLst>
                                      </p:cBhvr>
                                      <p:to>
                                        <p:strVal val="visible"/>
                                      </p:to>
                                    </p:set>
                                    <p:animEffect transition="in" filter="fade">
                                      <p:cBhvr>
                                        <p:cTn id="90" dur="500"/>
                                        <p:tgtEl>
                                          <p:spTgt spid="59"/>
                                        </p:tgtEl>
                                      </p:cBhvr>
                                    </p:animEffect>
                                  </p:childTnLst>
                                </p:cTn>
                              </p:par>
                            </p:childTnLst>
                          </p:cTn>
                        </p:par>
                        <p:par>
                          <p:cTn id="91" fill="hold">
                            <p:stCondLst>
                              <p:cond delay="2500"/>
                            </p:stCondLst>
                            <p:childTnLst>
                              <p:par>
                                <p:cTn id="92" presetID="53" presetClass="entr" presetSubtype="16" fill="hold" nodeType="afterEffect">
                                  <p:stCondLst>
                                    <p:cond delay="0"/>
                                  </p:stCondLst>
                                  <p:childTnLst>
                                    <p:set>
                                      <p:cBhvr>
                                        <p:cTn id="93" dur="1" fill="hold">
                                          <p:stCondLst>
                                            <p:cond delay="0"/>
                                          </p:stCondLst>
                                        </p:cTn>
                                        <p:tgtEl>
                                          <p:spTgt spid="35"/>
                                        </p:tgtEl>
                                        <p:attrNameLst>
                                          <p:attrName>style.visibility</p:attrName>
                                        </p:attrNameLst>
                                      </p:cBhvr>
                                      <p:to>
                                        <p:strVal val="visible"/>
                                      </p:to>
                                    </p:set>
                                    <p:anim calcmode="lin" valueType="num">
                                      <p:cBhvr>
                                        <p:cTn id="94" dur="500" fill="hold"/>
                                        <p:tgtEl>
                                          <p:spTgt spid="35"/>
                                        </p:tgtEl>
                                        <p:attrNameLst>
                                          <p:attrName>ppt_w</p:attrName>
                                        </p:attrNameLst>
                                      </p:cBhvr>
                                      <p:tavLst>
                                        <p:tav tm="0">
                                          <p:val>
                                            <p:fltVal val="0"/>
                                          </p:val>
                                        </p:tav>
                                        <p:tav tm="100000">
                                          <p:val>
                                            <p:strVal val="#ppt_w"/>
                                          </p:val>
                                        </p:tav>
                                      </p:tavLst>
                                    </p:anim>
                                    <p:anim calcmode="lin" valueType="num">
                                      <p:cBhvr>
                                        <p:cTn id="95" dur="500" fill="hold"/>
                                        <p:tgtEl>
                                          <p:spTgt spid="35"/>
                                        </p:tgtEl>
                                        <p:attrNameLst>
                                          <p:attrName>ppt_h</p:attrName>
                                        </p:attrNameLst>
                                      </p:cBhvr>
                                      <p:tavLst>
                                        <p:tav tm="0">
                                          <p:val>
                                            <p:fltVal val="0"/>
                                          </p:val>
                                        </p:tav>
                                        <p:tav tm="100000">
                                          <p:val>
                                            <p:strVal val="#ppt_h"/>
                                          </p:val>
                                        </p:tav>
                                      </p:tavLst>
                                    </p:anim>
                                    <p:animEffect transition="in" filter="fade">
                                      <p:cBhvr>
                                        <p:cTn id="96" dur="500"/>
                                        <p:tgtEl>
                                          <p:spTgt spid="35"/>
                                        </p:tgtEl>
                                      </p:cBhvr>
                                    </p:animEffect>
                                  </p:childTnLst>
                                </p:cTn>
                              </p:par>
                              <p:par>
                                <p:cTn id="97" presetID="53" presetClass="entr" presetSubtype="16" fill="hold" nodeType="withEffect">
                                  <p:stCondLst>
                                    <p:cond delay="0"/>
                                  </p:stCondLst>
                                  <p:childTnLst>
                                    <p:set>
                                      <p:cBhvr>
                                        <p:cTn id="98" dur="1" fill="hold">
                                          <p:stCondLst>
                                            <p:cond delay="0"/>
                                          </p:stCondLst>
                                        </p:cTn>
                                        <p:tgtEl>
                                          <p:spTgt spid="47"/>
                                        </p:tgtEl>
                                        <p:attrNameLst>
                                          <p:attrName>style.visibility</p:attrName>
                                        </p:attrNameLst>
                                      </p:cBhvr>
                                      <p:to>
                                        <p:strVal val="visible"/>
                                      </p:to>
                                    </p:set>
                                    <p:anim calcmode="lin" valueType="num">
                                      <p:cBhvr>
                                        <p:cTn id="99" dur="500" fill="hold"/>
                                        <p:tgtEl>
                                          <p:spTgt spid="47"/>
                                        </p:tgtEl>
                                        <p:attrNameLst>
                                          <p:attrName>ppt_w</p:attrName>
                                        </p:attrNameLst>
                                      </p:cBhvr>
                                      <p:tavLst>
                                        <p:tav tm="0">
                                          <p:val>
                                            <p:fltVal val="0"/>
                                          </p:val>
                                        </p:tav>
                                        <p:tav tm="100000">
                                          <p:val>
                                            <p:strVal val="#ppt_w"/>
                                          </p:val>
                                        </p:tav>
                                      </p:tavLst>
                                    </p:anim>
                                    <p:anim calcmode="lin" valueType="num">
                                      <p:cBhvr>
                                        <p:cTn id="100" dur="500" fill="hold"/>
                                        <p:tgtEl>
                                          <p:spTgt spid="47"/>
                                        </p:tgtEl>
                                        <p:attrNameLst>
                                          <p:attrName>ppt_h</p:attrName>
                                        </p:attrNameLst>
                                      </p:cBhvr>
                                      <p:tavLst>
                                        <p:tav tm="0">
                                          <p:val>
                                            <p:fltVal val="0"/>
                                          </p:val>
                                        </p:tav>
                                        <p:tav tm="100000">
                                          <p:val>
                                            <p:strVal val="#ppt_h"/>
                                          </p:val>
                                        </p:tav>
                                      </p:tavLst>
                                    </p:anim>
                                    <p:animEffect transition="in" filter="fade">
                                      <p:cBhvr>
                                        <p:cTn id="101" dur="500"/>
                                        <p:tgtEl>
                                          <p:spTgt spid="47"/>
                                        </p:tgtEl>
                                      </p:cBhvr>
                                    </p:animEffect>
                                  </p:childTnLst>
                                </p:cTn>
                              </p:par>
                              <p:par>
                                <p:cTn id="102" presetID="53" presetClass="entr" presetSubtype="16" fill="hold" nodeType="withEffect">
                                  <p:stCondLst>
                                    <p:cond delay="0"/>
                                  </p:stCondLst>
                                  <p:childTnLst>
                                    <p:set>
                                      <p:cBhvr>
                                        <p:cTn id="103" dur="1" fill="hold">
                                          <p:stCondLst>
                                            <p:cond delay="0"/>
                                          </p:stCondLst>
                                        </p:cTn>
                                        <p:tgtEl>
                                          <p:spTgt spid="44"/>
                                        </p:tgtEl>
                                        <p:attrNameLst>
                                          <p:attrName>style.visibility</p:attrName>
                                        </p:attrNameLst>
                                      </p:cBhvr>
                                      <p:to>
                                        <p:strVal val="visible"/>
                                      </p:to>
                                    </p:set>
                                    <p:anim calcmode="lin" valueType="num">
                                      <p:cBhvr>
                                        <p:cTn id="104" dur="500" fill="hold"/>
                                        <p:tgtEl>
                                          <p:spTgt spid="44"/>
                                        </p:tgtEl>
                                        <p:attrNameLst>
                                          <p:attrName>ppt_w</p:attrName>
                                        </p:attrNameLst>
                                      </p:cBhvr>
                                      <p:tavLst>
                                        <p:tav tm="0">
                                          <p:val>
                                            <p:fltVal val="0"/>
                                          </p:val>
                                        </p:tav>
                                        <p:tav tm="100000">
                                          <p:val>
                                            <p:strVal val="#ppt_w"/>
                                          </p:val>
                                        </p:tav>
                                      </p:tavLst>
                                    </p:anim>
                                    <p:anim calcmode="lin" valueType="num">
                                      <p:cBhvr>
                                        <p:cTn id="105" dur="500" fill="hold"/>
                                        <p:tgtEl>
                                          <p:spTgt spid="44"/>
                                        </p:tgtEl>
                                        <p:attrNameLst>
                                          <p:attrName>ppt_h</p:attrName>
                                        </p:attrNameLst>
                                      </p:cBhvr>
                                      <p:tavLst>
                                        <p:tav tm="0">
                                          <p:val>
                                            <p:fltVal val="0"/>
                                          </p:val>
                                        </p:tav>
                                        <p:tav tm="100000">
                                          <p:val>
                                            <p:strVal val="#ppt_h"/>
                                          </p:val>
                                        </p:tav>
                                      </p:tavLst>
                                    </p:anim>
                                    <p:animEffect transition="in" filter="fade">
                                      <p:cBhvr>
                                        <p:cTn id="106" dur="500"/>
                                        <p:tgtEl>
                                          <p:spTgt spid="44"/>
                                        </p:tgtEl>
                                      </p:cBhvr>
                                    </p:animEffect>
                                  </p:childTnLst>
                                </p:cTn>
                              </p:par>
                              <p:par>
                                <p:cTn id="107" presetID="53" presetClass="entr" presetSubtype="16" fill="hold" nodeType="withEffect">
                                  <p:stCondLst>
                                    <p:cond delay="0"/>
                                  </p:stCondLst>
                                  <p:childTnLst>
                                    <p:set>
                                      <p:cBhvr>
                                        <p:cTn id="108" dur="1" fill="hold">
                                          <p:stCondLst>
                                            <p:cond delay="0"/>
                                          </p:stCondLst>
                                        </p:cTn>
                                        <p:tgtEl>
                                          <p:spTgt spid="40"/>
                                        </p:tgtEl>
                                        <p:attrNameLst>
                                          <p:attrName>style.visibility</p:attrName>
                                        </p:attrNameLst>
                                      </p:cBhvr>
                                      <p:to>
                                        <p:strVal val="visible"/>
                                      </p:to>
                                    </p:set>
                                    <p:anim calcmode="lin" valueType="num">
                                      <p:cBhvr>
                                        <p:cTn id="109" dur="500" fill="hold"/>
                                        <p:tgtEl>
                                          <p:spTgt spid="40"/>
                                        </p:tgtEl>
                                        <p:attrNameLst>
                                          <p:attrName>ppt_w</p:attrName>
                                        </p:attrNameLst>
                                      </p:cBhvr>
                                      <p:tavLst>
                                        <p:tav tm="0">
                                          <p:val>
                                            <p:fltVal val="0"/>
                                          </p:val>
                                        </p:tav>
                                        <p:tav tm="100000">
                                          <p:val>
                                            <p:strVal val="#ppt_w"/>
                                          </p:val>
                                        </p:tav>
                                      </p:tavLst>
                                    </p:anim>
                                    <p:anim calcmode="lin" valueType="num">
                                      <p:cBhvr>
                                        <p:cTn id="110" dur="500" fill="hold"/>
                                        <p:tgtEl>
                                          <p:spTgt spid="40"/>
                                        </p:tgtEl>
                                        <p:attrNameLst>
                                          <p:attrName>ppt_h</p:attrName>
                                        </p:attrNameLst>
                                      </p:cBhvr>
                                      <p:tavLst>
                                        <p:tav tm="0">
                                          <p:val>
                                            <p:fltVal val="0"/>
                                          </p:val>
                                        </p:tav>
                                        <p:tav tm="100000">
                                          <p:val>
                                            <p:strVal val="#ppt_h"/>
                                          </p:val>
                                        </p:tav>
                                      </p:tavLst>
                                    </p:anim>
                                    <p:animEffect transition="in" filter="fade">
                                      <p:cBhvr>
                                        <p:cTn id="11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6" grpId="0" animBg="1"/>
      <p:bldP spid="57" grpId="0" animBg="1"/>
      <p:bldP spid="58" grpId="0" animBg="1"/>
      <p:bldP spid="59" grpId="0" animBg="1"/>
      <p:bldP spid="23" grpId="0" animBg="1"/>
      <p:bldP spid="24" grpId="0" animBg="1"/>
      <p:bldP spid="29" grpId="0" animBg="1"/>
      <p:bldP spid="30" grpId="0" animBg="1"/>
      <p:bldP spid="32" grpId="0" animBg="1"/>
      <p:bldP spid="33" grpId="0" animBg="1"/>
      <p:bldP spid="51" grpId="0" animBg="1"/>
      <p:bldP spid="26" grpId="0" animBg="1"/>
      <p:bldP spid="27" grpId="0" animBg="1"/>
      <p:bldP spid="5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6616700" y="1879600"/>
            <a:ext cx="5816600" cy="5613400"/>
          </a:xfrm>
          <a:custGeom>
            <a:avLst/>
            <a:gdLst>
              <a:gd name="connsiteX0" fmla="*/ 5816600 w 5816600"/>
              <a:gd name="connsiteY0" fmla="*/ 2565400 h 5613400"/>
              <a:gd name="connsiteX1" fmla="*/ 5816600 w 5816600"/>
              <a:gd name="connsiteY1" fmla="*/ 2489200 h 5613400"/>
              <a:gd name="connsiteX2" fmla="*/ 3086100 w 5816600"/>
              <a:gd name="connsiteY2" fmla="*/ 5613400 h 5613400"/>
              <a:gd name="connsiteX3" fmla="*/ 457200 w 5816600"/>
              <a:gd name="connsiteY3" fmla="*/ 3416300 h 5613400"/>
              <a:gd name="connsiteX4" fmla="*/ 723900 w 5816600"/>
              <a:gd name="connsiteY4" fmla="*/ 2908300 h 5613400"/>
              <a:gd name="connsiteX5" fmla="*/ 0 w 5816600"/>
              <a:gd name="connsiteY5" fmla="*/ 2311400 h 5613400"/>
              <a:gd name="connsiteX6" fmla="*/ 1104900 w 5816600"/>
              <a:gd name="connsiteY6" fmla="*/ 1778000 h 5613400"/>
              <a:gd name="connsiteX7" fmla="*/ 431800 w 5816600"/>
              <a:gd name="connsiteY7" fmla="*/ 1193800 h 5613400"/>
              <a:gd name="connsiteX8" fmla="*/ 1155700 w 5816600"/>
              <a:gd name="connsiteY8" fmla="*/ 495300 h 5613400"/>
              <a:gd name="connsiteX9" fmla="*/ 1905000 w 5816600"/>
              <a:gd name="connsiteY9" fmla="*/ 1092200 h 5613400"/>
              <a:gd name="connsiteX10" fmla="*/ 2235200 w 5816600"/>
              <a:gd name="connsiteY10" fmla="*/ 0 h 5613400"/>
              <a:gd name="connsiteX11" fmla="*/ 2997200 w 5816600"/>
              <a:gd name="connsiteY11" fmla="*/ 685800 h 5613400"/>
              <a:gd name="connsiteX12" fmla="*/ 3238500 w 5816600"/>
              <a:gd name="connsiteY12" fmla="*/ 406400 h 5613400"/>
              <a:gd name="connsiteX13" fmla="*/ 5816600 w 5816600"/>
              <a:gd name="connsiteY13" fmla="*/ 2565400 h 561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16600" h="5613400">
                <a:moveTo>
                  <a:pt x="5816600" y="2565400"/>
                </a:moveTo>
                <a:lnTo>
                  <a:pt x="5816600" y="2489200"/>
                </a:lnTo>
                <a:lnTo>
                  <a:pt x="3086100" y="5613400"/>
                </a:lnTo>
                <a:lnTo>
                  <a:pt x="457200" y="3416300"/>
                </a:lnTo>
                <a:lnTo>
                  <a:pt x="723900" y="2908300"/>
                </a:lnTo>
                <a:lnTo>
                  <a:pt x="0" y="2311400"/>
                </a:lnTo>
                <a:lnTo>
                  <a:pt x="1104900" y="1778000"/>
                </a:lnTo>
                <a:lnTo>
                  <a:pt x="431800" y="1193800"/>
                </a:lnTo>
                <a:lnTo>
                  <a:pt x="1155700" y="495300"/>
                </a:lnTo>
                <a:lnTo>
                  <a:pt x="1905000" y="1092200"/>
                </a:lnTo>
                <a:lnTo>
                  <a:pt x="2235200" y="0"/>
                </a:lnTo>
                <a:lnTo>
                  <a:pt x="2997200" y="685800"/>
                </a:lnTo>
                <a:lnTo>
                  <a:pt x="3238500" y="406400"/>
                </a:lnTo>
                <a:lnTo>
                  <a:pt x="5816600" y="256540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20" name="组合 19"/>
          <p:cNvGrpSpPr/>
          <p:nvPr/>
        </p:nvGrpSpPr>
        <p:grpSpPr>
          <a:xfrm>
            <a:off x="6431223" y="1743599"/>
            <a:ext cx="4113501" cy="4113500"/>
            <a:chOff x="6431223" y="1743599"/>
            <a:chExt cx="4113501" cy="4113500"/>
          </a:xfrm>
        </p:grpSpPr>
        <p:sp>
          <p:nvSpPr>
            <p:cNvPr id="3" name="_1"/>
            <p:cNvSpPr/>
            <p:nvPr>
              <p:custDataLst>
                <p:tags r:id="rId1"/>
              </p:custDataLst>
            </p:nvPr>
          </p:nvSpPr>
          <p:spPr>
            <a:xfrm>
              <a:off x="7963122" y="1743599"/>
              <a:ext cx="1049703" cy="2006676"/>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4" name="_2"/>
            <p:cNvSpPr/>
            <p:nvPr>
              <p:custDataLst>
                <p:tags r:id="rId2"/>
              </p:custDataLst>
            </p:nvPr>
          </p:nvSpPr>
          <p:spPr>
            <a:xfrm rot="2700000">
              <a:off x="8708669" y="2053316"/>
              <a:ext cx="1047849" cy="2004821"/>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6" name="_3"/>
            <p:cNvSpPr/>
            <p:nvPr>
              <p:custDataLst>
                <p:tags r:id="rId3"/>
              </p:custDataLst>
            </p:nvPr>
          </p:nvSpPr>
          <p:spPr>
            <a:xfrm rot="5400000">
              <a:off x="9016534" y="2797011"/>
              <a:ext cx="1049703" cy="2006676"/>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7" name="_4"/>
            <p:cNvSpPr/>
            <p:nvPr>
              <p:custDataLst>
                <p:tags r:id="rId4"/>
              </p:custDataLst>
            </p:nvPr>
          </p:nvSpPr>
          <p:spPr>
            <a:xfrm rot="8100000">
              <a:off x="8708670" y="3542560"/>
              <a:ext cx="1047848" cy="2004821"/>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8" name="_5"/>
            <p:cNvSpPr/>
            <p:nvPr>
              <p:custDataLst>
                <p:tags r:id="rId5"/>
              </p:custDataLst>
            </p:nvPr>
          </p:nvSpPr>
          <p:spPr>
            <a:xfrm rot="10800000">
              <a:off x="7963122" y="3850423"/>
              <a:ext cx="1049703" cy="2006676"/>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9" name="_6"/>
            <p:cNvSpPr/>
            <p:nvPr>
              <p:custDataLst>
                <p:tags r:id="rId6"/>
              </p:custDataLst>
            </p:nvPr>
          </p:nvSpPr>
          <p:spPr>
            <a:xfrm rot="13500000">
              <a:off x="7219427" y="3542559"/>
              <a:ext cx="1047848" cy="2004822"/>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10" name="_7"/>
            <p:cNvSpPr/>
            <p:nvPr>
              <p:custDataLst>
                <p:tags r:id="rId7"/>
              </p:custDataLst>
            </p:nvPr>
          </p:nvSpPr>
          <p:spPr>
            <a:xfrm rot="16200000">
              <a:off x="6909709" y="2797011"/>
              <a:ext cx="1049703" cy="2006676"/>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11" name="_8"/>
            <p:cNvSpPr/>
            <p:nvPr>
              <p:custDataLst>
                <p:tags r:id="rId8"/>
              </p:custDataLst>
            </p:nvPr>
          </p:nvSpPr>
          <p:spPr>
            <a:xfrm rot="18900000">
              <a:off x="7219426" y="2053315"/>
              <a:ext cx="1047849" cy="2004822"/>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12" name="1"/>
            <p:cNvSpPr/>
            <p:nvPr>
              <p:custDataLst>
                <p:tags r:id="rId9"/>
              </p:custDataLst>
            </p:nvPr>
          </p:nvSpPr>
          <p:spPr>
            <a:xfrm>
              <a:off x="8074397" y="1843747"/>
              <a:ext cx="827151" cy="82715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A 01</a:t>
              </a:r>
              <a:endParaRPr lang="zh-CN" altLang="en-US" sz="1600" dirty="0">
                <a:solidFill>
                  <a:schemeClr val="bg1"/>
                </a:solidFill>
                <a:latin typeface="+mj-lt"/>
              </a:endParaRPr>
            </a:p>
          </p:txBody>
        </p:sp>
        <p:sp>
          <p:nvSpPr>
            <p:cNvPr id="13" name="2"/>
            <p:cNvSpPr/>
            <p:nvPr>
              <p:custDataLst>
                <p:tags r:id="rId10"/>
              </p:custDataLst>
            </p:nvPr>
          </p:nvSpPr>
          <p:spPr>
            <a:xfrm>
              <a:off x="9164902" y="2296269"/>
              <a:ext cx="827151" cy="82715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B 02</a:t>
              </a:r>
            </a:p>
          </p:txBody>
        </p:sp>
        <p:sp>
          <p:nvSpPr>
            <p:cNvPr id="14" name="3"/>
            <p:cNvSpPr/>
            <p:nvPr>
              <p:custDataLst>
                <p:tags r:id="rId11"/>
              </p:custDataLst>
            </p:nvPr>
          </p:nvSpPr>
          <p:spPr>
            <a:xfrm>
              <a:off x="9617424" y="3386773"/>
              <a:ext cx="827151" cy="82715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C 03</a:t>
              </a:r>
              <a:endParaRPr lang="zh-CN" altLang="en-US" sz="1600" dirty="0">
                <a:solidFill>
                  <a:schemeClr val="bg1"/>
                </a:solidFill>
                <a:latin typeface="+mj-lt"/>
              </a:endParaRPr>
            </a:p>
          </p:txBody>
        </p:sp>
        <p:sp>
          <p:nvSpPr>
            <p:cNvPr id="15" name="4"/>
            <p:cNvSpPr/>
            <p:nvPr>
              <p:custDataLst>
                <p:tags r:id="rId12"/>
              </p:custDataLst>
            </p:nvPr>
          </p:nvSpPr>
          <p:spPr>
            <a:xfrm>
              <a:off x="9164902" y="4477278"/>
              <a:ext cx="827151" cy="82715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D 04</a:t>
              </a:r>
              <a:endParaRPr lang="zh-CN" altLang="en-US" sz="1600" dirty="0">
                <a:solidFill>
                  <a:schemeClr val="bg1"/>
                </a:solidFill>
                <a:latin typeface="+mj-lt"/>
              </a:endParaRPr>
            </a:p>
          </p:txBody>
        </p:sp>
        <p:sp>
          <p:nvSpPr>
            <p:cNvPr id="16" name="5"/>
            <p:cNvSpPr/>
            <p:nvPr>
              <p:custDataLst>
                <p:tags r:id="rId13"/>
              </p:custDataLst>
            </p:nvPr>
          </p:nvSpPr>
          <p:spPr>
            <a:xfrm>
              <a:off x="8074397" y="4929800"/>
              <a:ext cx="827151" cy="82715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A 05</a:t>
              </a:r>
              <a:endParaRPr lang="zh-CN" altLang="en-US" sz="1600" dirty="0">
                <a:solidFill>
                  <a:schemeClr val="bg1"/>
                </a:solidFill>
                <a:latin typeface="+mj-lt"/>
              </a:endParaRPr>
            </a:p>
          </p:txBody>
        </p:sp>
        <p:sp>
          <p:nvSpPr>
            <p:cNvPr id="17" name="6"/>
            <p:cNvSpPr/>
            <p:nvPr>
              <p:custDataLst>
                <p:tags r:id="rId14"/>
              </p:custDataLst>
            </p:nvPr>
          </p:nvSpPr>
          <p:spPr>
            <a:xfrm>
              <a:off x="6983893" y="4477278"/>
              <a:ext cx="827151" cy="82715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B 06</a:t>
              </a:r>
              <a:endParaRPr lang="zh-CN" altLang="en-US" sz="1600" dirty="0">
                <a:solidFill>
                  <a:schemeClr val="bg1"/>
                </a:solidFill>
                <a:latin typeface="+mj-lt"/>
              </a:endParaRPr>
            </a:p>
          </p:txBody>
        </p:sp>
        <p:sp>
          <p:nvSpPr>
            <p:cNvPr id="18" name="7"/>
            <p:cNvSpPr/>
            <p:nvPr>
              <p:custDataLst>
                <p:tags r:id="rId15"/>
              </p:custDataLst>
            </p:nvPr>
          </p:nvSpPr>
          <p:spPr>
            <a:xfrm>
              <a:off x="6531371" y="3386773"/>
              <a:ext cx="827151" cy="82715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C 07</a:t>
              </a:r>
              <a:endParaRPr lang="zh-CN" altLang="en-US" sz="1600" dirty="0">
                <a:solidFill>
                  <a:schemeClr val="bg1"/>
                </a:solidFill>
                <a:latin typeface="+mj-lt"/>
              </a:endParaRPr>
            </a:p>
          </p:txBody>
        </p:sp>
        <p:sp>
          <p:nvSpPr>
            <p:cNvPr id="19" name="8"/>
            <p:cNvSpPr/>
            <p:nvPr>
              <p:custDataLst>
                <p:tags r:id="rId16"/>
              </p:custDataLst>
            </p:nvPr>
          </p:nvSpPr>
          <p:spPr>
            <a:xfrm>
              <a:off x="6983893" y="2296269"/>
              <a:ext cx="827151" cy="82715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1600" dirty="0">
                  <a:solidFill>
                    <a:schemeClr val="bg1"/>
                  </a:solidFill>
                  <a:latin typeface="+mj-lt"/>
                </a:rPr>
                <a:t>D 08</a:t>
              </a:r>
              <a:endParaRPr lang="zh-CN" altLang="en-US" sz="1600" dirty="0">
                <a:solidFill>
                  <a:schemeClr val="bg1"/>
                </a:solidFill>
                <a:latin typeface="+mj-lt"/>
              </a:endParaRPr>
            </a:p>
          </p:txBody>
        </p:sp>
        <p:sp>
          <p:nvSpPr>
            <p:cNvPr id="21" name="椭圆 20"/>
            <p:cNvSpPr/>
            <p:nvPr/>
          </p:nvSpPr>
          <p:spPr>
            <a:xfrm>
              <a:off x="7942209" y="3252013"/>
              <a:ext cx="1090505" cy="1090505"/>
            </a:xfrm>
            <a:prstGeom prst="ellipse">
              <a:avLst/>
            </a:prstGeom>
            <a:solidFill>
              <a:schemeClr val="bg1">
                <a:lumMod val="95000"/>
              </a:schemeClr>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nvGrpSpPr>
            <p:cNvPr id="2" name="组合 1"/>
            <p:cNvGrpSpPr/>
            <p:nvPr/>
          </p:nvGrpSpPr>
          <p:grpSpPr>
            <a:xfrm>
              <a:off x="8153618" y="3435338"/>
              <a:ext cx="678960" cy="778289"/>
              <a:chOff x="8153618" y="3304708"/>
              <a:chExt cx="678960" cy="778289"/>
            </a:xfrm>
            <a:solidFill>
              <a:schemeClr val="tx1">
                <a:lumMod val="50000"/>
                <a:lumOff val="50000"/>
              </a:schemeClr>
            </a:solidFill>
          </p:grpSpPr>
          <p:sp>
            <p:nvSpPr>
              <p:cNvPr id="24" name="Freeform 6"/>
              <p:cNvSpPr>
                <a:spLocks/>
              </p:cNvSpPr>
              <p:nvPr/>
            </p:nvSpPr>
            <p:spPr bwMode="auto">
              <a:xfrm>
                <a:off x="8471470" y="3304708"/>
                <a:ext cx="42295" cy="103174"/>
              </a:xfrm>
              <a:custGeom>
                <a:avLst/>
                <a:gdLst>
                  <a:gd name="T0" fmla="*/ 33 w 56"/>
                  <a:gd name="T1" fmla="*/ 0 h 136"/>
                  <a:gd name="T2" fmla="*/ 29 w 56"/>
                  <a:gd name="T3" fmla="*/ 136 h 136"/>
                  <a:gd name="T4" fmla="*/ 33 w 56"/>
                  <a:gd name="T5" fmla="*/ 0 h 136"/>
                </a:gdLst>
                <a:ahLst/>
                <a:cxnLst>
                  <a:cxn ang="0">
                    <a:pos x="T0" y="T1"/>
                  </a:cxn>
                  <a:cxn ang="0">
                    <a:pos x="T2" y="T3"/>
                  </a:cxn>
                  <a:cxn ang="0">
                    <a:pos x="T4" y="T5"/>
                  </a:cxn>
                </a:cxnLst>
                <a:rect l="0" t="0" r="r" b="b"/>
                <a:pathLst>
                  <a:path w="56" h="136">
                    <a:moveTo>
                      <a:pt x="33" y="0"/>
                    </a:moveTo>
                    <a:cubicBezTo>
                      <a:pt x="50" y="23"/>
                      <a:pt x="56" y="119"/>
                      <a:pt x="29" y="136"/>
                    </a:cubicBezTo>
                    <a:cubicBezTo>
                      <a:pt x="5" y="123"/>
                      <a:pt x="0" y="7"/>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7"/>
              <p:cNvSpPr>
                <a:spLocks/>
              </p:cNvSpPr>
              <p:nvPr/>
            </p:nvSpPr>
            <p:spPr bwMode="auto">
              <a:xfrm>
                <a:off x="8647699" y="3397949"/>
                <a:ext cx="84910" cy="79463"/>
              </a:xfrm>
              <a:custGeom>
                <a:avLst/>
                <a:gdLst>
                  <a:gd name="T0" fmla="*/ 112 w 112"/>
                  <a:gd name="T1" fmla="*/ 9 h 105"/>
                  <a:gd name="T2" fmla="*/ 0 w 112"/>
                  <a:gd name="T3" fmla="*/ 97 h 105"/>
                  <a:gd name="T4" fmla="*/ 92 w 112"/>
                  <a:gd name="T5" fmla="*/ 1 h 105"/>
                  <a:gd name="T6" fmla="*/ 112 w 112"/>
                  <a:gd name="T7" fmla="*/ 9 h 105"/>
                </a:gdLst>
                <a:ahLst/>
                <a:cxnLst>
                  <a:cxn ang="0">
                    <a:pos x="T0" y="T1"/>
                  </a:cxn>
                  <a:cxn ang="0">
                    <a:pos x="T2" y="T3"/>
                  </a:cxn>
                  <a:cxn ang="0">
                    <a:pos x="T4" y="T5"/>
                  </a:cxn>
                  <a:cxn ang="0">
                    <a:pos x="T6" y="T7"/>
                  </a:cxn>
                </a:cxnLst>
                <a:rect l="0" t="0" r="r" b="b"/>
                <a:pathLst>
                  <a:path w="112" h="105">
                    <a:moveTo>
                      <a:pt x="112" y="9"/>
                    </a:moveTo>
                    <a:cubicBezTo>
                      <a:pt x="98" y="48"/>
                      <a:pt x="41" y="105"/>
                      <a:pt x="0" y="97"/>
                    </a:cubicBezTo>
                    <a:cubicBezTo>
                      <a:pt x="15" y="49"/>
                      <a:pt x="64" y="35"/>
                      <a:pt x="92" y="1"/>
                    </a:cubicBezTo>
                    <a:cubicBezTo>
                      <a:pt x="102" y="0"/>
                      <a:pt x="104" y="7"/>
                      <a:pt x="112"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8"/>
              <p:cNvSpPr>
                <a:spLocks/>
              </p:cNvSpPr>
              <p:nvPr/>
            </p:nvSpPr>
            <p:spPr bwMode="auto">
              <a:xfrm>
                <a:off x="8245898" y="3401794"/>
                <a:ext cx="83949" cy="77220"/>
              </a:xfrm>
              <a:custGeom>
                <a:avLst/>
                <a:gdLst>
                  <a:gd name="T0" fmla="*/ 111 w 111"/>
                  <a:gd name="T1" fmla="*/ 92 h 102"/>
                  <a:gd name="T2" fmla="*/ 3 w 111"/>
                  <a:gd name="T3" fmla="*/ 16 h 102"/>
                  <a:gd name="T4" fmla="*/ 11 w 111"/>
                  <a:gd name="T5" fmla="*/ 0 h 102"/>
                  <a:gd name="T6" fmla="*/ 111 w 111"/>
                  <a:gd name="T7" fmla="*/ 92 h 102"/>
                </a:gdLst>
                <a:ahLst/>
                <a:cxnLst>
                  <a:cxn ang="0">
                    <a:pos x="T0" y="T1"/>
                  </a:cxn>
                  <a:cxn ang="0">
                    <a:pos x="T2" y="T3"/>
                  </a:cxn>
                  <a:cxn ang="0">
                    <a:pos x="T4" y="T5"/>
                  </a:cxn>
                  <a:cxn ang="0">
                    <a:pos x="T6" y="T7"/>
                  </a:cxn>
                </a:cxnLst>
                <a:rect l="0" t="0" r="r" b="b"/>
                <a:pathLst>
                  <a:path w="111" h="102">
                    <a:moveTo>
                      <a:pt x="111" y="92"/>
                    </a:moveTo>
                    <a:cubicBezTo>
                      <a:pt x="69" y="102"/>
                      <a:pt x="30" y="47"/>
                      <a:pt x="3" y="16"/>
                    </a:cubicBezTo>
                    <a:cubicBezTo>
                      <a:pt x="0" y="5"/>
                      <a:pt x="11" y="8"/>
                      <a:pt x="11" y="0"/>
                    </a:cubicBezTo>
                    <a:cubicBezTo>
                      <a:pt x="54" y="21"/>
                      <a:pt x="92" y="47"/>
                      <a:pt x="111"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9"/>
              <p:cNvSpPr>
                <a:spLocks/>
              </p:cNvSpPr>
              <p:nvPr/>
            </p:nvSpPr>
            <p:spPr bwMode="auto">
              <a:xfrm>
                <a:off x="8276017" y="3403075"/>
                <a:ext cx="466525" cy="517792"/>
              </a:xfrm>
              <a:custGeom>
                <a:avLst/>
                <a:gdLst>
                  <a:gd name="T0" fmla="*/ 407 w 616"/>
                  <a:gd name="T1" fmla="*/ 618 h 684"/>
                  <a:gd name="T2" fmla="*/ 283 w 616"/>
                  <a:gd name="T3" fmla="*/ 654 h 684"/>
                  <a:gd name="T4" fmla="*/ 159 w 616"/>
                  <a:gd name="T5" fmla="*/ 666 h 684"/>
                  <a:gd name="T6" fmla="*/ 263 w 616"/>
                  <a:gd name="T7" fmla="*/ 626 h 684"/>
                  <a:gd name="T8" fmla="*/ 375 w 616"/>
                  <a:gd name="T9" fmla="*/ 598 h 684"/>
                  <a:gd name="T10" fmla="*/ 511 w 616"/>
                  <a:gd name="T11" fmla="*/ 338 h 684"/>
                  <a:gd name="T12" fmla="*/ 407 w 616"/>
                  <a:gd name="T13" fmla="*/ 110 h 684"/>
                  <a:gd name="T14" fmla="*/ 71 w 616"/>
                  <a:gd name="T15" fmla="*/ 382 h 684"/>
                  <a:gd name="T16" fmla="*/ 187 w 616"/>
                  <a:gd name="T17" fmla="*/ 570 h 684"/>
                  <a:gd name="T18" fmla="*/ 183 w 616"/>
                  <a:gd name="T19" fmla="*/ 634 h 684"/>
                  <a:gd name="T20" fmla="*/ 151 w 616"/>
                  <a:gd name="T21" fmla="*/ 558 h 684"/>
                  <a:gd name="T22" fmla="*/ 27 w 616"/>
                  <a:gd name="T23" fmla="*/ 310 h 684"/>
                  <a:gd name="T24" fmla="*/ 315 w 616"/>
                  <a:gd name="T25" fmla="*/ 46 h 684"/>
                  <a:gd name="T26" fmla="*/ 507 w 616"/>
                  <a:gd name="T27" fmla="*/ 442 h 684"/>
                  <a:gd name="T28" fmla="*/ 407 w 616"/>
                  <a:gd name="T29" fmla="*/ 618 h 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6" h="684">
                    <a:moveTo>
                      <a:pt x="407" y="618"/>
                    </a:moveTo>
                    <a:cubicBezTo>
                      <a:pt x="370" y="628"/>
                      <a:pt x="326" y="643"/>
                      <a:pt x="283" y="654"/>
                    </a:cubicBezTo>
                    <a:cubicBezTo>
                      <a:pt x="242" y="665"/>
                      <a:pt x="193" y="684"/>
                      <a:pt x="159" y="666"/>
                    </a:cubicBezTo>
                    <a:cubicBezTo>
                      <a:pt x="176" y="631"/>
                      <a:pt x="226" y="635"/>
                      <a:pt x="263" y="626"/>
                    </a:cubicBezTo>
                    <a:cubicBezTo>
                      <a:pt x="301" y="616"/>
                      <a:pt x="338" y="601"/>
                      <a:pt x="375" y="598"/>
                    </a:cubicBezTo>
                    <a:cubicBezTo>
                      <a:pt x="394" y="470"/>
                      <a:pt x="496" y="457"/>
                      <a:pt x="511" y="338"/>
                    </a:cubicBezTo>
                    <a:cubicBezTo>
                      <a:pt x="524" y="231"/>
                      <a:pt x="468" y="150"/>
                      <a:pt x="407" y="110"/>
                    </a:cubicBezTo>
                    <a:cubicBezTo>
                      <a:pt x="239" y="0"/>
                      <a:pt x="0" y="166"/>
                      <a:pt x="71" y="382"/>
                    </a:cubicBezTo>
                    <a:cubicBezTo>
                      <a:pt x="97" y="460"/>
                      <a:pt x="160" y="483"/>
                      <a:pt x="187" y="570"/>
                    </a:cubicBezTo>
                    <a:cubicBezTo>
                      <a:pt x="192" y="586"/>
                      <a:pt x="212" y="621"/>
                      <a:pt x="183" y="634"/>
                    </a:cubicBezTo>
                    <a:cubicBezTo>
                      <a:pt x="156" y="618"/>
                      <a:pt x="163" y="587"/>
                      <a:pt x="151" y="558"/>
                    </a:cubicBezTo>
                    <a:cubicBezTo>
                      <a:pt x="113" y="469"/>
                      <a:pt x="29" y="436"/>
                      <a:pt x="27" y="310"/>
                    </a:cubicBezTo>
                    <a:cubicBezTo>
                      <a:pt x="24" y="149"/>
                      <a:pt x="150" y="29"/>
                      <a:pt x="315" y="46"/>
                    </a:cubicBezTo>
                    <a:cubicBezTo>
                      <a:pt x="481" y="63"/>
                      <a:pt x="616" y="268"/>
                      <a:pt x="507" y="442"/>
                    </a:cubicBezTo>
                    <a:cubicBezTo>
                      <a:pt x="476" y="492"/>
                      <a:pt x="407" y="524"/>
                      <a:pt x="407" y="6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0"/>
              <p:cNvSpPr>
                <a:spLocks/>
              </p:cNvSpPr>
              <p:nvPr/>
            </p:nvSpPr>
            <p:spPr bwMode="auto">
              <a:xfrm>
                <a:off x="8153618" y="3577381"/>
                <a:ext cx="106698" cy="50626"/>
              </a:xfrm>
              <a:custGeom>
                <a:avLst/>
                <a:gdLst>
                  <a:gd name="T0" fmla="*/ 141 w 141"/>
                  <a:gd name="T1" fmla="*/ 36 h 67"/>
                  <a:gd name="T2" fmla="*/ 1 w 141"/>
                  <a:gd name="T3" fmla="*/ 48 h 67"/>
                  <a:gd name="T4" fmla="*/ 141 w 141"/>
                  <a:gd name="T5" fmla="*/ 36 h 67"/>
                </a:gdLst>
                <a:ahLst/>
                <a:cxnLst>
                  <a:cxn ang="0">
                    <a:pos x="T0" y="T1"/>
                  </a:cxn>
                  <a:cxn ang="0">
                    <a:pos x="T2" y="T3"/>
                  </a:cxn>
                  <a:cxn ang="0">
                    <a:pos x="T4" y="T5"/>
                  </a:cxn>
                </a:cxnLst>
                <a:rect l="0" t="0" r="r" b="b"/>
                <a:pathLst>
                  <a:path w="141" h="67">
                    <a:moveTo>
                      <a:pt x="141" y="36"/>
                    </a:moveTo>
                    <a:cubicBezTo>
                      <a:pt x="124" y="67"/>
                      <a:pt x="37" y="49"/>
                      <a:pt x="1" y="48"/>
                    </a:cubicBezTo>
                    <a:cubicBezTo>
                      <a:pt x="0" y="0"/>
                      <a:pt x="124" y="15"/>
                      <a:pt x="14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11"/>
              <p:cNvSpPr>
                <a:spLocks/>
              </p:cNvSpPr>
              <p:nvPr/>
            </p:nvSpPr>
            <p:spPr bwMode="auto">
              <a:xfrm>
                <a:off x="8714345" y="3580265"/>
                <a:ext cx="118233" cy="47742"/>
              </a:xfrm>
              <a:custGeom>
                <a:avLst/>
                <a:gdLst>
                  <a:gd name="T0" fmla="*/ 156 w 156"/>
                  <a:gd name="T1" fmla="*/ 32 h 63"/>
                  <a:gd name="T2" fmla="*/ 12 w 156"/>
                  <a:gd name="T3" fmla="*/ 44 h 63"/>
                  <a:gd name="T4" fmla="*/ 156 w 156"/>
                  <a:gd name="T5" fmla="*/ 32 h 63"/>
                </a:gdLst>
                <a:ahLst/>
                <a:cxnLst>
                  <a:cxn ang="0">
                    <a:pos x="T0" y="T1"/>
                  </a:cxn>
                  <a:cxn ang="0">
                    <a:pos x="T2" y="T3"/>
                  </a:cxn>
                  <a:cxn ang="0">
                    <a:pos x="T4" y="T5"/>
                  </a:cxn>
                </a:cxnLst>
                <a:rect l="0" t="0" r="r" b="b"/>
                <a:pathLst>
                  <a:path w="156" h="63">
                    <a:moveTo>
                      <a:pt x="156" y="32"/>
                    </a:moveTo>
                    <a:cubicBezTo>
                      <a:pt x="137" y="63"/>
                      <a:pt x="50" y="45"/>
                      <a:pt x="12" y="44"/>
                    </a:cubicBezTo>
                    <a:cubicBezTo>
                      <a:pt x="0" y="0"/>
                      <a:pt x="138" y="8"/>
                      <a:pt x="156"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2"/>
              <p:cNvSpPr>
                <a:spLocks/>
              </p:cNvSpPr>
              <p:nvPr/>
            </p:nvSpPr>
            <p:spPr bwMode="auto">
              <a:xfrm>
                <a:off x="8429816" y="3680876"/>
                <a:ext cx="121117" cy="168859"/>
              </a:xfrm>
              <a:custGeom>
                <a:avLst/>
                <a:gdLst>
                  <a:gd name="T0" fmla="*/ 120 w 160"/>
                  <a:gd name="T1" fmla="*/ 51 h 223"/>
                  <a:gd name="T2" fmla="*/ 80 w 160"/>
                  <a:gd name="T3" fmla="*/ 79 h 223"/>
                  <a:gd name="T4" fmla="*/ 40 w 160"/>
                  <a:gd name="T5" fmla="*/ 47 h 223"/>
                  <a:gd name="T6" fmla="*/ 56 w 160"/>
                  <a:gd name="T7" fmla="*/ 223 h 223"/>
                  <a:gd name="T8" fmla="*/ 32 w 160"/>
                  <a:gd name="T9" fmla="*/ 151 h 223"/>
                  <a:gd name="T10" fmla="*/ 0 w 160"/>
                  <a:gd name="T11" fmla="*/ 15 h 223"/>
                  <a:gd name="T12" fmla="*/ 80 w 160"/>
                  <a:gd name="T13" fmla="*/ 35 h 223"/>
                  <a:gd name="T14" fmla="*/ 160 w 160"/>
                  <a:gd name="T15" fmla="*/ 19 h 223"/>
                  <a:gd name="T16" fmla="*/ 116 w 160"/>
                  <a:gd name="T17" fmla="*/ 223 h 223"/>
                  <a:gd name="T18" fmla="*/ 96 w 160"/>
                  <a:gd name="T19" fmla="*/ 139 h 223"/>
                  <a:gd name="T20" fmla="*/ 120 w 160"/>
                  <a:gd name="T21" fmla="*/ 5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223">
                    <a:moveTo>
                      <a:pt x="120" y="51"/>
                    </a:moveTo>
                    <a:cubicBezTo>
                      <a:pt x="102" y="56"/>
                      <a:pt x="97" y="73"/>
                      <a:pt x="80" y="79"/>
                    </a:cubicBezTo>
                    <a:cubicBezTo>
                      <a:pt x="57" y="78"/>
                      <a:pt x="58" y="53"/>
                      <a:pt x="40" y="47"/>
                    </a:cubicBezTo>
                    <a:cubicBezTo>
                      <a:pt x="51" y="95"/>
                      <a:pt x="78" y="167"/>
                      <a:pt x="56" y="223"/>
                    </a:cubicBezTo>
                    <a:cubicBezTo>
                      <a:pt x="21" y="220"/>
                      <a:pt x="35" y="175"/>
                      <a:pt x="32" y="151"/>
                    </a:cubicBezTo>
                    <a:cubicBezTo>
                      <a:pt x="26" y="102"/>
                      <a:pt x="0" y="51"/>
                      <a:pt x="0" y="15"/>
                    </a:cubicBezTo>
                    <a:cubicBezTo>
                      <a:pt x="29" y="4"/>
                      <a:pt x="64" y="20"/>
                      <a:pt x="80" y="35"/>
                    </a:cubicBezTo>
                    <a:cubicBezTo>
                      <a:pt x="99" y="22"/>
                      <a:pt x="135" y="0"/>
                      <a:pt x="160" y="19"/>
                    </a:cubicBezTo>
                    <a:cubicBezTo>
                      <a:pt x="140" y="82"/>
                      <a:pt x="127" y="151"/>
                      <a:pt x="116" y="223"/>
                    </a:cubicBezTo>
                    <a:cubicBezTo>
                      <a:pt x="77" y="220"/>
                      <a:pt x="92" y="167"/>
                      <a:pt x="96" y="139"/>
                    </a:cubicBezTo>
                    <a:cubicBezTo>
                      <a:pt x="101" y="104"/>
                      <a:pt x="113" y="70"/>
                      <a:pt x="120"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3"/>
              <p:cNvSpPr>
                <a:spLocks/>
              </p:cNvSpPr>
              <p:nvPr/>
            </p:nvSpPr>
            <p:spPr bwMode="auto">
              <a:xfrm>
                <a:off x="8205846" y="3765786"/>
                <a:ext cx="90677" cy="92279"/>
              </a:xfrm>
              <a:custGeom>
                <a:avLst/>
                <a:gdLst>
                  <a:gd name="T0" fmla="*/ 120 w 120"/>
                  <a:gd name="T1" fmla="*/ 11 h 122"/>
                  <a:gd name="T2" fmla="*/ 68 w 120"/>
                  <a:gd name="T3" fmla="*/ 75 h 122"/>
                  <a:gd name="T4" fmla="*/ 0 w 120"/>
                  <a:gd name="T5" fmla="*/ 103 h 122"/>
                  <a:gd name="T6" fmla="*/ 100 w 120"/>
                  <a:gd name="T7" fmla="*/ 3 h 122"/>
                  <a:gd name="T8" fmla="*/ 120 w 120"/>
                  <a:gd name="T9" fmla="*/ 11 h 122"/>
                </a:gdLst>
                <a:ahLst/>
                <a:cxnLst>
                  <a:cxn ang="0">
                    <a:pos x="T0" y="T1"/>
                  </a:cxn>
                  <a:cxn ang="0">
                    <a:pos x="T2" y="T3"/>
                  </a:cxn>
                  <a:cxn ang="0">
                    <a:pos x="T4" y="T5"/>
                  </a:cxn>
                  <a:cxn ang="0">
                    <a:pos x="T6" y="T7"/>
                  </a:cxn>
                  <a:cxn ang="0">
                    <a:pos x="T8" y="T9"/>
                  </a:cxn>
                </a:cxnLst>
                <a:rect l="0" t="0" r="r" b="b"/>
                <a:pathLst>
                  <a:path w="120" h="122">
                    <a:moveTo>
                      <a:pt x="120" y="11"/>
                    </a:moveTo>
                    <a:cubicBezTo>
                      <a:pt x="119" y="38"/>
                      <a:pt x="88" y="58"/>
                      <a:pt x="68" y="75"/>
                    </a:cubicBezTo>
                    <a:cubicBezTo>
                      <a:pt x="51" y="89"/>
                      <a:pt x="24" y="122"/>
                      <a:pt x="0" y="103"/>
                    </a:cubicBezTo>
                    <a:cubicBezTo>
                      <a:pt x="17" y="54"/>
                      <a:pt x="69" y="39"/>
                      <a:pt x="100" y="3"/>
                    </a:cubicBezTo>
                    <a:cubicBezTo>
                      <a:pt x="113" y="0"/>
                      <a:pt x="112" y="9"/>
                      <a:pt x="120"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4"/>
              <p:cNvSpPr>
                <a:spLocks/>
              </p:cNvSpPr>
              <p:nvPr/>
            </p:nvSpPr>
            <p:spPr bwMode="auto">
              <a:xfrm>
                <a:off x="8678138" y="3768029"/>
                <a:ext cx="96766" cy="90998"/>
              </a:xfrm>
              <a:custGeom>
                <a:avLst/>
                <a:gdLst>
                  <a:gd name="T0" fmla="*/ 128 w 128"/>
                  <a:gd name="T1" fmla="*/ 108 h 120"/>
                  <a:gd name="T2" fmla="*/ 56 w 128"/>
                  <a:gd name="T3" fmla="*/ 72 h 120"/>
                  <a:gd name="T4" fmla="*/ 0 w 128"/>
                  <a:gd name="T5" fmla="*/ 12 h 120"/>
                  <a:gd name="T6" fmla="*/ 8 w 128"/>
                  <a:gd name="T7" fmla="*/ 0 h 120"/>
                  <a:gd name="T8" fmla="*/ 128 w 128"/>
                  <a:gd name="T9" fmla="*/ 108 h 120"/>
                </a:gdLst>
                <a:ahLst/>
                <a:cxnLst>
                  <a:cxn ang="0">
                    <a:pos x="T0" y="T1"/>
                  </a:cxn>
                  <a:cxn ang="0">
                    <a:pos x="T2" y="T3"/>
                  </a:cxn>
                  <a:cxn ang="0">
                    <a:pos x="T4" y="T5"/>
                  </a:cxn>
                  <a:cxn ang="0">
                    <a:pos x="T6" y="T7"/>
                  </a:cxn>
                  <a:cxn ang="0">
                    <a:pos x="T8" y="T9"/>
                  </a:cxn>
                </a:cxnLst>
                <a:rect l="0" t="0" r="r" b="b"/>
                <a:pathLst>
                  <a:path w="128" h="120">
                    <a:moveTo>
                      <a:pt x="128" y="108"/>
                    </a:moveTo>
                    <a:cubicBezTo>
                      <a:pt x="98" y="120"/>
                      <a:pt x="74" y="87"/>
                      <a:pt x="56" y="72"/>
                    </a:cubicBezTo>
                    <a:cubicBezTo>
                      <a:pt x="36" y="55"/>
                      <a:pt x="7" y="38"/>
                      <a:pt x="0" y="12"/>
                    </a:cubicBezTo>
                    <a:cubicBezTo>
                      <a:pt x="4" y="9"/>
                      <a:pt x="6" y="5"/>
                      <a:pt x="8" y="0"/>
                    </a:cubicBezTo>
                    <a:cubicBezTo>
                      <a:pt x="57" y="27"/>
                      <a:pt x="105" y="55"/>
                      <a:pt x="128"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5"/>
              <p:cNvSpPr>
                <a:spLocks/>
              </p:cNvSpPr>
              <p:nvPr/>
            </p:nvSpPr>
            <p:spPr bwMode="auto">
              <a:xfrm>
                <a:off x="8399697" y="3900681"/>
                <a:ext cx="187443" cy="76259"/>
              </a:xfrm>
              <a:custGeom>
                <a:avLst/>
                <a:gdLst>
                  <a:gd name="T0" fmla="*/ 248 w 248"/>
                  <a:gd name="T1" fmla="*/ 17 h 101"/>
                  <a:gd name="T2" fmla="*/ 128 w 248"/>
                  <a:gd name="T3" fmla="*/ 65 h 101"/>
                  <a:gd name="T4" fmla="*/ 0 w 248"/>
                  <a:gd name="T5" fmla="*/ 81 h 101"/>
                  <a:gd name="T6" fmla="*/ 120 w 248"/>
                  <a:gd name="T7" fmla="*/ 37 h 101"/>
                  <a:gd name="T8" fmla="*/ 248 w 248"/>
                  <a:gd name="T9" fmla="*/ 17 h 101"/>
                </a:gdLst>
                <a:ahLst/>
                <a:cxnLst>
                  <a:cxn ang="0">
                    <a:pos x="T0" y="T1"/>
                  </a:cxn>
                  <a:cxn ang="0">
                    <a:pos x="T2" y="T3"/>
                  </a:cxn>
                  <a:cxn ang="0">
                    <a:pos x="T4" y="T5"/>
                  </a:cxn>
                  <a:cxn ang="0">
                    <a:pos x="T6" y="T7"/>
                  </a:cxn>
                  <a:cxn ang="0">
                    <a:pos x="T8" y="T9"/>
                  </a:cxn>
                </a:cxnLst>
                <a:rect l="0" t="0" r="r" b="b"/>
                <a:pathLst>
                  <a:path w="248" h="101">
                    <a:moveTo>
                      <a:pt x="248" y="17"/>
                    </a:moveTo>
                    <a:cubicBezTo>
                      <a:pt x="231" y="52"/>
                      <a:pt x="171" y="54"/>
                      <a:pt x="128" y="65"/>
                    </a:cubicBezTo>
                    <a:cubicBezTo>
                      <a:pt x="84" y="76"/>
                      <a:pt x="31" y="101"/>
                      <a:pt x="0" y="81"/>
                    </a:cubicBezTo>
                    <a:cubicBezTo>
                      <a:pt x="19" y="45"/>
                      <a:pt x="78" y="48"/>
                      <a:pt x="120" y="37"/>
                    </a:cubicBezTo>
                    <a:cubicBezTo>
                      <a:pt x="163" y="26"/>
                      <a:pt x="211" y="0"/>
                      <a:pt x="24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6"/>
              <p:cNvSpPr>
                <a:spLocks/>
              </p:cNvSpPr>
              <p:nvPr/>
            </p:nvSpPr>
            <p:spPr bwMode="auto">
              <a:xfrm>
                <a:off x="8399697" y="3955793"/>
                <a:ext cx="187443" cy="74336"/>
              </a:xfrm>
              <a:custGeom>
                <a:avLst/>
                <a:gdLst>
                  <a:gd name="T0" fmla="*/ 248 w 248"/>
                  <a:gd name="T1" fmla="*/ 20 h 98"/>
                  <a:gd name="T2" fmla="*/ 132 w 248"/>
                  <a:gd name="T3" fmla="*/ 68 h 98"/>
                  <a:gd name="T4" fmla="*/ 0 w 248"/>
                  <a:gd name="T5" fmla="*/ 84 h 98"/>
                  <a:gd name="T6" fmla="*/ 104 w 248"/>
                  <a:gd name="T7" fmla="*/ 40 h 98"/>
                  <a:gd name="T8" fmla="*/ 248 w 248"/>
                  <a:gd name="T9" fmla="*/ 20 h 98"/>
                </a:gdLst>
                <a:ahLst/>
                <a:cxnLst>
                  <a:cxn ang="0">
                    <a:pos x="T0" y="T1"/>
                  </a:cxn>
                  <a:cxn ang="0">
                    <a:pos x="T2" y="T3"/>
                  </a:cxn>
                  <a:cxn ang="0">
                    <a:pos x="T4" y="T5"/>
                  </a:cxn>
                  <a:cxn ang="0">
                    <a:pos x="T6" y="T7"/>
                  </a:cxn>
                  <a:cxn ang="0">
                    <a:pos x="T8" y="T9"/>
                  </a:cxn>
                </a:cxnLst>
                <a:rect l="0" t="0" r="r" b="b"/>
                <a:pathLst>
                  <a:path w="248" h="98">
                    <a:moveTo>
                      <a:pt x="248" y="20"/>
                    </a:moveTo>
                    <a:cubicBezTo>
                      <a:pt x="229" y="52"/>
                      <a:pt x="174" y="57"/>
                      <a:pt x="132" y="68"/>
                    </a:cubicBezTo>
                    <a:cubicBezTo>
                      <a:pt x="89" y="79"/>
                      <a:pt x="37" y="98"/>
                      <a:pt x="0" y="84"/>
                    </a:cubicBezTo>
                    <a:cubicBezTo>
                      <a:pt x="9" y="52"/>
                      <a:pt x="63" y="50"/>
                      <a:pt x="104" y="40"/>
                    </a:cubicBezTo>
                    <a:cubicBezTo>
                      <a:pt x="157" y="27"/>
                      <a:pt x="212" y="0"/>
                      <a:pt x="248"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7"/>
              <p:cNvSpPr>
                <a:spLocks/>
              </p:cNvSpPr>
              <p:nvPr/>
            </p:nvSpPr>
            <p:spPr bwMode="auto">
              <a:xfrm>
                <a:off x="8435904" y="4016351"/>
                <a:ext cx="115029" cy="66646"/>
              </a:xfrm>
              <a:custGeom>
                <a:avLst/>
                <a:gdLst>
                  <a:gd name="T0" fmla="*/ 152 w 152"/>
                  <a:gd name="T1" fmla="*/ 24 h 88"/>
                  <a:gd name="T2" fmla="*/ 0 w 152"/>
                  <a:gd name="T3" fmla="*/ 20 h 88"/>
                  <a:gd name="T4" fmla="*/ 60 w 152"/>
                  <a:gd name="T5" fmla="*/ 36 h 88"/>
                  <a:gd name="T6" fmla="*/ 152 w 152"/>
                  <a:gd name="T7" fmla="*/ 24 h 88"/>
                </a:gdLst>
                <a:ahLst/>
                <a:cxnLst>
                  <a:cxn ang="0">
                    <a:pos x="T0" y="T1"/>
                  </a:cxn>
                  <a:cxn ang="0">
                    <a:pos x="T2" y="T3"/>
                  </a:cxn>
                  <a:cxn ang="0">
                    <a:pos x="T4" y="T5"/>
                  </a:cxn>
                  <a:cxn ang="0">
                    <a:pos x="T6" y="T7"/>
                  </a:cxn>
                </a:cxnLst>
                <a:rect l="0" t="0" r="r" b="b"/>
                <a:pathLst>
                  <a:path w="152" h="88">
                    <a:moveTo>
                      <a:pt x="152" y="24"/>
                    </a:moveTo>
                    <a:cubicBezTo>
                      <a:pt x="137" y="77"/>
                      <a:pt x="7" y="88"/>
                      <a:pt x="0" y="20"/>
                    </a:cubicBezTo>
                    <a:cubicBezTo>
                      <a:pt x="25" y="6"/>
                      <a:pt x="35" y="33"/>
                      <a:pt x="60" y="36"/>
                    </a:cubicBezTo>
                    <a:cubicBezTo>
                      <a:pt x="99" y="41"/>
                      <a:pt x="128" y="0"/>
                      <a:pt x="152"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6" name="组合 35"/>
          <p:cNvGrpSpPr/>
          <p:nvPr/>
        </p:nvGrpSpPr>
        <p:grpSpPr>
          <a:xfrm>
            <a:off x="1209764" y="2024586"/>
            <a:ext cx="4886236" cy="613216"/>
            <a:chOff x="7483989" y="3433235"/>
            <a:chExt cx="4886236" cy="613216"/>
          </a:xfrm>
        </p:grpSpPr>
        <p:sp>
          <p:nvSpPr>
            <p:cNvPr id="37" name="矩形 36"/>
            <p:cNvSpPr/>
            <p:nvPr/>
          </p:nvSpPr>
          <p:spPr>
            <a:xfrm>
              <a:off x="7483989" y="3732519"/>
              <a:ext cx="4886236"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a:t>
              </a:r>
            </a:p>
          </p:txBody>
        </p:sp>
        <p:sp>
          <p:nvSpPr>
            <p:cNvPr id="38" name="矩形 3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39" name="组合 38"/>
          <p:cNvGrpSpPr/>
          <p:nvPr/>
        </p:nvGrpSpPr>
        <p:grpSpPr>
          <a:xfrm>
            <a:off x="1209764" y="2994779"/>
            <a:ext cx="4886236" cy="613216"/>
            <a:chOff x="7483989" y="3433235"/>
            <a:chExt cx="4886236" cy="613216"/>
          </a:xfrm>
        </p:grpSpPr>
        <p:sp>
          <p:nvSpPr>
            <p:cNvPr id="40" name="矩形 39"/>
            <p:cNvSpPr/>
            <p:nvPr/>
          </p:nvSpPr>
          <p:spPr>
            <a:xfrm>
              <a:off x="7483989" y="3732519"/>
              <a:ext cx="4886236"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a:t>
              </a:r>
            </a:p>
          </p:txBody>
        </p:sp>
        <p:sp>
          <p:nvSpPr>
            <p:cNvPr id="42" name="矩形 41"/>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43" name="组合 42"/>
          <p:cNvGrpSpPr/>
          <p:nvPr/>
        </p:nvGrpSpPr>
        <p:grpSpPr>
          <a:xfrm>
            <a:off x="1209764" y="3964972"/>
            <a:ext cx="4886236" cy="613216"/>
            <a:chOff x="7483989" y="3433235"/>
            <a:chExt cx="4886236" cy="613216"/>
          </a:xfrm>
        </p:grpSpPr>
        <p:sp>
          <p:nvSpPr>
            <p:cNvPr id="44" name="矩形 43"/>
            <p:cNvSpPr/>
            <p:nvPr/>
          </p:nvSpPr>
          <p:spPr>
            <a:xfrm>
              <a:off x="7483989" y="3732519"/>
              <a:ext cx="4886236"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a:t>
              </a:r>
            </a:p>
          </p:txBody>
        </p:sp>
        <p:sp>
          <p:nvSpPr>
            <p:cNvPr id="45" name="矩形 4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46" name="组合 45"/>
          <p:cNvGrpSpPr/>
          <p:nvPr/>
        </p:nvGrpSpPr>
        <p:grpSpPr>
          <a:xfrm>
            <a:off x="1209764" y="4935165"/>
            <a:ext cx="4886236" cy="613216"/>
            <a:chOff x="7483989" y="3433235"/>
            <a:chExt cx="4886236" cy="613216"/>
          </a:xfrm>
        </p:grpSpPr>
        <p:sp>
          <p:nvSpPr>
            <p:cNvPr id="47" name="矩形 46"/>
            <p:cNvSpPr/>
            <p:nvPr/>
          </p:nvSpPr>
          <p:spPr>
            <a:xfrm>
              <a:off x="7483989" y="3732519"/>
              <a:ext cx="4886236"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a:t>
              </a:r>
            </a:p>
          </p:txBody>
        </p:sp>
        <p:sp>
          <p:nvSpPr>
            <p:cNvPr id="48" name="矩形 4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56" name="组合 55"/>
          <p:cNvGrpSpPr/>
          <p:nvPr/>
        </p:nvGrpSpPr>
        <p:grpSpPr>
          <a:xfrm>
            <a:off x="3653004" y="-272090"/>
            <a:ext cx="4885992" cy="1411964"/>
            <a:chOff x="3653004" y="-272090"/>
            <a:chExt cx="4885992" cy="1411964"/>
          </a:xfrm>
        </p:grpSpPr>
        <p:sp>
          <p:nvSpPr>
            <p:cNvPr id="57" name="矩形 56"/>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58" name="矩形 57"/>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59" name="组合 58"/>
            <p:cNvGrpSpPr/>
            <p:nvPr/>
          </p:nvGrpSpPr>
          <p:grpSpPr>
            <a:xfrm>
              <a:off x="3653004" y="423807"/>
              <a:ext cx="4885992" cy="716067"/>
              <a:chOff x="5402407" y="1247256"/>
              <a:chExt cx="4885992" cy="716067"/>
            </a:xfrm>
          </p:grpSpPr>
          <p:sp>
            <p:nvSpPr>
              <p:cNvPr id="63" name="文本框 6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64" name="文本框 6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60" name="组合 59"/>
            <p:cNvGrpSpPr/>
            <p:nvPr/>
          </p:nvGrpSpPr>
          <p:grpSpPr>
            <a:xfrm>
              <a:off x="5554074" y="-272090"/>
              <a:ext cx="1083852" cy="569004"/>
              <a:chOff x="5493998" y="-322890"/>
              <a:chExt cx="1083852" cy="569004"/>
            </a:xfrm>
          </p:grpSpPr>
          <p:sp>
            <p:nvSpPr>
              <p:cNvPr id="61" name="椭圆 60"/>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35189808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additive="base">
                                        <p:cTn id="18" dur="500" fill="hold"/>
                                        <p:tgtEl>
                                          <p:spTgt spid="36"/>
                                        </p:tgtEl>
                                        <p:attrNameLst>
                                          <p:attrName>ppt_x</p:attrName>
                                        </p:attrNameLst>
                                      </p:cBhvr>
                                      <p:tavLst>
                                        <p:tav tm="0">
                                          <p:val>
                                            <p:strVal val="0-#ppt_w/2"/>
                                          </p:val>
                                        </p:tav>
                                        <p:tav tm="100000">
                                          <p:val>
                                            <p:strVal val="#ppt_x"/>
                                          </p:val>
                                        </p:tav>
                                      </p:tavLst>
                                    </p:anim>
                                    <p:anim calcmode="lin" valueType="num">
                                      <p:cBhvr additive="base">
                                        <p:cTn id="19" dur="500" fill="hold"/>
                                        <p:tgtEl>
                                          <p:spTgt spid="36"/>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0-#ppt_w/2"/>
                                          </p:val>
                                        </p:tav>
                                        <p:tav tm="100000">
                                          <p:val>
                                            <p:strVal val="#ppt_x"/>
                                          </p:val>
                                        </p:tav>
                                      </p:tavLst>
                                    </p:anim>
                                    <p:anim calcmode="lin" valueType="num">
                                      <p:cBhvr additive="base">
                                        <p:cTn id="24" dur="500" fill="hold"/>
                                        <p:tgtEl>
                                          <p:spTgt spid="39"/>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43"/>
                                        </p:tgtEl>
                                        <p:attrNameLst>
                                          <p:attrName>style.visibility</p:attrName>
                                        </p:attrNameLst>
                                      </p:cBhvr>
                                      <p:to>
                                        <p:strVal val="visible"/>
                                      </p:to>
                                    </p:set>
                                    <p:anim calcmode="lin" valueType="num">
                                      <p:cBhvr additive="base">
                                        <p:cTn id="28" dur="500" fill="hold"/>
                                        <p:tgtEl>
                                          <p:spTgt spid="43"/>
                                        </p:tgtEl>
                                        <p:attrNameLst>
                                          <p:attrName>ppt_x</p:attrName>
                                        </p:attrNameLst>
                                      </p:cBhvr>
                                      <p:tavLst>
                                        <p:tav tm="0">
                                          <p:val>
                                            <p:strVal val="0-#ppt_w/2"/>
                                          </p:val>
                                        </p:tav>
                                        <p:tav tm="100000">
                                          <p:val>
                                            <p:strVal val="#ppt_x"/>
                                          </p:val>
                                        </p:tav>
                                      </p:tavLst>
                                    </p:anim>
                                    <p:anim calcmode="lin" valueType="num">
                                      <p:cBhvr additive="base">
                                        <p:cTn id="29" dur="500" fill="hold"/>
                                        <p:tgtEl>
                                          <p:spTgt spid="43"/>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 presetClass="entr" presetSubtype="8" fill="hold" nodeType="afterEffect">
                                  <p:stCondLst>
                                    <p:cond delay="0"/>
                                  </p:stCondLst>
                                  <p:childTnLst>
                                    <p:set>
                                      <p:cBhvr>
                                        <p:cTn id="32" dur="1" fill="hold">
                                          <p:stCondLst>
                                            <p:cond delay="0"/>
                                          </p:stCondLst>
                                        </p:cTn>
                                        <p:tgtEl>
                                          <p:spTgt spid="46"/>
                                        </p:tgtEl>
                                        <p:attrNameLst>
                                          <p:attrName>style.visibility</p:attrName>
                                        </p:attrNameLst>
                                      </p:cBhvr>
                                      <p:to>
                                        <p:strVal val="visible"/>
                                      </p:to>
                                    </p:set>
                                    <p:anim calcmode="lin" valueType="num">
                                      <p:cBhvr additive="base">
                                        <p:cTn id="33" dur="500" fill="hold"/>
                                        <p:tgtEl>
                                          <p:spTgt spid="46"/>
                                        </p:tgtEl>
                                        <p:attrNameLst>
                                          <p:attrName>ppt_x</p:attrName>
                                        </p:attrNameLst>
                                      </p:cBhvr>
                                      <p:tavLst>
                                        <p:tav tm="0">
                                          <p:val>
                                            <p:strVal val="0-#ppt_w/2"/>
                                          </p:val>
                                        </p:tav>
                                        <p:tav tm="100000">
                                          <p:val>
                                            <p:strVal val="#ppt_x"/>
                                          </p:val>
                                        </p:tav>
                                      </p:tavLst>
                                    </p:anim>
                                    <p:anim calcmode="lin" valueType="num">
                                      <p:cBhvr additive="base">
                                        <p:cTn id="34"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p:nvPr/>
        </p:nvSpPr>
        <p:spPr>
          <a:xfrm>
            <a:off x="5123543" y="1959429"/>
            <a:ext cx="5863771" cy="5121920"/>
          </a:xfrm>
          <a:custGeom>
            <a:avLst/>
            <a:gdLst>
              <a:gd name="connsiteX0" fmla="*/ 1640114 w 5863771"/>
              <a:gd name="connsiteY0" fmla="*/ 0 h 5121920"/>
              <a:gd name="connsiteX1" fmla="*/ 5863771 w 5863771"/>
              <a:gd name="connsiteY1" fmla="*/ 3585028 h 5121920"/>
              <a:gd name="connsiteX2" fmla="*/ 5202324 w 5863771"/>
              <a:gd name="connsiteY2" fmla="*/ 5121920 h 5121920"/>
              <a:gd name="connsiteX3" fmla="*/ 2129573 w 5863771"/>
              <a:gd name="connsiteY3" fmla="*/ 5121920 h 5121920"/>
              <a:gd name="connsiteX4" fmla="*/ 0 w 5863771"/>
              <a:gd name="connsiteY4" fmla="*/ 3323771 h 5121920"/>
              <a:gd name="connsiteX5" fmla="*/ 1132114 w 5863771"/>
              <a:gd name="connsiteY5" fmla="*/ 2002971 h 5121920"/>
              <a:gd name="connsiteX6" fmla="*/ 0 w 5863771"/>
              <a:gd name="connsiteY6" fmla="*/ 1016000 h 5121920"/>
              <a:gd name="connsiteX7" fmla="*/ 595086 w 5863771"/>
              <a:gd name="connsiteY7" fmla="*/ 116114 h 5121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63771" h="5121920">
                <a:moveTo>
                  <a:pt x="1640114" y="0"/>
                </a:moveTo>
                <a:lnTo>
                  <a:pt x="5863771" y="3585028"/>
                </a:lnTo>
                <a:lnTo>
                  <a:pt x="5202324" y="5121920"/>
                </a:lnTo>
                <a:lnTo>
                  <a:pt x="2129573" y="5121920"/>
                </a:lnTo>
                <a:lnTo>
                  <a:pt x="0" y="3323771"/>
                </a:lnTo>
                <a:lnTo>
                  <a:pt x="1132114" y="2002971"/>
                </a:lnTo>
                <a:lnTo>
                  <a:pt x="0" y="1016000"/>
                </a:lnTo>
                <a:lnTo>
                  <a:pt x="595086" y="116114"/>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2" name="矩形 11"/>
          <p:cNvSpPr/>
          <p:nvPr/>
        </p:nvSpPr>
        <p:spPr>
          <a:xfrm rot="2400000">
            <a:off x="-219400" y="3425781"/>
            <a:ext cx="2459648" cy="1459205"/>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Arial"/>
              <a:ea typeface="微软雅黑"/>
              <a:cs typeface="+mn-cs"/>
            </a:endParaRPr>
          </a:p>
        </p:txBody>
      </p:sp>
      <p:sp>
        <p:nvSpPr>
          <p:cNvPr id="16" name="矩形 15"/>
          <p:cNvSpPr/>
          <p:nvPr/>
        </p:nvSpPr>
        <p:spPr>
          <a:xfrm rot="2400000">
            <a:off x="11805570" y="3514218"/>
            <a:ext cx="2459648" cy="1459205"/>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Arial"/>
              <a:ea typeface="微软雅黑"/>
              <a:cs typeface="+mn-cs"/>
            </a:endParaRPr>
          </a:p>
        </p:txBody>
      </p:sp>
      <p:sp>
        <p:nvSpPr>
          <p:cNvPr id="2" name="文本框 1"/>
          <p:cNvSpPr txBox="1"/>
          <p:nvPr/>
        </p:nvSpPr>
        <p:spPr>
          <a:xfrm>
            <a:off x="4896793" y="904581"/>
            <a:ext cx="2398413" cy="538609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4400" b="0" i="0" u="none" strike="noStrike" kern="1200" cap="none" spc="0" normalizeH="0" baseline="0" noProof="0" dirty="0">
                <a:ln>
                  <a:noFill/>
                </a:ln>
                <a:solidFill>
                  <a:srgbClr val="E52739"/>
                </a:solidFill>
                <a:effectLst/>
                <a:uLnTx/>
                <a:uFillTx/>
                <a:latin typeface="Impact" panose="020B0806030902050204" pitchFamily="34" charset="0"/>
                <a:ea typeface="微软雅黑"/>
                <a:cs typeface="+mn-cs"/>
              </a:rPr>
              <a:t>2</a:t>
            </a:r>
            <a:endParaRPr kumimoji="0" lang="zh-CN" altLang="en-US" sz="34400" b="0" i="0" u="none" strike="noStrike" kern="1200" cap="none" spc="0" normalizeH="0" baseline="0" noProof="0" dirty="0">
              <a:ln>
                <a:noFill/>
              </a:ln>
              <a:solidFill>
                <a:srgbClr val="E52739"/>
              </a:solidFill>
              <a:effectLst/>
              <a:uLnTx/>
              <a:uFillTx/>
              <a:latin typeface="Impact" panose="020B0806030902050204" pitchFamily="34" charset="0"/>
              <a:ea typeface="微软雅黑"/>
              <a:cs typeface="+mn-cs"/>
            </a:endParaRPr>
          </a:p>
        </p:txBody>
      </p:sp>
      <p:sp>
        <p:nvSpPr>
          <p:cNvPr id="9" name="椭圆 8"/>
          <p:cNvSpPr/>
          <p:nvPr/>
        </p:nvSpPr>
        <p:spPr>
          <a:xfrm>
            <a:off x="11367654" y="2604655"/>
            <a:ext cx="1648691" cy="164869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E77817"/>
              </a:solidFill>
              <a:effectLst/>
              <a:uLnTx/>
              <a:uFillTx/>
              <a:latin typeface="Arial"/>
              <a:ea typeface="微软雅黑"/>
              <a:cs typeface="+mn-cs"/>
            </a:endParaRPr>
          </a:p>
        </p:txBody>
      </p:sp>
      <p:sp>
        <p:nvSpPr>
          <p:cNvPr id="10" name="椭圆 9"/>
          <p:cNvSpPr/>
          <p:nvPr/>
        </p:nvSpPr>
        <p:spPr>
          <a:xfrm>
            <a:off x="-824346" y="2604655"/>
            <a:ext cx="1648691" cy="164869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E77817"/>
              </a:solidFill>
              <a:effectLst/>
              <a:uLnTx/>
              <a:uFillTx/>
              <a:latin typeface="Arial"/>
              <a:ea typeface="微软雅黑"/>
              <a:cs typeface="+mn-cs"/>
            </a:endParaRPr>
          </a:p>
        </p:txBody>
      </p:sp>
      <p:grpSp>
        <p:nvGrpSpPr>
          <p:cNvPr id="3" name="组合 2"/>
          <p:cNvGrpSpPr/>
          <p:nvPr/>
        </p:nvGrpSpPr>
        <p:grpSpPr>
          <a:xfrm>
            <a:off x="2776329" y="2972214"/>
            <a:ext cx="6639341" cy="1271607"/>
            <a:chOff x="2776329" y="2972214"/>
            <a:chExt cx="6639341" cy="1271607"/>
          </a:xfrm>
        </p:grpSpPr>
        <p:sp>
          <p:nvSpPr>
            <p:cNvPr id="14" name="矩形 13"/>
            <p:cNvSpPr/>
            <p:nvPr/>
          </p:nvSpPr>
          <p:spPr>
            <a:xfrm>
              <a:off x="2776331" y="2972214"/>
              <a:ext cx="6639339" cy="1271607"/>
            </a:xfrm>
            <a:prstGeom prst="rect">
              <a:avLst/>
            </a:prstGeom>
            <a:solidFill>
              <a:schemeClr val="bg1">
                <a:lumMod val="9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2200" b="0" i="0" u="none" strike="noStrike" kern="1200" cap="none" spc="0" normalizeH="0" baseline="0" noProof="0" dirty="0">
                <a:ln>
                  <a:noFill/>
                </a:ln>
                <a:solidFill>
                  <a:srgbClr val="FFFFFF"/>
                </a:solidFill>
                <a:effectLst/>
                <a:uLnTx/>
                <a:uFillTx/>
                <a:latin typeface="Arial"/>
                <a:ea typeface="微软雅黑"/>
                <a:cs typeface="+mn-cs"/>
              </a:endParaRPr>
            </a:p>
          </p:txBody>
        </p:sp>
        <p:grpSp>
          <p:nvGrpSpPr>
            <p:cNvPr id="7" name="组合 6"/>
            <p:cNvGrpSpPr/>
            <p:nvPr/>
          </p:nvGrpSpPr>
          <p:grpSpPr>
            <a:xfrm>
              <a:off x="2776329" y="3182696"/>
              <a:ext cx="6632094" cy="796558"/>
              <a:chOff x="6497016" y="3245620"/>
              <a:chExt cx="6632094" cy="796558"/>
            </a:xfrm>
          </p:grpSpPr>
          <p:sp>
            <p:nvSpPr>
              <p:cNvPr id="8" name="矩形 7"/>
              <p:cNvSpPr/>
              <p:nvPr/>
            </p:nvSpPr>
            <p:spPr>
              <a:xfrm>
                <a:off x="6497016" y="3747033"/>
                <a:ext cx="6632094" cy="29514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00000">
                        <a:lumMod val="65000"/>
                        <a:lumOff val="35000"/>
                      </a:srgbClr>
                    </a:solidFill>
                    <a:effectLst/>
                    <a:uLnTx/>
                    <a:uFillTx/>
                    <a:latin typeface="微软雅黑"/>
                    <a:ea typeface="微软雅黑"/>
                    <a:cs typeface="+mn-cs"/>
                  </a:rPr>
                  <a:t>用户可以在投影仪或者计算机上进行演示也可以将演示文稿打印出来制作成胶片</a:t>
                </a:r>
              </a:p>
            </p:txBody>
          </p:sp>
          <p:sp>
            <p:nvSpPr>
              <p:cNvPr id="11" name="矩形 10"/>
              <p:cNvSpPr/>
              <p:nvPr/>
            </p:nvSpPr>
            <p:spPr>
              <a:xfrm>
                <a:off x="7483988" y="3245620"/>
                <a:ext cx="4658149" cy="56560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0000"/>
                    </a:solidFill>
                    <a:effectLst/>
                    <a:uLnTx/>
                    <a:uFillTx/>
                    <a:latin typeface="微软雅黑"/>
                    <a:ea typeface="微软雅黑"/>
                    <a:cs typeface="+mn-cs"/>
                  </a:rPr>
                  <a:t>标题文字添加此处</a:t>
                </a:r>
              </a:p>
            </p:txBody>
          </p:sp>
        </p:grpSp>
      </p:grpSp>
    </p:spTree>
    <p:extLst>
      <p:ext uri="{BB962C8B-B14F-4D97-AF65-F5344CB8AC3E}">
        <p14:creationId xmlns:p14="http://schemas.microsoft.com/office/powerpoint/2010/main" val="105936389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par>
                          <p:cTn id="30" fill="hold">
                            <p:stCondLst>
                              <p:cond delay="1000"/>
                            </p:stCondLst>
                            <p:childTnLst>
                              <p:par>
                                <p:cTn id="31" presetID="16" presetClass="entr" presetSubtype="21"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barn(inVertical)">
                                      <p:cBhvr>
                                        <p:cTn id="3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2" grpId="0" animBg="1"/>
      <p:bldP spid="16" grpId="0" animBg="1"/>
      <p:bldP spid="2" grpId="0"/>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1625600" y="2336800"/>
            <a:ext cx="8055429" cy="5733143"/>
          </a:xfrm>
          <a:custGeom>
            <a:avLst/>
            <a:gdLst>
              <a:gd name="connsiteX0" fmla="*/ 8055429 w 8055429"/>
              <a:gd name="connsiteY0" fmla="*/ 3425371 h 5733143"/>
              <a:gd name="connsiteX1" fmla="*/ 8055429 w 8055429"/>
              <a:gd name="connsiteY1" fmla="*/ 3352800 h 5733143"/>
              <a:gd name="connsiteX2" fmla="*/ 2931886 w 8055429"/>
              <a:gd name="connsiteY2" fmla="*/ 5733143 h 5733143"/>
              <a:gd name="connsiteX3" fmla="*/ 0 w 8055429"/>
              <a:gd name="connsiteY3" fmla="*/ 3265714 h 5733143"/>
              <a:gd name="connsiteX4" fmla="*/ 145143 w 8055429"/>
              <a:gd name="connsiteY4" fmla="*/ 130629 h 5733143"/>
              <a:gd name="connsiteX5" fmla="*/ 1582057 w 8055429"/>
              <a:gd name="connsiteY5" fmla="*/ 1349829 h 5733143"/>
              <a:gd name="connsiteX6" fmla="*/ 1727200 w 8055429"/>
              <a:gd name="connsiteY6" fmla="*/ 58057 h 5733143"/>
              <a:gd name="connsiteX7" fmla="*/ 2583543 w 8055429"/>
              <a:gd name="connsiteY7" fmla="*/ 812800 h 5733143"/>
              <a:gd name="connsiteX8" fmla="*/ 2685143 w 8055429"/>
              <a:gd name="connsiteY8" fmla="*/ 754743 h 5733143"/>
              <a:gd name="connsiteX9" fmla="*/ 3788229 w 8055429"/>
              <a:gd name="connsiteY9" fmla="*/ 1640114 h 5733143"/>
              <a:gd name="connsiteX10" fmla="*/ 3933371 w 8055429"/>
              <a:gd name="connsiteY10" fmla="*/ 0 h 5733143"/>
              <a:gd name="connsiteX11" fmla="*/ 8055429 w 8055429"/>
              <a:gd name="connsiteY11" fmla="*/ 3425371 h 5733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55429" h="5733143">
                <a:moveTo>
                  <a:pt x="8055429" y="3425371"/>
                </a:moveTo>
                <a:lnTo>
                  <a:pt x="8055429" y="3352800"/>
                </a:lnTo>
                <a:lnTo>
                  <a:pt x="2931886" y="5733143"/>
                </a:lnTo>
                <a:lnTo>
                  <a:pt x="0" y="3265714"/>
                </a:lnTo>
                <a:lnTo>
                  <a:pt x="145143" y="130629"/>
                </a:lnTo>
                <a:lnTo>
                  <a:pt x="1582057" y="1349829"/>
                </a:lnTo>
                <a:lnTo>
                  <a:pt x="1727200" y="58057"/>
                </a:lnTo>
                <a:lnTo>
                  <a:pt x="2583543" y="812800"/>
                </a:lnTo>
                <a:lnTo>
                  <a:pt x="2685143" y="754743"/>
                </a:lnTo>
                <a:lnTo>
                  <a:pt x="3788229" y="1640114"/>
                </a:lnTo>
                <a:lnTo>
                  <a:pt x="3933371" y="0"/>
                </a:lnTo>
                <a:lnTo>
                  <a:pt x="8055429" y="3425371"/>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3" name="矩形 32"/>
          <p:cNvSpPr/>
          <p:nvPr/>
        </p:nvSpPr>
        <p:spPr>
          <a:xfrm rot="2400000">
            <a:off x="7210432" y="2149687"/>
            <a:ext cx="1028022" cy="720000"/>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6" name="矩形 35"/>
          <p:cNvSpPr/>
          <p:nvPr/>
        </p:nvSpPr>
        <p:spPr>
          <a:xfrm rot="2400000">
            <a:off x="7210432" y="3242095"/>
            <a:ext cx="1028022" cy="720000"/>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7" name="矩形 36"/>
          <p:cNvSpPr/>
          <p:nvPr/>
        </p:nvSpPr>
        <p:spPr>
          <a:xfrm rot="2400000">
            <a:off x="7210432" y="4341173"/>
            <a:ext cx="1028022" cy="720000"/>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8" name="矩形 37"/>
          <p:cNvSpPr/>
          <p:nvPr/>
        </p:nvSpPr>
        <p:spPr>
          <a:xfrm rot="2400000">
            <a:off x="7210432" y="5443166"/>
            <a:ext cx="1028022" cy="720000"/>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aphicFrame>
        <p:nvGraphicFramePr>
          <p:cNvPr id="12" name="图表 11"/>
          <p:cNvGraphicFramePr/>
          <p:nvPr>
            <p:extLst>
              <p:ext uri="{D42A27DB-BD31-4B8C-83A1-F6EECF244321}">
                <p14:modId xmlns:p14="http://schemas.microsoft.com/office/powerpoint/2010/main" val="1451269294"/>
              </p:ext>
            </p:extLst>
          </p:nvPr>
        </p:nvGraphicFramePr>
        <p:xfrm>
          <a:off x="1076325" y="1824442"/>
          <a:ext cx="5334864" cy="4126247"/>
        </p:xfrm>
        <a:graphic>
          <a:graphicData uri="http://schemas.openxmlformats.org/drawingml/2006/chart">
            <c:chart xmlns:c="http://schemas.openxmlformats.org/drawingml/2006/chart" xmlns:r="http://schemas.openxmlformats.org/officeDocument/2006/relationships" r:id="rId3"/>
          </a:graphicData>
        </a:graphic>
      </p:graphicFrame>
      <p:sp>
        <p:nvSpPr>
          <p:cNvPr id="9" name="椭圆 8"/>
          <p:cNvSpPr/>
          <p:nvPr/>
        </p:nvSpPr>
        <p:spPr>
          <a:xfrm>
            <a:off x="6962021" y="1811218"/>
            <a:ext cx="734395" cy="73439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10" name="椭圆 9"/>
          <p:cNvSpPr/>
          <p:nvPr/>
        </p:nvSpPr>
        <p:spPr>
          <a:xfrm>
            <a:off x="7029029" y="1878226"/>
            <a:ext cx="600380" cy="600380"/>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accent2"/>
                </a:solidFill>
                <a:latin typeface="+mj-lt"/>
              </a:rPr>
              <a:t>01</a:t>
            </a:r>
            <a:endParaRPr lang="zh-CN" altLang="en-US" sz="2000" dirty="0">
              <a:solidFill>
                <a:schemeClr val="accent2"/>
              </a:solidFill>
              <a:latin typeface="+mj-lt"/>
            </a:endParaRPr>
          </a:p>
        </p:txBody>
      </p:sp>
      <p:sp>
        <p:nvSpPr>
          <p:cNvPr id="13" name="椭圆 12"/>
          <p:cNvSpPr/>
          <p:nvPr/>
        </p:nvSpPr>
        <p:spPr>
          <a:xfrm>
            <a:off x="6962021" y="2907521"/>
            <a:ext cx="734395" cy="734395"/>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14" name="椭圆 13"/>
          <p:cNvSpPr/>
          <p:nvPr/>
        </p:nvSpPr>
        <p:spPr>
          <a:xfrm>
            <a:off x="7029029" y="2974529"/>
            <a:ext cx="600380" cy="600380"/>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accent2"/>
                </a:solidFill>
                <a:latin typeface="+mj-lt"/>
              </a:rPr>
              <a:t>02</a:t>
            </a:r>
            <a:endParaRPr lang="zh-CN" altLang="en-US" sz="2000" dirty="0">
              <a:solidFill>
                <a:schemeClr val="accent2"/>
              </a:solidFill>
              <a:latin typeface="+mj-lt"/>
            </a:endParaRPr>
          </a:p>
        </p:txBody>
      </p:sp>
      <p:sp>
        <p:nvSpPr>
          <p:cNvPr id="16" name="椭圆 15"/>
          <p:cNvSpPr/>
          <p:nvPr/>
        </p:nvSpPr>
        <p:spPr>
          <a:xfrm>
            <a:off x="6962021" y="4003824"/>
            <a:ext cx="734395" cy="73439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17" name="椭圆 16"/>
          <p:cNvSpPr/>
          <p:nvPr/>
        </p:nvSpPr>
        <p:spPr>
          <a:xfrm>
            <a:off x="7029029" y="4070832"/>
            <a:ext cx="600380" cy="600380"/>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accent2"/>
                </a:solidFill>
                <a:latin typeface="+mj-lt"/>
              </a:rPr>
              <a:t>03</a:t>
            </a:r>
            <a:endParaRPr lang="zh-CN" altLang="en-US" sz="2000" dirty="0">
              <a:solidFill>
                <a:schemeClr val="accent2"/>
              </a:solidFill>
              <a:latin typeface="+mj-lt"/>
            </a:endParaRPr>
          </a:p>
        </p:txBody>
      </p:sp>
      <p:sp>
        <p:nvSpPr>
          <p:cNvPr id="19" name="椭圆 18"/>
          <p:cNvSpPr/>
          <p:nvPr/>
        </p:nvSpPr>
        <p:spPr>
          <a:xfrm>
            <a:off x="6962021" y="5100128"/>
            <a:ext cx="734395" cy="734395"/>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20" name="椭圆 19"/>
          <p:cNvSpPr/>
          <p:nvPr/>
        </p:nvSpPr>
        <p:spPr>
          <a:xfrm>
            <a:off x="7029029" y="5167136"/>
            <a:ext cx="600380" cy="600380"/>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accent2"/>
                </a:solidFill>
                <a:latin typeface="+mj-lt"/>
              </a:rPr>
              <a:t>04</a:t>
            </a:r>
            <a:endParaRPr lang="zh-CN" altLang="en-US" sz="2000" dirty="0">
              <a:solidFill>
                <a:schemeClr val="accent2"/>
              </a:solidFill>
              <a:latin typeface="+mj-lt"/>
            </a:endParaRPr>
          </a:p>
        </p:txBody>
      </p:sp>
      <p:grpSp>
        <p:nvGrpSpPr>
          <p:cNvPr id="21" name="组合 20"/>
          <p:cNvGrpSpPr/>
          <p:nvPr/>
        </p:nvGrpSpPr>
        <p:grpSpPr>
          <a:xfrm>
            <a:off x="7806966" y="1751274"/>
            <a:ext cx="3258981" cy="834815"/>
            <a:chOff x="7483989" y="3433235"/>
            <a:chExt cx="3258981" cy="834815"/>
          </a:xfrm>
        </p:grpSpPr>
        <p:sp>
          <p:nvSpPr>
            <p:cNvPr id="22" name="矩形 21"/>
            <p:cNvSpPr/>
            <p:nvPr/>
          </p:nvSpPr>
          <p:spPr>
            <a:xfrm>
              <a:off x="7483989" y="3732519"/>
              <a:ext cx="325898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3" name="矩形 22"/>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24" name="组合 23"/>
          <p:cNvGrpSpPr/>
          <p:nvPr/>
        </p:nvGrpSpPr>
        <p:grpSpPr>
          <a:xfrm>
            <a:off x="7806966" y="2857310"/>
            <a:ext cx="3258981" cy="834815"/>
            <a:chOff x="7483989" y="3433235"/>
            <a:chExt cx="3258981" cy="834815"/>
          </a:xfrm>
        </p:grpSpPr>
        <p:sp>
          <p:nvSpPr>
            <p:cNvPr id="25" name="矩形 24"/>
            <p:cNvSpPr/>
            <p:nvPr/>
          </p:nvSpPr>
          <p:spPr>
            <a:xfrm>
              <a:off x="7483989" y="3732519"/>
              <a:ext cx="325898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6" name="矩形 25"/>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27" name="组合 26"/>
          <p:cNvGrpSpPr/>
          <p:nvPr/>
        </p:nvGrpSpPr>
        <p:grpSpPr>
          <a:xfrm>
            <a:off x="7806966" y="3953613"/>
            <a:ext cx="3258981" cy="834815"/>
            <a:chOff x="7483989" y="3433235"/>
            <a:chExt cx="3258981" cy="834815"/>
          </a:xfrm>
        </p:grpSpPr>
        <p:sp>
          <p:nvSpPr>
            <p:cNvPr id="28" name="矩形 27"/>
            <p:cNvSpPr/>
            <p:nvPr/>
          </p:nvSpPr>
          <p:spPr>
            <a:xfrm>
              <a:off x="7483989" y="3732519"/>
              <a:ext cx="325898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9" name="矩形 28"/>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30" name="组合 29"/>
          <p:cNvGrpSpPr/>
          <p:nvPr/>
        </p:nvGrpSpPr>
        <p:grpSpPr>
          <a:xfrm>
            <a:off x="7806966" y="5049917"/>
            <a:ext cx="3258981" cy="834815"/>
            <a:chOff x="7483989" y="3433235"/>
            <a:chExt cx="3258981" cy="834815"/>
          </a:xfrm>
        </p:grpSpPr>
        <p:sp>
          <p:nvSpPr>
            <p:cNvPr id="31" name="矩形 30"/>
            <p:cNvSpPr/>
            <p:nvPr/>
          </p:nvSpPr>
          <p:spPr>
            <a:xfrm>
              <a:off x="7483989" y="3732519"/>
              <a:ext cx="325898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32" name="矩形 31"/>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45" name="组合 44"/>
          <p:cNvGrpSpPr/>
          <p:nvPr/>
        </p:nvGrpSpPr>
        <p:grpSpPr>
          <a:xfrm>
            <a:off x="3653004" y="-272090"/>
            <a:ext cx="4885992" cy="1411964"/>
            <a:chOff x="3653004" y="-272090"/>
            <a:chExt cx="4885992" cy="1411964"/>
          </a:xfrm>
        </p:grpSpPr>
        <p:sp>
          <p:nvSpPr>
            <p:cNvPr id="46" name="矩形 45"/>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47" name="矩形 46"/>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48" name="组合 47"/>
            <p:cNvGrpSpPr/>
            <p:nvPr/>
          </p:nvGrpSpPr>
          <p:grpSpPr>
            <a:xfrm>
              <a:off x="3653004" y="423807"/>
              <a:ext cx="4885992" cy="716067"/>
              <a:chOff x="5402407" y="1247256"/>
              <a:chExt cx="4885992" cy="716067"/>
            </a:xfrm>
          </p:grpSpPr>
          <p:sp>
            <p:nvSpPr>
              <p:cNvPr id="52" name="文本框 51"/>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53" name="文本框 52"/>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49" name="组合 48"/>
            <p:cNvGrpSpPr/>
            <p:nvPr/>
          </p:nvGrpSpPr>
          <p:grpSpPr>
            <a:xfrm>
              <a:off x="5554074" y="-272090"/>
              <a:ext cx="1083852" cy="569004"/>
              <a:chOff x="5493998" y="-322890"/>
              <a:chExt cx="1083852" cy="569004"/>
            </a:xfrm>
          </p:grpSpPr>
          <p:sp>
            <p:nvSpPr>
              <p:cNvPr id="50" name="椭圆 49"/>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560187094"/>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Effect transition="in" filter="fade">
                                      <p:cBhvr>
                                        <p:cTn id="32" dur="500"/>
                                        <p:tgtEl>
                                          <p:spTgt spid="14"/>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ppt_w</p:attrName>
                                        </p:attrNameLst>
                                      </p:cBhvr>
                                      <p:tavLst>
                                        <p:tav tm="0">
                                          <p:val>
                                            <p:fltVal val="0"/>
                                          </p:val>
                                        </p:tav>
                                        <p:tav tm="100000">
                                          <p:val>
                                            <p:strVal val="#ppt_w"/>
                                          </p:val>
                                        </p:tav>
                                      </p:tavLst>
                                    </p:anim>
                                    <p:anim calcmode="lin" valueType="num">
                                      <p:cBhvr>
                                        <p:cTn id="36" dur="500" fill="hold"/>
                                        <p:tgtEl>
                                          <p:spTgt spid="16"/>
                                        </p:tgtEl>
                                        <p:attrNameLst>
                                          <p:attrName>ppt_h</p:attrName>
                                        </p:attrNameLst>
                                      </p:cBhvr>
                                      <p:tavLst>
                                        <p:tav tm="0">
                                          <p:val>
                                            <p:fltVal val="0"/>
                                          </p:val>
                                        </p:tav>
                                        <p:tav tm="100000">
                                          <p:val>
                                            <p:strVal val="#ppt_h"/>
                                          </p:val>
                                        </p:tav>
                                      </p:tavLst>
                                    </p:anim>
                                    <p:animEffect transition="in" filter="fade">
                                      <p:cBhvr>
                                        <p:cTn id="37" dur="500"/>
                                        <p:tgtEl>
                                          <p:spTgt spid="16"/>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500" fill="hold"/>
                                        <p:tgtEl>
                                          <p:spTgt spid="17"/>
                                        </p:tgtEl>
                                        <p:attrNameLst>
                                          <p:attrName>ppt_w</p:attrName>
                                        </p:attrNameLst>
                                      </p:cBhvr>
                                      <p:tavLst>
                                        <p:tav tm="0">
                                          <p:val>
                                            <p:fltVal val="0"/>
                                          </p:val>
                                        </p:tav>
                                        <p:tav tm="100000">
                                          <p:val>
                                            <p:strVal val="#ppt_w"/>
                                          </p:val>
                                        </p:tav>
                                      </p:tavLst>
                                    </p:anim>
                                    <p:anim calcmode="lin" valueType="num">
                                      <p:cBhvr>
                                        <p:cTn id="41" dur="500" fill="hold"/>
                                        <p:tgtEl>
                                          <p:spTgt spid="17"/>
                                        </p:tgtEl>
                                        <p:attrNameLst>
                                          <p:attrName>ppt_h</p:attrName>
                                        </p:attrNameLst>
                                      </p:cBhvr>
                                      <p:tavLst>
                                        <p:tav tm="0">
                                          <p:val>
                                            <p:fltVal val="0"/>
                                          </p:val>
                                        </p:tav>
                                        <p:tav tm="100000">
                                          <p:val>
                                            <p:strVal val="#ppt_h"/>
                                          </p:val>
                                        </p:tav>
                                      </p:tavLst>
                                    </p:anim>
                                    <p:animEffect transition="in" filter="fade">
                                      <p:cBhvr>
                                        <p:cTn id="42" dur="500"/>
                                        <p:tgtEl>
                                          <p:spTgt spid="1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p:cTn id="45" dur="500" fill="hold"/>
                                        <p:tgtEl>
                                          <p:spTgt spid="19"/>
                                        </p:tgtEl>
                                        <p:attrNameLst>
                                          <p:attrName>ppt_w</p:attrName>
                                        </p:attrNameLst>
                                      </p:cBhvr>
                                      <p:tavLst>
                                        <p:tav tm="0">
                                          <p:val>
                                            <p:fltVal val="0"/>
                                          </p:val>
                                        </p:tav>
                                        <p:tav tm="100000">
                                          <p:val>
                                            <p:strVal val="#ppt_w"/>
                                          </p:val>
                                        </p:tav>
                                      </p:tavLst>
                                    </p:anim>
                                    <p:anim calcmode="lin" valueType="num">
                                      <p:cBhvr>
                                        <p:cTn id="46" dur="500" fill="hold"/>
                                        <p:tgtEl>
                                          <p:spTgt spid="19"/>
                                        </p:tgtEl>
                                        <p:attrNameLst>
                                          <p:attrName>ppt_h</p:attrName>
                                        </p:attrNameLst>
                                      </p:cBhvr>
                                      <p:tavLst>
                                        <p:tav tm="0">
                                          <p:val>
                                            <p:fltVal val="0"/>
                                          </p:val>
                                        </p:tav>
                                        <p:tav tm="100000">
                                          <p:val>
                                            <p:strVal val="#ppt_h"/>
                                          </p:val>
                                        </p:tav>
                                      </p:tavLst>
                                    </p:anim>
                                    <p:animEffect transition="in" filter="fade">
                                      <p:cBhvr>
                                        <p:cTn id="47" dur="500"/>
                                        <p:tgtEl>
                                          <p:spTgt spid="19"/>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fltVal val="0"/>
                                          </p:val>
                                        </p:tav>
                                        <p:tav tm="100000">
                                          <p:val>
                                            <p:strVal val="#ppt_h"/>
                                          </p:val>
                                        </p:tav>
                                      </p:tavLst>
                                    </p:anim>
                                    <p:animEffect transition="in" filter="fade">
                                      <p:cBhvr>
                                        <p:cTn id="52" dur="500"/>
                                        <p:tgtEl>
                                          <p:spTgt spid="20"/>
                                        </p:tgtEl>
                                      </p:cBhvr>
                                    </p:animEffect>
                                  </p:childTnLst>
                                </p:cTn>
                              </p:par>
                            </p:childTnLst>
                          </p:cTn>
                        </p:par>
                        <p:par>
                          <p:cTn id="53" fill="hold">
                            <p:stCondLst>
                              <p:cond delay="1500"/>
                            </p:stCondLst>
                            <p:childTnLst>
                              <p:par>
                                <p:cTn id="54" presetID="10" presetClass="entr" presetSubtype="0" fill="hold" grpId="0" nodeType="after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fade">
                                      <p:cBhvr>
                                        <p:cTn id="56" dur="500"/>
                                        <p:tgtEl>
                                          <p:spTgt spid="3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500"/>
                                        <p:tgtEl>
                                          <p:spTgt spid="37"/>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8"/>
                                        </p:tgtEl>
                                        <p:attrNameLst>
                                          <p:attrName>style.visibility</p:attrName>
                                        </p:attrNameLst>
                                      </p:cBhvr>
                                      <p:to>
                                        <p:strVal val="visible"/>
                                      </p:to>
                                    </p:set>
                                    <p:animEffect transition="in" filter="fade">
                                      <p:cBhvr>
                                        <p:cTn id="65" dur="500"/>
                                        <p:tgtEl>
                                          <p:spTgt spid="38"/>
                                        </p:tgtEl>
                                      </p:cBhvr>
                                    </p:animEffect>
                                  </p:childTnLst>
                                </p:cTn>
                              </p:par>
                            </p:childTnLst>
                          </p:cTn>
                        </p:par>
                        <p:par>
                          <p:cTn id="66" fill="hold">
                            <p:stCondLst>
                              <p:cond delay="2000"/>
                            </p:stCondLst>
                            <p:childTnLst>
                              <p:par>
                                <p:cTn id="67" presetID="12" presetClass="entr" presetSubtype="8" fill="hold" nodeType="after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500"/>
                                        <p:tgtEl>
                                          <p:spTgt spid="21"/>
                                        </p:tgtEl>
                                        <p:attrNameLst>
                                          <p:attrName>ppt_x</p:attrName>
                                        </p:attrNameLst>
                                      </p:cBhvr>
                                      <p:tavLst>
                                        <p:tav tm="0">
                                          <p:val>
                                            <p:strVal val="#ppt_x-#ppt_w*1.125000"/>
                                          </p:val>
                                        </p:tav>
                                        <p:tav tm="100000">
                                          <p:val>
                                            <p:strVal val="#ppt_x"/>
                                          </p:val>
                                        </p:tav>
                                      </p:tavLst>
                                    </p:anim>
                                    <p:animEffect transition="in" filter="wipe(right)">
                                      <p:cBhvr>
                                        <p:cTn id="70" dur="500"/>
                                        <p:tgtEl>
                                          <p:spTgt spid="21"/>
                                        </p:tgtEl>
                                      </p:cBhvr>
                                    </p:animEffect>
                                  </p:childTnLst>
                                </p:cTn>
                              </p:par>
                            </p:childTnLst>
                          </p:cTn>
                        </p:par>
                        <p:par>
                          <p:cTn id="71" fill="hold">
                            <p:stCondLst>
                              <p:cond delay="2500"/>
                            </p:stCondLst>
                            <p:childTnLst>
                              <p:par>
                                <p:cTn id="72" presetID="12" presetClass="entr" presetSubtype="8" fill="hold" nodeType="after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500"/>
                                        <p:tgtEl>
                                          <p:spTgt spid="24"/>
                                        </p:tgtEl>
                                        <p:attrNameLst>
                                          <p:attrName>ppt_x</p:attrName>
                                        </p:attrNameLst>
                                      </p:cBhvr>
                                      <p:tavLst>
                                        <p:tav tm="0">
                                          <p:val>
                                            <p:strVal val="#ppt_x-#ppt_w*1.125000"/>
                                          </p:val>
                                        </p:tav>
                                        <p:tav tm="100000">
                                          <p:val>
                                            <p:strVal val="#ppt_x"/>
                                          </p:val>
                                        </p:tav>
                                      </p:tavLst>
                                    </p:anim>
                                    <p:animEffect transition="in" filter="wipe(right)">
                                      <p:cBhvr>
                                        <p:cTn id="75" dur="500"/>
                                        <p:tgtEl>
                                          <p:spTgt spid="24"/>
                                        </p:tgtEl>
                                      </p:cBhvr>
                                    </p:animEffect>
                                  </p:childTnLst>
                                </p:cTn>
                              </p:par>
                            </p:childTnLst>
                          </p:cTn>
                        </p:par>
                        <p:par>
                          <p:cTn id="76" fill="hold">
                            <p:stCondLst>
                              <p:cond delay="3000"/>
                            </p:stCondLst>
                            <p:childTnLst>
                              <p:par>
                                <p:cTn id="77" presetID="12" presetClass="entr" presetSubtype="8" fill="hold" nodeType="after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500"/>
                                        <p:tgtEl>
                                          <p:spTgt spid="27"/>
                                        </p:tgtEl>
                                        <p:attrNameLst>
                                          <p:attrName>ppt_x</p:attrName>
                                        </p:attrNameLst>
                                      </p:cBhvr>
                                      <p:tavLst>
                                        <p:tav tm="0">
                                          <p:val>
                                            <p:strVal val="#ppt_x-#ppt_w*1.125000"/>
                                          </p:val>
                                        </p:tav>
                                        <p:tav tm="100000">
                                          <p:val>
                                            <p:strVal val="#ppt_x"/>
                                          </p:val>
                                        </p:tav>
                                      </p:tavLst>
                                    </p:anim>
                                    <p:animEffect transition="in" filter="wipe(right)">
                                      <p:cBhvr>
                                        <p:cTn id="80" dur="500"/>
                                        <p:tgtEl>
                                          <p:spTgt spid="27"/>
                                        </p:tgtEl>
                                      </p:cBhvr>
                                    </p:animEffect>
                                  </p:childTnLst>
                                </p:cTn>
                              </p:par>
                            </p:childTnLst>
                          </p:cTn>
                        </p:par>
                        <p:par>
                          <p:cTn id="81" fill="hold">
                            <p:stCondLst>
                              <p:cond delay="3500"/>
                            </p:stCondLst>
                            <p:childTnLst>
                              <p:par>
                                <p:cTn id="82" presetID="12" presetClass="entr" presetSubtype="8" fill="hold" nodeType="afterEffect">
                                  <p:stCondLst>
                                    <p:cond delay="0"/>
                                  </p:stCondLst>
                                  <p:childTnLst>
                                    <p:set>
                                      <p:cBhvr>
                                        <p:cTn id="83" dur="1" fill="hold">
                                          <p:stCondLst>
                                            <p:cond delay="0"/>
                                          </p:stCondLst>
                                        </p:cTn>
                                        <p:tgtEl>
                                          <p:spTgt spid="30"/>
                                        </p:tgtEl>
                                        <p:attrNameLst>
                                          <p:attrName>style.visibility</p:attrName>
                                        </p:attrNameLst>
                                      </p:cBhvr>
                                      <p:to>
                                        <p:strVal val="visible"/>
                                      </p:to>
                                    </p:set>
                                    <p:anim calcmode="lin" valueType="num">
                                      <p:cBhvr additive="base">
                                        <p:cTn id="84" dur="500"/>
                                        <p:tgtEl>
                                          <p:spTgt spid="30"/>
                                        </p:tgtEl>
                                        <p:attrNameLst>
                                          <p:attrName>ppt_x</p:attrName>
                                        </p:attrNameLst>
                                      </p:cBhvr>
                                      <p:tavLst>
                                        <p:tav tm="0">
                                          <p:val>
                                            <p:strVal val="#ppt_x-#ppt_w*1.125000"/>
                                          </p:val>
                                        </p:tav>
                                        <p:tav tm="100000">
                                          <p:val>
                                            <p:strVal val="#ppt_x"/>
                                          </p:val>
                                        </p:tav>
                                      </p:tavLst>
                                    </p:anim>
                                    <p:animEffect transition="in" filter="wipe(right)">
                                      <p:cBhvr>
                                        <p:cTn id="8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3" grpId="0" animBg="1"/>
      <p:bldP spid="36" grpId="0" animBg="1"/>
      <p:bldP spid="37" grpId="0" animBg="1"/>
      <p:bldP spid="38" grpId="0" animBg="1"/>
      <p:bldGraphic spid="12" grpId="0">
        <p:bldAsOne/>
      </p:bldGraphic>
      <p:bldP spid="9" grpId="0" animBg="1"/>
      <p:bldP spid="10" grpId="0" animBg="1"/>
      <p:bldP spid="13" grpId="0" animBg="1"/>
      <p:bldP spid="14" grpId="0" animBg="1"/>
      <p:bldP spid="16" grpId="0" animBg="1"/>
      <p:bldP spid="17" grpId="0" animBg="1"/>
      <p:bldP spid="19" grpId="0" animBg="1"/>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14"/>
          <p:cNvSpPr/>
          <p:nvPr/>
        </p:nvSpPr>
        <p:spPr>
          <a:xfrm rot="2400000">
            <a:off x="3156574" y="464545"/>
            <a:ext cx="8478734" cy="7884345"/>
          </a:xfrm>
          <a:custGeom>
            <a:avLst/>
            <a:gdLst>
              <a:gd name="connsiteX0" fmla="*/ 5649591 w 8825991"/>
              <a:gd name="connsiteY0" fmla="*/ 0 h 7884345"/>
              <a:gd name="connsiteX1" fmla="*/ 8825991 w 8825991"/>
              <a:gd name="connsiteY1" fmla="*/ 12498 h 7884345"/>
              <a:gd name="connsiteX2" fmla="*/ 8825991 w 8825991"/>
              <a:gd name="connsiteY2" fmla="*/ 3957863 h 7884345"/>
              <a:gd name="connsiteX3" fmla="*/ 4146592 w 8825991"/>
              <a:gd name="connsiteY3" fmla="*/ 7884345 h 7884345"/>
              <a:gd name="connsiteX4" fmla="*/ 0 w 8825991"/>
              <a:gd name="connsiteY4" fmla="*/ 7884345 h 7884345"/>
              <a:gd name="connsiteX5" fmla="*/ 3317059 w 8825991"/>
              <a:gd name="connsiteY5" fmla="*/ 4095875 h 7884345"/>
              <a:gd name="connsiteX0" fmla="*/ 5649591 w 8825991"/>
              <a:gd name="connsiteY0" fmla="*/ 0 h 7884345"/>
              <a:gd name="connsiteX1" fmla="*/ 8825991 w 8825991"/>
              <a:gd name="connsiteY1" fmla="*/ 12498 h 7884345"/>
              <a:gd name="connsiteX2" fmla="*/ 8825991 w 8825991"/>
              <a:gd name="connsiteY2" fmla="*/ 3957863 h 7884345"/>
              <a:gd name="connsiteX3" fmla="*/ 4146592 w 8825991"/>
              <a:gd name="connsiteY3" fmla="*/ 7884345 h 7884345"/>
              <a:gd name="connsiteX4" fmla="*/ 347257 w 8825991"/>
              <a:gd name="connsiteY4" fmla="*/ 7876827 h 7884345"/>
              <a:gd name="connsiteX5" fmla="*/ 0 w 8825991"/>
              <a:gd name="connsiteY5" fmla="*/ 7884345 h 7884345"/>
              <a:gd name="connsiteX6" fmla="*/ 3317059 w 8825991"/>
              <a:gd name="connsiteY6" fmla="*/ 4095875 h 7884345"/>
              <a:gd name="connsiteX7" fmla="*/ 5649591 w 8825991"/>
              <a:gd name="connsiteY7" fmla="*/ 0 h 7884345"/>
              <a:gd name="connsiteX0" fmla="*/ 5302334 w 8478734"/>
              <a:gd name="connsiteY0" fmla="*/ 0 h 7884345"/>
              <a:gd name="connsiteX1" fmla="*/ 8478734 w 8478734"/>
              <a:gd name="connsiteY1" fmla="*/ 12498 h 7884345"/>
              <a:gd name="connsiteX2" fmla="*/ 8478734 w 8478734"/>
              <a:gd name="connsiteY2" fmla="*/ 3957863 h 7884345"/>
              <a:gd name="connsiteX3" fmla="*/ 3799335 w 8478734"/>
              <a:gd name="connsiteY3" fmla="*/ 7884345 h 7884345"/>
              <a:gd name="connsiteX4" fmla="*/ 0 w 8478734"/>
              <a:gd name="connsiteY4" fmla="*/ 7876827 h 7884345"/>
              <a:gd name="connsiteX5" fmla="*/ 2969802 w 8478734"/>
              <a:gd name="connsiteY5" fmla="*/ 4095875 h 7884345"/>
              <a:gd name="connsiteX6" fmla="*/ 5302334 w 8478734"/>
              <a:gd name="connsiteY6" fmla="*/ 0 h 7884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78734" h="7884345">
                <a:moveTo>
                  <a:pt x="5302334" y="0"/>
                </a:moveTo>
                <a:lnTo>
                  <a:pt x="8478734" y="12498"/>
                </a:lnTo>
                <a:lnTo>
                  <a:pt x="8478734" y="3957863"/>
                </a:lnTo>
                <a:lnTo>
                  <a:pt x="3799335" y="7884345"/>
                </a:lnTo>
                <a:lnTo>
                  <a:pt x="0" y="7876827"/>
                </a:lnTo>
                <a:lnTo>
                  <a:pt x="2969802" y="4095875"/>
                </a:lnTo>
                <a:lnTo>
                  <a:pt x="5302334" y="0"/>
                </a:lnTo>
                <a:close/>
              </a:path>
            </a:pathLst>
          </a:custGeom>
          <a:gradFill flip="none" rotWithShape="0">
            <a:gsLst>
              <a:gs pos="0">
                <a:schemeClr val="tx1">
                  <a:alpha val="20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3" name="任意多边形 12"/>
          <p:cNvSpPr/>
          <p:nvPr/>
        </p:nvSpPr>
        <p:spPr>
          <a:xfrm>
            <a:off x="1428750" y="5262563"/>
            <a:ext cx="1404938" cy="1357312"/>
          </a:xfrm>
          <a:custGeom>
            <a:avLst/>
            <a:gdLst>
              <a:gd name="connsiteX0" fmla="*/ 1404938 w 1404938"/>
              <a:gd name="connsiteY0" fmla="*/ 742950 h 1357312"/>
              <a:gd name="connsiteX1" fmla="*/ 819150 w 1404938"/>
              <a:gd name="connsiteY1" fmla="*/ 1357312 h 1357312"/>
              <a:gd name="connsiteX2" fmla="*/ 71438 w 1404938"/>
              <a:gd name="connsiteY2" fmla="*/ 714375 h 1357312"/>
              <a:gd name="connsiteX3" fmla="*/ 166688 w 1404938"/>
              <a:gd name="connsiteY3" fmla="*/ 619125 h 1357312"/>
              <a:gd name="connsiteX4" fmla="*/ 0 w 1404938"/>
              <a:gd name="connsiteY4" fmla="*/ 481012 h 1357312"/>
              <a:gd name="connsiteX5" fmla="*/ 290513 w 1404938"/>
              <a:gd name="connsiteY5" fmla="*/ 319087 h 1357312"/>
              <a:gd name="connsiteX6" fmla="*/ 166688 w 1404938"/>
              <a:gd name="connsiteY6" fmla="*/ 209550 h 1357312"/>
              <a:gd name="connsiteX7" fmla="*/ 523875 w 1404938"/>
              <a:gd name="connsiteY7" fmla="*/ 0 h 1357312"/>
              <a:gd name="connsiteX8" fmla="*/ 1404938 w 1404938"/>
              <a:gd name="connsiteY8" fmla="*/ 742950 h 135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938" h="1357312">
                <a:moveTo>
                  <a:pt x="1404938" y="742950"/>
                </a:moveTo>
                <a:lnTo>
                  <a:pt x="819150" y="1357312"/>
                </a:lnTo>
                <a:lnTo>
                  <a:pt x="71438" y="714375"/>
                </a:lnTo>
                <a:lnTo>
                  <a:pt x="166688" y="619125"/>
                </a:lnTo>
                <a:lnTo>
                  <a:pt x="0" y="481012"/>
                </a:lnTo>
                <a:lnTo>
                  <a:pt x="290513" y="319087"/>
                </a:lnTo>
                <a:lnTo>
                  <a:pt x="166688" y="209550"/>
                </a:lnTo>
                <a:lnTo>
                  <a:pt x="523875" y="0"/>
                </a:lnTo>
                <a:lnTo>
                  <a:pt x="1404938" y="74295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aphicFrame>
        <p:nvGraphicFramePr>
          <p:cNvPr id="3" name="图表 2"/>
          <p:cNvGraphicFramePr/>
          <p:nvPr>
            <p:extLst>
              <p:ext uri="{D42A27DB-BD31-4B8C-83A1-F6EECF244321}">
                <p14:modId xmlns:p14="http://schemas.microsoft.com/office/powerpoint/2010/main" val="483588037"/>
              </p:ext>
            </p:extLst>
          </p:nvPr>
        </p:nvGraphicFramePr>
        <p:xfrm>
          <a:off x="874713" y="1627292"/>
          <a:ext cx="10442575" cy="3406006"/>
        </p:xfrm>
        <a:graphic>
          <a:graphicData uri="http://schemas.openxmlformats.org/drawingml/2006/chart">
            <c:chart xmlns:c="http://schemas.openxmlformats.org/drawingml/2006/chart" xmlns:r="http://schemas.openxmlformats.org/officeDocument/2006/relationships" r:id="rId3"/>
          </a:graphicData>
        </a:graphic>
      </p:graphicFrame>
      <p:sp>
        <p:nvSpPr>
          <p:cNvPr id="5" name="KSO_Shape"/>
          <p:cNvSpPr>
            <a:spLocks/>
          </p:cNvSpPr>
          <p:nvPr/>
        </p:nvSpPr>
        <p:spPr bwMode="auto">
          <a:xfrm>
            <a:off x="1399205" y="5210691"/>
            <a:ext cx="992511" cy="769196"/>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chemeClr val="accent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grpSp>
        <p:nvGrpSpPr>
          <p:cNvPr id="4" name="组合 3"/>
          <p:cNvGrpSpPr/>
          <p:nvPr/>
        </p:nvGrpSpPr>
        <p:grpSpPr>
          <a:xfrm>
            <a:off x="2673506" y="5138121"/>
            <a:ext cx="8183178" cy="966738"/>
            <a:chOff x="7483989" y="3375179"/>
            <a:chExt cx="8183178" cy="966738"/>
          </a:xfrm>
        </p:grpSpPr>
        <p:sp>
          <p:nvSpPr>
            <p:cNvPr id="6" name="矩形 5"/>
            <p:cNvSpPr/>
            <p:nvPr/>
          </p:nvSpPr>
          <p:spPr>
            <a:xfrm>
              <a:off x="7483989" y="3732519"/>
              <a:ext cx="8183178"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7" name="矩形 6"/>
            <p:cNvSpPr/>
            <p:nvPr/>
          </p:nvSpPr>
          <p:spPr>
            <a:xfrm>
              <a:off x="7483989" y="3375179"/>
              <a:ext cx="2050552"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latin typeface="+mn-ea"/>
                </a:rPr>
                <a:t>标题文字添加</a:t>
              </a:r>
            </a:p>
          </p:txBody>
        </p:sp>
      </p:grpSp>
      <p:grpSp>
        <p:nvGrpSpPr>
          <p:cNvPr id="16" name="组合 15"/>
          <p:cNvGrpSpPr/>
          <p:nvPr/>
        </p:nvGrpSpPr>
        <p:grpSpPr>
          <a:xfrm>
            <a:off x="3653004" y="-272090"/>
            <a:ext cx="4885992" cy="1411964"/>
            <a:chOff x="3653004" y="-272090"/>
            <a:chExt cx="4885992" cy="1411964"/>
          </a:xfrm>
        </p:grpSpPr>
        <p:sp>
          <p:nvSpPr>
            <p:cNvPr id="17" name="矩形 16"/>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8" name="矩形 17"/>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19" name="组合 18"/>
            <p:cNvGrpSpPr/>
            <p:nvPr/>
          </p:nvGrpSpPr>
          <p:grpSpPr>
            <a:xfrm>
              <a:off x="3653004" y="423807"/>
              <a:ext cx="4885992" cy="716067"/>
              <a:chOff x="5402407" y="1247256"/>
              <a:chExt cx="4885992" cy="716067"/>
            </a:xfrm>
          </p:grpSpPr>
          <p:sp>
            <p:nvSpPr>
              <p:cNvPr id="23" name="文本框 2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24" name="文本框 2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20" name="组合 19"/>
            <p:cNvGrpSpPr/>
            <p:nvPr/>
          </p:nvGrpSpPr>
          <p:grpSpPr>
            <a:xfrm>
              <a:off x="5554074" y="-272090"/>
              <a:ext cx="1083852" cy="569004"/>
              <a:chOff x="5493998" y="-322890"/>
              <a:chExt cx="1083852" cy="569004"/>
            </a:xfrm>
          </p:grpSpPr>
          <p:sp>
            <p:nvSpPr>
              <p:cNvPr id="21" name="椭圆 20"/>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4224570529"/>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animBg="1"/>
      <p:bldGraphic spid="3" grpId="0">
        <p:bldAsOne/>
      </p:bldGraphic>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rot="2400000">
            <a:off x="2296196" y="2009866"/>
            <a:ext cx="5265776" cy="4546447"/>
          </a:xfrm>
          <a:custGeom>
            <a:avLst/>
            <a:gdLst>
              <a:gd name="connsiteX0" fmla="*/ 0 w 5265776"/>
              <a:gd name="connsiteY0" fmla="*/ 0 h 4539864"/>
              <a:gd name="connsiteX1" fmla="*/ 5265776 w 5265776"/>
              <a:gd name="connsiteY1" fmla="*/ 0 h 4539864"/>
              <a:gd name="connsiteX2" fmla="*/ 5265776 w 5265776"/>
              <a:gd name="connsiteY2" fmla="*/ 4539864 h 4539864"/>
              <a:gd name="connsiteX3" fmla="*/ 0 w 5265776"/>
              <a:gd name="connsiteY3" fmla="*/ 4539864 h 4539864"/>
              <a:gd name="connsiteX4" fmla="*/ 0 w 5265776"/>
              <a:gd name="connsiteY4" fmla="*/ 0 h 4539864"/>
              <a:gd name="connsiteX0" fmla="*/ 0 w 5265776"/>
              <a:gd name="connsiteY0" fmla="*/ 6583 h 4546447"/>
              <a:gd name="connsiteX1" fmla="*/ 1701632 w 5265776"/>
              <a:gd name="connsiteY1" fmla="*/ 0 h 4546447"/>
              <a:gd name="connsiteX2" fmla="*/ 5265776 w 5265776"/>
              <a:gd name="connsiteY2" fmla="*/ 6583 h 4546447"/>
              <a:gd name="connsiteX3" fmla="*/ 5265776 w 5265776"/>
              <a:gd name="connsiteY3" fmla="*/ 4546447 h 4546447"/>
              <a:gd name="connsiteX4" fmla="*/ 0 w 5265776"/>
              <a:gd name="connsiteY4" fmla="*/ 4546447 h 4546447"/>
              <a:gd name="connsiteX5" fmla="*/ 0 w 5265776"/>
              <a:gd name="connsiteY5" fmla="*/ 6583 h 4546447"/>
              <a:gd name="connsiteX0" fmla="*/ 0 w 5265776"/>
              <a:gd name="connsiteY0" fmla="*/ 4546447 h 4546447"/>
              <a:gd name="connsiteX1" fmla="*/ 1701632 w 5265776"/>
              <a:gd name="connsiteY1" fmla="*/ 0 h 4546447"/>
              <a:gd name="connsiteX2" fmla="*/ 5265776 w 5265776"/>
              <a:gd name="connsiteY2" fmla="*/ 6583 h 4546447"/>
              <a:gd name="connsiteX3" fmla="*/ 5265776 w 5265776"/>
              <a:gd name="connsiteY3" fmla="*/ 4546447 h 4546447"/>
              <a:gd name="connsiteX4" fmla="*/ 0 w 5265776"/>
              <a:gd name="connsiteY4" fmla="*/ 4546447 h 45464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65776" h="4546447">
                <a:moveTo>
                  <a:pt x="0" y="4546447"/>
                </a:moveTo>
                <a:lnTo>
                  <a:pt x="1701632" y="0"/>
                </a:lnTo>
                <a:lnTo>
                  <a:pt x="5265776" y="6583"/>
                </a:lnTo>
                <a:lnTo>
                  <a:pt x="5265776" y="4546447"/>
                </a:lnTo>
                <a:lnTo>
                  <a:pt x="0" y="4546447"/>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0" name="任意多边形 19"/>
          <p:cNvSpPr/>
          <p:nvPr/>
        </p:nvSpPr>
        <p:spPr>
          <a:xfrm>
            <a:off x="6946900" y="2019300"/>
            <a:ext cx="5803900" cy="5689600"/>
          </a:xfrm>
          <a:custGeom>
            <a:avLst/>
            <a:gdLst>
              <a:gd name="connsiteX0" fmla="*/ 5803900 w 5803900"/>
              <a:gd name="connsiteY0" fmla="*/ 2501900 h 5689600"/>
              <a:gd name="connsiteX1" fmla="*/ 5803900 w 5803900"/>
              <a:gd name="connsiteY1" fmla="*/ 2425700 h 5689600"/>
              <a:gd name="connsiteX2" fmla="*/ 2628900 w 5803900"/>
              <a:gd name="connsiteY2" fmla="*/ 5689600 h 5689600"/>
              <a:gd name="connsiteX3" fmla="*/ 12700 w 5803900"/>
              <a:gd name="connsiteY3" fmla="*/ 3517900 h 5689600"/>
              <a:gd name="connsiteX4" fmla="*/ 774700 w 5803900"/>
              <a:gd name="connsiteY4" fmla="*/ 3352800 h 5689600"/>
              <a:gd name="connsiteX5" fmla="*/ 25400 w 5803900"/>
              <a:gd name="connsiteY5" fmla="*/ 2730500 h 5689600"/>
              <a:gd name="connsiteX6" fmla="*/ 711200 w 5803900"/>
              <a:gd name="connsiteY6" fmla="*/ 2514600 h 5689600"/>
              <a:gd name="connsiteX7" fmla="*/ 25400 w 5803900"/>
              <a:gd name="connsiteY7" fmla="*/ 1917700 h 5689600"/>
              <a:gd name="connsiteX8" fmla="*/ 711200 w 5803900"/>
              <a:gd name="connsiteY8" fmla="*/ 1701800 h 5689600"/>
              <a:gd name="connsiteX9" fmla="*/ 0 w 5803900"/>
              <a:gd name="connsiteY9" fmla="*/ 1104900 h 5689600"/>
              <a:gd name="connsiteX10" fmla="*/ 711200 w 5803900"/>
              <a:gd name="connsiteY10" fmla="*/ 939800 h 5689600"/>
              <a:gd name="connsiteX11" fmla="*/ 0 w 5803900"/>
              <a:gd name="connsiteY11" fmla="*/ 317500 h 5689600"/>
              <a:gd name="connsiteX12" fmla="*/ 2819400 w 5803900"/>
              <a:gd name="connsiteY12" fmla="*/ 0 h 5689600"/>
              <a:gd name="connsiteX13" fmla="*/ 5803900 w 5803900"/>
              <a:gd name="connsiteY13" fmla="*/ 2501900 h 56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03900" h="5689600">
                <a:moveTo>
                  <a:pt x="5803900" y="2501900"/>
                </a:moveTo>
                <a:lnTo>
                  <a:pt x="5803900" y="2425700"/>
                </a:lnTo>
                <a:lnTo>
                  <a:pt x="2628900" y="5689600"/>
                </a:lnTo>
                <a:lnTo>
                  <a:pt x="12700" y="3517900"/>
                </a:lnTo>
                <a:lnTo>
                  <a:pt x="774700" y="3352800"/>
                </a:lnTo>
                <a:lnTo>
                  <a:pt x="25400" y="2730500"/>
                </a:lnTo>
                <a:lnTo>
                  <a:pt x="711200" y="2514600"/>
                </a:lnTo>
                <a:lnTo>
                  <a:pt x="25400" y="1917700"/>
                </a:lnTo>
                <a:lnTo>
                  <a:pt x="711200" y="1701800"/>
                </a:lnTo>
                <a:lnTo>
                  <a:pt x="0" y="1104900"/>
                </a:lnTo>
                <a:lnTo>
                  <a:pt x="711200" y="939800"/>
                </a:lnTo>
                <a:lnTo>
                  <a:pt x="0" y="317500"/>
                </a:lnTo>
                <a:lnTo>
                  <a:pt x="2819400" y="0"/>
                </a:lnTo>
                <a:lnTo>
                  <a:pt x="5803900" y="250190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5" name="矩形 4"/>
          <p:cNvSpPr/>
          <p:nvPr/>
        </p:nvSpPr>
        <p:spPr>
          <a:xfrm>
            <a:off x="1438275" y="1911519"/>
            <a:ext cx="4247032" cy="2433563"/>
          </a:xfrm>
          <a:prstGeom prst="rect">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aphicFrame>
        <p:nvGraphicFramePr>
          <p:cNvPr id="12" name="图表 11"/>
          <p:cNvGraphicFramePr/>
          <p:nvPr>
            <p:extLst>
              <p:ext uri="{D42A27DB-BD31-4B8C-83A1-F6EECF244321}">
                <p14:modId xmlns:p14="http://schemas.microsoft.com/office/powerpoint/2010/main" val="2305437818"/>
              </p:ext>
            </p:extLst>
          </p:nvPr>
        </p:nvGraphicFramePr>
        <p:xfrm>
          <a:off x="6520874" y="1645499"/>
          <a:ext cx="4285672" cy="4283995"/>
        </p:xfrm>
        <a:graphic>
          <a:graphicData uri="http://schemas.openxmlformats.org/drawingml/2006/chart">
            <c:chart xmlns:c="http://schemas.openxmlformats.org/drawingml/2006/chart" xmlns:r="http://schemas.openxmlformats.org/officeDocument/2006/relationships" r:id="rId3"/>
          </a:graphicData>
        </a:graphic>
      </p:graphicFrame>
      <p:grpSp>
        <p:nvGrpSpPr>
          <p:cNvPr id="6" name="组合 5"/>
          <p:cNvGrpSpPr/>
          <p:nvPr/>
        </p:nvGrpSpPr>
        <p:grpSpPr>
          <a:xfrm>
            <a:off x="1467303" y="4525677"/>
            <a:ext cx="4099574" cy="1225270"/>
            <a:chOff x="7483989" y="3375179"/>
            <a:chExt cx="4099574" cy="1225270"/>
          </a:xfrm>
        </p:grpSpPr>
        <p:sp>
          <p:nvSpPr>
            <p:cNvPr id="7" name="矩形 6"/>
            <p:cNvSpPr/>
            <p:nvPr/>
          </p:nvSpPr>
          <p:spPr>
            <a:xfrm>
              <a:off x="7483989" y="3732519"/>
              <a:ext cx="409957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a:t>
              </a:r>
            </a:p>
          </p:txBody>
        </p:sp>
        <p:sp>
          <p:nvSpPr>
            <p:cNvPr id="8" name="矩形 7"/>
            <p:cNvSpPr/>
            <p:nvPr/>
          </p:nvSpPr>
          <p:spPr>
            <a:xfrm>
              <a:off x="7483989" y="3375179"/>
              <a:ext cx="2050552"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latin typeface="+mn-ea"/>
                </a:rPr>
                <a:t>标题文字添加</a:t>
              </a:r>
            </a:p>
          </p:txBody>
        </p:sp>
      </p:grpSp>
      <p:pic>
        <p:nvPicPr>
          <p:cNvPr id="3" name="图片占位符 2"/>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grpSp>
        <p:nvGrpSpPr>
          <p:cNvPr id="21" name="组合 20"/>
          <p:cNvGrpSpPr/>
          <p:nvPr/>
        </p:nvGrpSpPr>
        <p:grpSpPr>
          <a:xfrm>
            <a:off x="3653004" y="-272090"/>
            <a:ext cx="4885992" cy="1411964"/>
            <a:chOff x="3653004" y="-272090"/>
            <a:chExt cx="4885992" cy="1411964"/>
          </a:xfrm>
        </p:grpSpPr>
        <p:sp>
          <p:nvSpPr>
            <p:cNvPr id="22" name="矩形 21"/>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3" name="矩形 22"/>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24" name="组合 23"/>
            <p:cNvGrpSpPr/>
            <p:nvPr/>
          </p:nvGrpSpPr>
          <p:grpSpPr>
            <a:xfrm>
              <a:off x="3653004" y="423807"/>
              <a:ext cx="4885992" cy="716067"/>
              <a:chOff x="5402407" y="1247256"/>
              <a:chExt cx="4885992" cy="716067"/>
            </a:xfrm>
          </p:grpSpPr>
          <p:sp>
            <p:nvSpPr>
              <p:cNvPr id="28" name="文本框 27"/>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29" name="文本框 28"/>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25" name="组合 24"/>
            <p:cNvGrpSpPr/>
            <p:nvPr/>
          </p:nvGrpSpPr>
          <p:grpSpPr>
            <a:xfrm>
              <a:off x="5554074" y="-272090"/>
              <a:ext cx="1083852" cy="569004"/>
              <a:chOff x="5493998" y="-322890"/>
              <a:chExt cx="1083852" cy="569004"/>
            </a:xfrm>
          </p:grpSpPr>
          <p:sp>
            <p:nvSpPr>
              <p:cNvPr id="26" name="椭圆 25"/>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06556885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par>
                          <p:cTn id="19" fill="hold">
                            <p:stCondLst>
                              <p:cond delay="100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0" grpId="0" animBg="1"/>
      <p:bldP spid="5" grpId="0" animBg="1"/>
      <p:bldGraphic spid="12"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rot="2400000">
            <a:off x="3146020" y="2511894"/>
            <a:ext cx="2761748" cy="2072715"/>
          </a:xfrm>
          <a:custGeom>
            <a:avLst/>
            <a:gdLst>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0 w 2761748"/>
              <a:gd name="connsiteY4" fmla="*/ 0 h 2072715"/>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1012221 w 2761748"/>
              <a:gd name="connsiteY4" fmla="*/ 1001026 h 2072715"/>
              <a:gd name="connsiteX5" fmla="*/ 0 w 2761748"/>
              <a:gd name="connsiteY5" fmla="*/ 0 h 2072715"/>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1012221 w 2761748"/>
              <a:gd name="connsiteY4" fmla="*/ 1001026 h 2072715"/>
              <a:gd name="connsiteX5" fmla="*/ 0 w 2761748"/>
              <a:gd name="connsiteY5" fmla="*/ 0 h 2072715"/>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1012221 w 2761748"/>
              <a:gd name="connsiteY4" fmla="*/ 1001026 h 2072715"/>
              <a:gd name="connsiteX5" fmla="*/ 0 w 2761748"/>
              <a:gd name="connsiteY5" fmla="*/ 0 h 207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1748" h="2072715">
                <a:moveTo>
                  <a:pt x="0" y="0"/>
                </a:moveTo>
                <a:lnTo>
                  <a:pt x="2761748" y="0"/>
                </a:lnTo>
                <a:lnTo>
                  <a:pt x="2761748" y="2072715"/>
                </a:lnTo>
                <a:lnTo>
                  <a:pt x="0" y="2072715"/>
                </a:lnTo>
                <a:cubicBezTo>
                  <a:pt x="805488" y="1743817"/>
                  <a:pt x="1010739" y="1351587"/>
                  <a:pt x="1012221" y="1001026"/>
                </a:cubicBezTo>
                <a:cubicBezTo>
                  <a:pt x="815979" y="290272"/>
                  <a:pt x="337407" y="333675"/>
                  <a:pt x="0" y="0"/>
                </a:cubicBez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4" name="矩形 23"/>
          <p:cNvSpPr/>
          <p:nvPr/>
        </p:nvSpPr>
        <p:spPr>
          <a:xfrm rot="2400000">
            <a:off x="8256879" y="2511894"/>
            <a:ext cx="2761748" cy="2072715"/>
          </a:xfrm>
          <a:custGeom>
            <a:avLst/>
            <a:gdLst>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0 w 2761748"/>
              <a:gd name="connsiteY4" fmla="*/ 0 h 2072715"/>
              <a:gd name="connsiteX0" fmla="*/ 12 w 2761760"/>
              <a:gd name="connsiteY0" fmla="*/ 0 h 2072715"/>
              <a:gd name="connsiteX1" fmla="*/ 2761760 w 2761760"/>
              <a:gd name="connsiteY1" fmla="*/ 0 h 2072715"/>
              <a:gd name="connsiteX2" fmla="*/ 2761760 w 2761760"/>
              <a:gd name="connsiteY2" fmla="*/ 2072715 h 2072715"/>
              <a:gd name="connsiteX3" fmla="*/ 12 w 2761760"/>
              <a:gd name="connsiteY3" fmla="*/ 2072715 h 2072715"/>
              <a:gd name="connsiteX4" fmla="*/ 1032339 w 2761760"/>
              <a:gd name="connsiteY4" fmla="*/ 974207 h 2072715"/>
              <a:gd name="connsiteX5" fmla="*/ 12 w 2761760"/>
              <a:gd name="connsiteY5" fmla="*/ 0 h 2072715"/>
              <a:gd name="connsiteX0" fmla="*/ 12 w 2761760"/>
              <a:gd name="connsiteY0" fmla="*/ 0 h 2072715"/>
              <a:gd name="connsiteX1" fmla="*/ 2761760 w 2761760"/>
              <a:gd name="connsiteY1" fmla="*/ 0 h 2072715"/>
              <a:gd name="connsiteX2" fmla="*/ 2761760 w 2761760"/>
              <a:gd name="connsiteY2" fmla="*/ 2072715 h 2072715"/>
              <a:gd name="connsiteX3" fmla="*/ 12 w 2761760"/>
              <a:gd name="connsiteY3" fmla="*/ 2072715 h 2072715"/>
              <a:gd name="connsiteX4" fmla="*/ 1032339 w 2761760"/>
              <a:gd name="connsiteY4" fmla="*/ 974207 h 2072715"/>
              <a:gd name="connsiteX5" fmla="*/ 12 w 2761760"/>
              <a:gd name="connsiteY5" fmla="*/ 0 h 2072715"/>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1032327 w 2761748"/>
              <a:gd name="connsiteY4" fmla="*/ 974207 h 2072715"/>
              <a:gd name="connsiteX5" fmla="*/ 0 w 2761748"/>
              <a:gd name="connsiteY5" fmla="*/ 0 h 207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1748" h="2072715">
                <a:moveTo>
                  <a:pt x="0" y="0"/>
                </a:moveTo>
                <a:lnTo>
                  <a:pt x="2761748" y="0"/>
                </a:lnTo>
                <a:lnTo>
                  <a:pt x="2761748" y="2072715"/>
                </a:lnTo>
                <a:lnTo>
                  <a:pt x="0" y="2072715"/>
                </a:lnTo>
                <a:cubicBezTo>
                  <a:pt x="744536" y="1828118"/>
                  <a:pt x="1036444" y="1316755"/>
                  <a:pt x="1032327" y="974207"/>
                </a:cubicBezTo>
                <a:cubicBezTo>
                  <a:pt x="810729" y="238308"/>
                  <a:pt x="344109" y="324736"/>
                  <a:pt x="0" y="0"/>
                </a:cubicBez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5" name="矩形 24"/>
          <p:cNvSpPr/>
          <p:nvPr/>
        </p:nvSpPr>
        <p:spPr>
          <a:xfrm rot="2400000">
            <a:off x="5608919" y="2649825"/>
            <a:ext cx="1736651" cy="927020"/>
          </a:xfrm>
          <a:custGeom>
            <a:avLst/>
            <a:gdLst>
              <a:gd name="connsiteX0" fmla="*/ 0 w 2015461"/>
              <a:gd name="connsiteY0" fmla="*/ 0 h 910821"/>
              <a:gd name="connsiteX1" fmla="*/ 2015461 w 2015461"/>
              <a:gd name="connsiteY1" fmla="*/ 0 h 910821"/>
              <a:gd name="connsiteX2" fmla="*/ 2015461 w 2015461"/>
              <a:gd name="connsiteY2" fmla="*/ 910821 h 910821"/>
              <a:gd name="connsiteX3" fmla="*/ 0 w 2015461"/>
              <a:gd name="connsiteY3" fmla="*/ 910821 h 910821"/>
              <a:gd name="connsiteX4" fmla="*/ 0 w 2015461"/>
              <a:gd name="connsiteY4" fmla="*/ 0 h 910821"/>
              <a:gd name="connsiteX0" fmla="*/ 0 w 2015461"/>
              <a:gd name="connsiteY0" fmla="*/ 16199 h 927020"/>
              <a:gd name="connsiteX1" fmla="*/ 530967 w 2015461"/>
              <a:gd name="connsiteY1" fmla="*/ 0 h 927020"/>
              <a:gd name="connsiteX2" fmla="*/ 2015461 w 2015461"/>
              <a:gd name="connsiteY2" fmla="*/ 16199 h 927020"/>
              <a:gd name="connsiteX3" fmla="*/ 2015461 w 2015461"/>
              <a:gd name="connsiteY3" fmla="*/ 927020 h 927020"/>
              <a:gd name="connsiteX4" fmla="*/ 0 w 2015461"/>
              <a:gd name="connsiteY4" fmla="*/ 927020 h 927020"/>
              <a:gd name="connsiteX5" fmla="*/ 0 w 2015461"/>
              <a:gd name="connsiteY5" fmla="*/ 16199 h 927020"/>
              <a:gd name="connsiteX0" fmla="*/ 0 w 2015461"/>
              <a:gd name="connsiteY0" fmla="*/ 16199 h 927020"/>
              <a:gd name="connsiteX1" fmla="*/ 530967 w 2015461"/>
              <a:gd name="connsiteY1" fmla="*/ 0 h 927020"/>
              <a:gd name="connsiteX2" fmla="*/ 2015461 w 2015461"/>
              <a:gd name="connsiteY2" fmla="*/ 16199 h 927020"/>
              <a:gd name="connsiteX3" fmla="*/ 2015461 w 2015461"/>
              <a:gd name="connsiteY3" fmla="*/ 927020 h 927020"/>
              <a:gd name="connsiteX4" fmla="*/ 278810 w 2015461"/>
              <a:gd name="connsiteY4" fmla="*/ 924468 h 927020"/>
              <a:gd name="connsiteX5" fmla="*/ 0 w 2015461"/>
              <a:gd name="connsiteY5" fmla="*/ 927020 h 927020"/>
              <a:gd name="connsiteX6" fmla="*/ 0 w 2015461"/>
              <a:gd name="connsiteY6" fmla="*/ 16199 h 927020"/>
              <a:gd name="connsiteX0" fmla="*/ 0 w 2015461"/>
              <a:gd name="connsiteY0" fmla="*/ 16199 h 927020"/>
              <a:gd name="connsiteX1" fmla="*/ 530967 w 2015461"/>
              <a:gd name="connsiteY1" fmla="*/ 0 h 927020"/>
              <a:gd name="connsiteX2" fmla="*/ 2015461 w 2015461"/>
              <a:gd name="connsiteY2" fmla="*/ 16199 h 927020"/>
              <a:gd name="connsiteX3" fmla="*/ 2015461 w 2015461"/>
              <a:gd name="connsiteY3" fmla="*/ 927020 h 927020"/>
              <a:gd name="connsiteX4" fmla="*/ 278810 w 2015461"/>
              <a:gd name="connsiteY4" fmla="*/ 924468 h 927020"/>
              <a:gd name="connsiteX5" fmla="*/ 0 w 2015461"/>
              <a:gd name="connsiteY5" fmla="*/ 16199 h 927020"/>
              <a:gd name="connsiteX0" fmla="*/ 0 w 1736651"/>
              <a:gd name="connsiteY0" fmla="*/ 924468 h 927020"/>
              <a:gd name="connsiteX1" fmla="*/ 252157 w 1736651"/>
              <a:gd name="connsiteY1" fmla="*/ 0 h 927020"/>
              <a:gd name="connsiteX2" fmla="*/ 1736651 w 1736651"/>
              <a:gd name="connsiteY2" fmla="*/ 16199 h 927020"/>
              <a:gd name="connsiteX3" fmla="*/ 1736651 w 1736651"/>
              <a:gd name="connsiteY3" fmla="*/ 927020 h 927020"/>
              <a:gd name="connsiteX4" fmla="*/ 0 w 1736651"/>
              <a:gd name="connsiteY4" fmla="*/ 924468 h 927020"/>
              <a:gd name="connsiteX0" fmla="*/ 0 w 1736651"/>
              <a:gd name="connsiteY0" fmla="*/ 924468 h 927020"/>
              <a:gd name="connsiteX1" fmla="*/ 252157 w 1736651"/>
              <a:gd name="connsiteY1" fmla="*/ 0 h 927020"/>
              <a:gd name="connsiteX2" fmla="*/ 1736651 w 1736651"/>
              <a:gd name="connsiteY2" fmla="*/ 16199 h 927020"/>
              <a:gd name="connsiteX3" fmla="*/ 1736651 w 1736651"/>
              <a:gd name="connsiteY3" fmla="*/ 927020 h 927020"/>
              <a:gd name="connsiteX4" fmla="*/ 0 w 1736651"/>
              <a:gd name="connsiteY4" fmla="*/ 924468 h 9270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6651" h="927020">
                <a:moveTo>
                  <a:pt x="0" y="924468"/>
                </a:moveTo>
                <a:cubicBezTo>
                  <a:pt x="84052" y="616312"/>
                  <a:pt x="696549" y="202944"/>
                  <a:pt x="252157" y="0"/>
                </a:cubicBezTo>
                <a:lnTo>
                  <a:pt x="1736651" y="16199"/>
                </a:lnTo>
                <a:lnTo>
                  <a:pt x="1736651" y="927020"/>
                </a:lnTo>
                <a:lnTo>
                  <a:pt x="0" y="924468"/>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aphicFrame>
        <p:nvGraphicFramePr>
          <p:cNvPr id="9" name="图表 8"/>
          <p:cNvGraphicFramePr/>
          <p:nvPr>
            <p:extLst>
              <p:ext uri="{D42A27DB-BD31-4B8C-83A1-F6EECF244321}">
                <p14:modId xmlns:p14="http://schemas.microsoft.com/office/powerpoint/2010/main" val="2924892142"/>
              </p:ext>
            </p:extLst>
          </p:nvPr>
        </p:nvGraphicFramePr>
        <p:xfrm>
          <a:off x="6873316" y="1545154"/>
          <a:ext cx="3567064" cy="2378042"/>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10"/>
          <p:cNvSpPr txBox="1"/>
          <p:nvPr/>
        </p:nvSpPr>
        <p:spPr>
          <a:xfrm>
            <a:off x="8035875" y="2427857"/>
            <a:ext cx="1241946" cy="584775"/>
          </a:xfrm>
          <a:prstGeom prst="rect">
            <a:avLst/>
          </a:prstGeom>
          <a:noFill/>
        </p:spPr>
        <p:txBody>
          <a:bodyPr wrap="square" rtlCol="0">
            <a:spAutoFit/>
          </a:bodyPr>
          <a:lstStyle/>
          <a:p>
            <a:pPr algn="ctr"/>
            <a:r>
              <a:rPr lang="en-US" altLang="zh-CN" sz="3200" dirty="0">
                <a:solidFill>
                  <a:schemeClr val="tx1">
                    <a:lumMod val="65000"/>
                    <a:lumOff val="35000"/>
                  </a:schemeClr>
                </a:solidFill>
                <a:latin typeface="Impact" panose="020B0806030902050204" pitchFamily="34" charset="0"/>
              </a:rPr>
              <a:t>80%</a:t>
            </a:r>
            <a:endParaRPr lang="zh-CN" altLang="en-US" sz="3200" dirty="0">
              <a:solidFill>
                <a:schemeClr val="tx1">
                  <a:lumMod val="65000"/>
                  <a:lumOff val="35000"/>
                </a:schemeClr>
              </a:solidFill>
              <a:latin typeface="Impact" panose="020B0806030902050204" pitchFamily="34" charset="0"/>
            </a:endParaRPr>
          </a:p>
        </p:txBody>
      </p:sp>
      <p:graphicFrame>
        <p:nvGraphicFramePr>
          <p:cNvPr id="12" name="图表 11"/>
          <p:cNvGraphicFramePr/>
          <p:nvPr>
            <p:extLst>
              <p:ext uri="{D42A27DB-BD31-4B8C-83A1-F6EECF244321}">
                <p14:modId xmlns:p14="http://schemas.microsoft.com/office/powerpoint/2010/main" val="660644854"/>
              </p:ext>
            </p:extLst>
          </p:nvPr>
        </p:nvGraphicFramePr>
        <p:xfrm>
          <a:off x="1751621" y="1545154"/>
          <a:ext cx="3567064" cy="2378042"/>
        </p:xfrm>
        <a:graphic>
          <a:graphicData uri="http://schemas.openxmlformats.org/drawingml/2006/chart">
            <c:chart xmlns:c="http://schemas.openxmlformats.org/drawingml/2006/chart" xmlns:r="http://schemas.openxmlformats.org/officeDocument/2006/relationships" r:id="rId4"/>
          </a:graphicData>
        </a:graphic>
      </p:graphicFrame>
      <p:sp>
        <p:nvSpPr>
          <p:cNvPr id="13" name="文本框 12"/>
          <p:cNvSpPr txBox="1"/>
          <p:nvPr/>
        </p:nvSpPr>
        <p:spPr>
          <a:xfrm>
            <a:off x="2914180" y="2427857"/>
            <a:ext cx="1241946" cy="584775"/>
          </a:xfrm>
          <a:prstGeom prst="rect">
            <a:avLst/>
          </a:prstGeom>
          <a:noFill/>
        </p:spPr>
        <p:txBody>
          <a:bodyPr wrap="square" rtlCol="0">
            <a:spAutoFit/>
          </a:bodyPr>
          <a:lstStyle/>
          <a:p>
            <a:pPr algn="ctr"/>
            <a:r>
              <a:rPr lang="en-US" altLang="zh-CN" sz="3200" dirty="0">
                <a:solidFill>
                  <a:schemeClr val="tx1">
                    <a:lumMod val="65000"/>
                    <a:lumOff val="35000"/>
                  </a:schemeClr>
                </a:solidFill>
                <a:latin typeface="Impact" panose="020B0806030902050204" pitchFamily="34" charset="0"/>
              </a:rPr>
              <a:t>60%</a:t>
            </a:r>
            <a:endParaRPr lang="zh-CN" altLang="en-US" sz="3200" dirty="0">
              <a:solidFill>
                <a:schemeClr val="tx1">
                  <a:lumMod val="65000"/>
                  <a:lumOff val="35000"/>
                </a:schemeClr>
              </a:solidFill>
              <a:latin typeface="Impact" panose="020B0806030902050204" pitchFamily="34" charset="0"/>
            </a:endParaRPr>
          </a:p>
        </p:txBody>
      </p:sp>
      <p:sp>
        <p:nvSpPr>
          <p:cNvPr id="16" name="右箭头 15"/>
          <p:cNvSpPr/>
          <p:nvPr/>
        </p:nvSpPr>
        <p:spPr>
          <a:xfrm>
            <a:off x="5509185" y="2365685"/>
            <a:ext cx="1173631" cy="736979"/>
          </a:xfrm>
          <a:prstGeom prst="rightArrow">
            <a:avLst/>
          </a:prstGeom>
          <a:solidFill>
            <a:schemeClr val="bg1"/>
          </a:solidFill>
          <a:ln w="19050">
            <a:no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1FADA2"/>
              </a:solidFill>
              <a:latin typeface="+mj-lt"/>
            </a:endParaRPr>
          </a:p>
        </p:txBody>
      </p:sp>
      <p:grpSp>
        <p:nvGrpSpPr>
          <p:cNvPr id="10" name="组合 9"/>
          <p:cNvGrpSpPr/>
          <p:nvPr/>
        </p:nvGrpSpPr>
        <p:grpSpPr>
          <a:xfrm>
            <a:off x="1663747" y="4169111"/>
            <a:ext cx="3742811" cy="1530144"/>
            <a:chOff x="7483989" y="3433235"/>
            <a:chExt cx="3742811" cy="1530144"/>
          </a:xfrm>
        </p:grpSpPr>
        <p:sp>
          <p:nvSpPr>
            <p:cNvPr id="17" name="矩形 16"/>
            <p:cNvSpPr/>
            <p:nvPr/>
          </p:nvSpPr>
          <p:spPr>
            <a:xfrm>
              <a:off x="7483989" y="3858846"/>
              <a:ext cx="3742811" cy="110453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18" name="矩形 17"/>
            <p:cNvSpPr/>
            <p:nvPr/>
          </p:nvSpPr>
          <p:spPr>
            <a:xfrm>
              <a:off x="7483989" y="3433235"/>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latin typeface="+mn-ea"/>
                </a:rPr>
                <a:t>标题文字添加</a:t>
              </a:r>
            </a:p>
          </p:txBody>
        </p:sp>
      </p:grpSp>
      <p:grpSp>
        <p:nvGrpSpPr>
          <p:cNvPr id="19" name="组合 18"/>
          <p:cNvGrpSpPr/>
          <p:nvPr/>
        </p:nvGrpSpPr>
        <p:grpSpPr>
          <a:xfrm>
            <a:off x="6785442" y="4169111"/>
            <a:ext cx="3742811" cy="1530144"/>
            <a:chOff x="7483989" y="3433235"/>
            <a:chExt cx="3742811" cy="1530144"/>
          </a:xfrm>
        </p:grpSpPr>
        <p:sp>
          <p:nvSpPr>
            <p:cNvPr id="20" name="矩形 19"/>
            <p:cNvSpPr/>
            <p:nvPr/>
          </p:nvSpPr>
          <p:spPr>
            <a:xfrm>
              <a:off x="7483989" y="3858846"/>
              <a:ext cx="3742811" cy="110453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1" name="矩形 20"/>
            <p:cNvSpPr/>
            <p:nvPr/>
          </p:nvSpPr>
          <p:spPr>
            <a:xfrm>
              <a:off x="7483989" y="3433235"/>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latin typeface="+mn-ea"/>
                </a:rPr>
                <a:t>标题文字添加</a:t>
              </a:r>
            </a:p>
          </p:txBody>
        </p:sp>
      </p:grpSp>
      <p:grpSp>
        <p:nvGrpSpPr>
          <p:cNvPr id="26" name="组合 25"/>
          <p:cNvGrpSpPr/>
          <p:nvPr/>
        </p:nvGrpSpPr>
        <p:grpSpPr>
          <a:xfrm>
            <a:off x="3653004" y="-272090"/>
            <a:ext cx="4885992" cy="1411964"/>
            <a:chOff x="3653004" y="-272090"/>
            <a:chExt cx="4885992" cy="1411964"/>
          </a:xfrm>
        </p:grpSpPr>
        <p:sp>
          <p:nvSpPr>
            <p:cNvPr id="27" name="矩形 26"/>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8" name="矩形 27"/>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29" name="组合 28"/>
            <p:cNvGrpSpPr/>
            <p:nvPr/>
          </p:nvGrpSpPr>
          <p:grpSpPr>
            <a:xfrm>
              <a:off x="3653004" y="423807"/>
              <a:ext cx="4885992" cy="716067"/>
              <a:chOff x="5402407" y="1247256"/>
              <a:chExt cx="4885992" cy="716067"/>
            </a:xfrm>
          </p:grpSpPr>
          <p:sp>
            <p:nvSpPr>
              <p:cNvPr id="33" name="文本框 3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34" name="文本框 3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30" name="组合 29"/>
            <p:cNvGrpSpPr/>
            <p:nvPr/>
          </p:nvGrpSpPr>
          <p:grpSpPr>
            <a:xfrm>
              <a:off x="5554074" y="-272090"/>
              <a:ext cx="1083852" cy="569004"/>
              <a:chOff x="5493998" y="-322890"/>
              <a:chExt cx="1083852" cy="569004"/>
            </a:xfrm>
          </p:grpSpPr>
          <p:sp>
            <p:nvSpPr>
              <p:cNvPr id="31" name="椭圆 30"/>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201355996"/>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 calcmode="lin" valueType="num">
                                      <p:cBhvr>
                                        <p:cTn id="9" dur="1000" fill="hold"/>
                                        <p:tgtEl>
                                          <p:spTgt spid="12"/>
                                        </p:tgtEl>
                                        <p:attrNameLst>
                                          <p:attrName>style.rotation</p:attrName>
                                        </p:attrNameLst>
                                      </p:cBhvr>
                                      <p:tavLst>
                                        <p:tav tm="0">
                                          <p:val>
                                            <p:fltVal val="90"/>
                                          </p:val>
                                        </p:tav>
                                        <p:tav tm="100000">
                                          <p:val>
                                            <p:fltVal val="0"/>
                                          </p:val>
                                        </p:tav>
                                      </p:tavLst>
                                    </p:anim>
                                    <p:animEffect transition="in" filter="fade">
                                      <p:cBhvr>
                                        <p:cTn id="10" dur="1000"/>
                                        <p:tgtEl>
                                          <p:spTgt spid="1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childTnLst>
                          </p:cTn>
                        </p:par>
                        <p:par>
                          <p:cTn id="35" fill="hold">
                            <p:stCondLst>
                              <p:cond delay="2000"/>
                            </p:stCondLst>
                            <p:childTnLst>
                              <p:par>
                                <p:cTn id="36" presetID="53" presetClass="entr" presetSubtype="16"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500" fill="hold"/>
                                        <p:tgtEl>
                                          <p:spTgt spid="16"/>
                                        </p:tgtEl>
                                        <p:attrNameLst>
                                          <p:attrName>ppt_w</p:attrName>
                                        </p:attrNameLst>
                                      </p:cBhvr>
                                      <p:tavLst>
                                        <p:tav tm="0">
                                          <p:val>
                                            <p:fltVal val="0"/>
                                          </p:val>
                                        </p:tav>
                                        <p:tav tm="100000">
                                          <p:val>
                                            <p:strVal val="#ppt_w"/>
                                          </p:val>
                                        </p:tav>
                                      </p:tavLst>
                                    </p:anim>
                                    <p:anim calcmode="lin" valueType="num">
                                      <p:cBhvr>
                                        <p:cTn id="39" dur="500" fill="hold"/>
                                        <p:tgtEl>
                                          <p:spTgt spid="16"/>
                                        </p:tgtEl>
                                        <p:attrNameLst>
                                          <p:attrName>ppt_h</p:attrName>
                                        </p:attrNameLst>
                                      </p:cBhvr>
                                      <p:tavLst>
                                        <p:tav tm="0">
                                          <p:val>
                                            <p:fltVal val="0"/>
                                          </p:val>
                                        </p:tav>
                                        <p:tav tm="100000">
                                          <p:val>
                                            <p:strVal val="#ppt_h"/>
                                          </p:val>
                                        </p:tav>
                                      </p:tavLst>
                                    </p:anim>
                                    <p:animEffect transition="in" filter="fade">
                                      <p:cBhvr>
                                        <p:cTn id="40" dur="500"/>
                                        <p:tgtEl>
                                          <p:spTgt spid="16"/>
                                        </p:tgtEl>
                                      </p:cBhvr>
                                    </p:animEffect>
                                  </p:childTnLst>
                                </p:cTn>
                              </p:par>
                            </p:childTnLst>
                          </p:cTn>
                        </p:par>
                        <p:par>
                          <p:cTn id="41" fill="hold">
                            <p:stCondLst>
                              <p:cond delay="25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3000"/>
                            </p:stCondLst>
                            <p:childTnLst>
                              <p:par>
                                <p:cTn id="46" presetID="2" presetClass="entr" presetSubtype="8"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0-#ppt_w/2"/>
                                          </p:val>
                                        </p:tav>
                                        <p:tav tm="100000">
                                          <p:val>
                                            <p:strVal val="#ppt_x"/>
                                          </p:val>
                                        </p:tav>
                                      </p:tavLst>
                                    </p:anim>
                                    <p:anim calcmode="lin" valueType="num">
                                      <p:cBhvr additive="base">
                                        <p:cTn id="49" dur="500" fill="hold"/>
                                        <p:tgtEl>
                                          <p:spTgt spid="10"/>
                                        </p:tgtEl>
                                        <p:attrNameLst>
                                          <p:attrName>ppt_y</p:attrName>
                                        </p:attrNameLst>
                                      </p:cBhvr>
                                      <p:tavLst>
                                        <p:tav tm="0">
                                          <p:val>
                                            <p:strVal val="#ppt_y"/>
                                          </p:val>
                                        </p:tav>
                                        <p:tav tm="100000">
                                          <p:val>
                                            <p:strVal val="#ppt_y"/>
                                          </p:val>
                                        </p:tav>
                                      </p:tavLst>
                                    </p:anim>
                                  </p:childTnLst>
                                </p:cTn>
                              </p:par>
                              <p:par>
                                <p:cTn id="50" presetID="2" presetClass="entr" presetSubtype="8"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fill="hold"/>
                                        <p:tgtEl>
                                          <p:spTgt spid="19"/>
                                        </p:tgtEl>
                                        <p:attrNameLst>
                                          <p:attrName>ppt_x</p:attrName>
                                        </p:attrNameLst>
                                      </p:cBhvr>
                                      <p:tavLst>
                                        <p:tav tm="0">
                                          <p:val>
                                            <p:strVal val="0-#ppt_w/2"/>
                                          </p:val>
                                        </p:tav>
                                        <p:tav tm="100000">
                                          <p:val>
                                            <p:strVal val="#ppt_x"/>
                                          </p:val>
                                        </p:tav>
                                      </p:tavLst>
                                    </p:anim>
                                    <p:anim calcmode="lin" valueType="num">
                                      <p:cBhvr additive="base">
                                        <p:cTn id="5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4" grpId="0" animBg="1"/>
      <p:bldP spid="25" grpId="0" animBg="1"/>
      <p:bldGraphic spid="9" grpId="0">
        <p:bldAsOne/>
      </p:bldGraphic>
      <p:bldP spid="11" grpId="0"/>
      <p:bldGraphic spid="12" grpId="0">
        <p:bldAsOne/>
      </p:bldGraphic>
      <p:bldP spid="13" grpId="0"/>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a:xfrm>
            <a:off x="5080000" y="2002971"/>
            <a:ext cx="5950857" cy="5167086"/>
          </a:xfrm>
          <a:custGeom>
            <a:avLst/>
            <a:gdLst>
              <a:gd name="connsiteX0" fmla="*/ 5950857 w 5950857"/>
              <a:gd name="connsiteY0" fmla="*/ 3526972 h 5167086"/>
              <a:gd name="connsiteX1" fmla="*/ 2714171 w 5950857"/>
              <a:gd name="connsiteY1" fmla="*/ 5167086 h 5167086"/>
              <a:gd name="connsiteX2" fmla="*/ 275771 w 5950857"/>
              <a:gd name="connsiteY2" fmla="*/ 3149600 h 5167086"/>
              <a:gd name="connsiteX3" fmla="*/ 1407886 w 5950857"/>
              <a:gd name="connsiteY3" fmla="*/ 2989943 h 5167086"/>
              <a:gd name="connsiteX4" fmla="*/ 1857829 w 5950857"/>
              <a:gd name="connsiteY4" fmla="*/ 2423886 h 5167086"/>
              <a:gd name="connsiteX5" fmla="*/ 0 w 5950857"/>
              <a:gd name="connsiteY5" fmla="*/ 870858 h 5167086"/>
              <a:gd name="connsiteX6" fmla="*/ 609600 w 5950857"/>
              <a:gd name="connsiteY6" fmla="*/ 145143 h 5167086"/>
              <a:gd name="connsiteX7" fmla="*/ 1770743 w 5950857"/>
              <a:gd name="connsiteY7" fmla="*/ 0 h 5167086"/>
              <a:gd name="connsiteX8" fmla="*/ 5950857 w 5950857"/>
              <a:gd name="connsiteY8" fmla="*/ 3526972 h 5167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0857" h="5167086">
                <a:moveTo>
                  <a:pt x="5950857" y="3526972"/>
                </a:moveTo>
                <a:lnTo>
                  <a:pt x="2714171" y="5167086"/>
                </a:lnTo>
                <a:lnTo>
                  <a:pt x="275771" y="3149600"/>
                </a:lnTo>
                <a:lnTo>
                  <a:pt x="1407886" y="2989943"/>
                </a:lnTo>
                <a:lnTo>
                  <a:pt x="1857829" y="2423886"/>
                </a:lnTo>
                <a:lnTo>
                  <a:pt x="0" y="870858"/>
                </a:lnTo>
                <a:lnTo>
                  <a:pt x="609600" y="145143"/>
                </a:lnTo>
                <a:lnTo>
                  <a:pt x="1770743" y="0"/>
                </a:lnTo>
                <a:lnTo>
                  <a:pt x="5950857" y="3526972"/>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2" name="矩形 11"/>
          <p:cNvSpPr/>
          <p:nvPr/>
        </p:nvSpPr>
        <p:spPr>
          <a:xfrm rot="2400000">
            <a:off x="-219400" y="3425781"/>
            <a:ext cx="2459648" cy="1459205"/>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Arial"/>
              <a:ea typeface="微软雅黑"/>
              <a:cs typeface="+mn-cs"/>
            </a:endParaRPr>
          </a:p>
        </p:txBody>
      </p:sp>
      <p:sp>
        <p:nvSpPr>
          <p:cNvPr id="16" name="矩形 15"/>
          <p:cNvSpPr/>
          <p:nvPr/>
        </p:nvSpPr>
        <p:spPr>
          <a:xfrm rot="2400000">
            <a:off x="11805570" y="3514218"/>
            <a:ext cx="2459648" cy="1459205"/>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Arial"/>
              <a:ea typeface="微软雅黑"/>
              <a:cs typeface="+mn-cs"/>
            </a:endParaRPr>
          </a:p>
        </p:txBody>
      </p:sp>
      <p:sp>
        <p:nvSpPr>
          <p:cNvPr id="2" name="文本框 1"/>
          <p:cNvSpPr txBox="1"/>
          <p:nvPr/>
        </p:nvSpPr>
        <p:spPr>
          <a:xfrm>
            <a:off x="4834276" y="904581"/>
            <a:ext cx="2523448" cy="538609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4400" b="0" i="0" u="none" strike="noStrike" kern="1200" cap="none" spc="0" normalizeH="0" baseline="0" noProof="0" dirty="0">
                <a:ln>
                  <a:noFill/>
                </a:ln>
                <a:solidFill>
                  <a:schemeClr val="accent1"/>
                </a:solidFill>
                <a:effectLst/>
                <a:uLnTx/>
                <a:uFillTx/>
                <a:latin typeface="Impact" panose="020B0806030902050204" pitchFamily="34" charset="0"/>
                <a:ea typeface="微软雅黑"/>
                <a:cs typeface="+mn-cs"/>
              </a:rPr>
              <a:t>3</a:t>
            </a:r>
            <a:endParaRPr kumimoji="0" lang="zh-CN" altLang="en-US" sz="34400" b="0" i="0" u="none" strike="noStrike" kern="1200" cap="none" spc="0" normalizeH="0" baseline="0" noProof="0" dirty="0">
              <a:ln>
                <a:noFill/>
              </a:ln>
              <a:solidFill>
                <a:schemeClr val="accent1"/>
              </a:solidFill>
              <a:effectLst/>
              <a:uLnTx/>
              <a:uFillTx/>
              <a:latin typeface="Impact" panose="020B0806030902050204" pitchFamily="34" charset="0"/>
              <a:ea typeface="微软雅黑"/>
              <a:cs typeface="+mn-cs"/>
            </a:endParaRPr>
          </a:p>
        </p:txBody>
      </p:sp>
      <p:sp>
        <p:nvSpPr>
          <p:cNvPr id="9" name="椭圆 8"/>
          <p:cNvSpPr/>
          <p:nvPr/>
        </p:nvSpPr>
        <p:spPr>
          <a:xfrm>
            <a:off x="11367654" y="2604655"/>
            <a:ext cx="1648691" cy="164869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E77817"/>
              </a:solidFill>
              <a:effectLst/>
              <a:uLnTx/>
              <a:uFillTx/>
              <a:latin typeface="Arial"/>
              <a:ea typeface="微软雅黑"/>
              <a:cs typeface="+mn-cs"/>
            </a:endParaRPr>
          </a:p>
        </p:txBody>
      </p:sp>
      <p:sp>
        <p:nvSpPr>
          <p:cNvPr id="10" name="椭圆 9"/>
          <p:cNvSpPr/>
          <p:nvPr/>
        </p:nvSpPr>
        <p:spPr>
          <a:xfrm>
            <a:off x="-824346" y="2604655"/>
            <a:ext cx="1648691" cy="164869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E77817"/>
              </a:solidFill>
              <a:effectLst/>
              <a:uLnTx/>
              <a:uFillTx/>
              <a:latin typeface="Arial"/>
              <a:ea typeface="微软雅黑"/>
              <a:cs typeface="+mn-cs"/>
            </a:endParaRPr>
          </a:p>
        </p:txBody>
      </p:sp>
      <p:grpSp>
        <p:nvGrpSpPr>
          <p:cNvPr id="4" name="组合 3"/>
          <p:cNvGrpSpPr/>
          <p:nvPr/>
        </p:nvGrpSpPr>
        <p:grpSpPr>
          <a:xfrm>
            <a:off x="2776329" y="2972214"/>
            <a:ext cx="6639341" cy="1271607"/>
            <a:chOff x="2776329" y="2972214"/>
            <a:chExt cx="6639341" cy="1271607"/>
          </a:xfrm>
        </p:grpSpPr>
        <p:sp>
          <p:nvSpPr>
            <p:cNvPr id="14" name="矩形 13"/>
            <p:cNvSpPr/>
            <p:nvPr/>
          </p:nvSpPr>
          <p:spPr>
            <a:xfrm>
              <a:off x="2776331" y="2972214"/>
              <a:ext cx="6639339" cy="1271607"/>
            </a:xfrm>
            <a:prstGeom prst="rect">
              <a:avLst/>
            </a:prstGeom>
            <a:solidFill>
              <a:schemeClr val="bg1">
                <a:lumMod val="9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2200" b="0" i="0" u="none" strike="noStrike" kern="1200" cap="none" spc="0" normalizeH="0" baseline="0" noProof="0" dirty="0">
                <a:ln>
                  <a:noFill/>
                </a:ln>
                <a:solidFill>
                  <a:srgbClr val="FFFFFF"/>
                </a:solidFill>
                <a:effectLst/>
                <a:uLnTx/>
                <a:uFillTx/>
                <a:latin typeface="Arial"/>
                <a:ea typeface="微软雅黑"/>
                <a:cs typeface="+mn-cs"/>
              </a:endParaRPr>
            </a:p>
          </p:txBody>
        </p:sp>
        <p:grpSp>
          <p:nvGrpSpPr>
            <p:cNvPr id="7" name="组合 6"/>
            <p:cNvGrpSpPr/>
            <p:nvPr/>
          </p:nvGrpSpPr>
          <p:grpSpPr>
            <a:xfrm>
              <a:off x="2776329" y="3182696"/>
              <a:ext cx="6632094" cy="796558"/>
              <a:chOff x="6497016" y="3245620"/>
              <a:chExt cx="6632094" cy="796558"/>
            </a:xfrm>
          </p:grpSpPr>
          <p:sp>
            <p:nvSpPr>
              <p:cNvPr id="8" name="矩形 7"/>
              <p:cNvSpPr/>
              <p:nvPr/>
            </p:nvSpPr>
            <p:spPr>
              <a:xfrm>
                <a:off x="6497016" y="3747033"/>
                <a:ext cx="6632094" cy="29514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00000">
                        <a:lumMod val="65000"/>
                        <a:lumOff val="35000"/>
                      </a:srgbClr>
                    </a:solidFill>
                    <a:effectLst/>
                    <a:uLnTx/>
                    <a:uFillTx/>
                    <a:latin typeface="微软雅黑"/>
                    <a:ea typeface="微软雅黑"/>
                    <a:cs typeface="+mn-cs"/>
                  </a:rPr>
                  <a:t>用户可以在投影仪或者计算机上进行演示也可以将演示文稿打印出来制作成胶片</a:t>
                </a:r>
              </a:p>
            </p:txBody>
          </p:sp>
          <p:sp>
            <p:nvSpPr>
              <p:cNvPr id="11" name="矩形 10"/>
              <p:cNvSpPr/>
              <p:nvPr/>
            </p:nvSpPr>
            <p:spPr>
              <a:xfrm>
                <a:off x="7483988" y="3245620"/>
                <a:ext cx="4658149" cy="56560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0000"/>
                    </a:solidFill>
                    <a:effectLst/>
                    <a:uLnTx/>
                    <a:uFillTx/>
                    <a:latin typeface="微软雅黑"/>
                    <a:ea typeface="微软雅黑"/>
                    <a:cs typeface="+mn-cs"/>
                  </a:rPr>
                  <a:t>标题文字添加此处</a:t>
                </a:r>
              </a:p>
            </p:txBody>
          </p:sp>
        </p:grpSp>
      </p:grpSp>
    </p:spTree>
    <p:extLst>
      <p:ext uri="{BB962C8B-B14F-4D97-AF65-F5344CB8AC3E}">
        <p14:creationId xmlns:p14="http://schemas.microsoft.com/office/powerpoint/2010/main" val="37856611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par>
                          <p:cTn id="24" fill="hold">
                            <p:stCondLst>
                              <p:cond delay="1000"/>
                            </p:stCondLst>
                            <p:childTnLst>
                              <p:par>
                                <p:cTn id="25" presetID="16" presetClass="entr" presetSubtype="21"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inVertical)">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 grpId="0" animBg="1"/>
      <p:bldP spid="16" grpId="0" animBg="1"/>
      <p:bldP spid="2" grpId="0"/>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任意多边形 40"/>
          <p:cNvSpPr/>
          <p:nvPr/>
        </p:nvSpPr>
        <p:spPr>
          <a:xfrm>
            <a:off x="2830286" y="1959429"/>
            <a:ext cx="9361714" cy="4963885"/>
          </a:xfrm>
          <a:custGeom>
            <a:avLst/>
            <a:gdLst>
              <a:gd name="connsiteX0" fmla="*/ 9361714 w 9361714"/>
              <a:gd name="connsiteY0" fmla="*/ 3483428 h 4963885"/>
              <a:gd name="connsiteX1" fmla="*/ 2569028 w 9361714"/>
              <a:gd name="connsiteY1" fmla="*/ 4963885 h 4963885"/>
              <a:gd name="connsiteX2" fmla="*/ 0 w 9361714"/>
              <a:gd name="connsiteY2" fmla="*/ 2801257 h 4963885"/>
              <a:gd name="connsiteX3" fmla="*/ 2046514 w 9361714"/>
              <a:gd name="connsiteY3" fmla="*/ 0 h 4963885"/>
              <a:gd name="connsiteX4" fmla="*/ 4412343 w 9361714"/>
              <a:gd name="connsiteY4" fmla="*/ 1973942 h 4963885"/>
              <a:gd name="connsiteX5" fmla="*/ 5486400 w 9361714"/>
              <a:gd name="connsiteY5" fmla="*/ 1857828 h 4963885"/>
              <a:gd name="connsiteX6" fmla="*/ 6444343 w 9361714"/>
              <a:gd name="connsiteY6" fmla="*/ 1016000 h 4963885"/>
              <a:gd name="connsiteX7" fmla="*/ 9361714 w 9361714"/>
              <a:gd name="connsiteY7" fmla="*/ 3483428 h 4963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361714" h="4963885">
                <a:moveTo>
                  <a:pt x="9361714" y="3483428"/>
                </a:moveTo>
                <a:lnTo>
                  <a:pt x="2569028" y="4963885"/>
                </a:lnTo>
                <a:lnTo>
                  <a:pt x="0" y="2801257"/>
                </a:lnTo>
                <a:lnTo>
                  <a:pt x="2046514" y="0"/>
                </a:lnTo>
                <a:lnTo>
                  <a:pt x="4412343" y="1973942"/>
                </a:lnTo>
                <a:lnTo>
                  <a:pt x="5486400" y="1857828"/>
                </a:lnTo>
                <a:lnTo>
                  <a:pt x="6444343" y="1016000"/>
                </a:lnTo>
                <a:lnTo>
                  <a:pt x="9361714" y="3483428"/>
                </a:lnTo>
                <a:close/>
              </a:path>
            </a:pathLst>
          </a:custGeom>
          <a:gradFill flip="none" rotWithShape="0">
            <a:gsLst>
              <a:gs pos="0">
                <a:schemeClr val="tx1">
                  <a:alpha val="20000"/>
                </a:schemeClr>
              </a:gs>
              <a:gs pos="100000">
                <a:schemeClr val="bg1">
                  <a:lumMod val="95000"/>
                  <a:alpha val="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9" name="MU_1"/>
          <p:cNvSpPr/>
          <p:nvPr>
            <p:custDataLst>
              <p:tags r:id="rId1"/>
            </p:custDataLst>
          </p:nvPr>
        </p:nvSpPr>
        <p:spPr>
          <a:xfrm rot="20660484">
            <a:off x="6735526" y="3715627"/>
            <a:ext cx="1597146" cy="569012"/>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US" sz="2000">
              <a:solidFill>
                <a:srgbClr val="E77817"/>
              </a:solidFill>
              <a:latin typeface="+mj-lt"/>
            </a:endParaRPr>
          </a:p>
        </p:txBody>
      </p:sp>
      <p:sp>
        <p:nvSpPr>
          <p:cNvPr id="18" name="MU_1"/>
          <p:cNvSpPr/>
          <p:nvPr>
            <p:custDataLst>
              <p:tags r:id="rId2"/>
            </p:custDataLst>
          </p:nvPr>
        </p:nvSpPr>
        <p:spPr>
          <a:xfrm>
            <a:off x="3852702" y="4030164"/>
            <a:ext cx="1762760" cy="576434"/>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US" sz="2000">
              <a:solidFill>
                <a:srgbClr val="E77817"/>
              </a:solidFill>
              <a:latin typeface="+mj-lt"/>
            </a:endParaRPr>
          </a:p>
        </p:txBody>
      </p:sp>
      <p:sp>
        <p:nvSpPr>
          <p:cNvPr id="3" name="MU_1"/>
          <p:cNvSpPr/>
          <p:nvPr>
            <p:custDataLst>
              <p:tags r:id="rId3"/>
            </p:custDataLst>
          </p:nvPr>
        </p:nvSpPr>
        <p:spPr>
          <a:xfrm rot="18236233">
            <a:off x="3487760" y="3109469"/>
            <a:ext cx="729886" cy="522192"/>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US" sz="2000">
              <a:solidFill>
                <a:srgbClr val="E77817"/>
              </a:solidFill>
              <a:latin typeface="+mj-lt"/>
            </a:endParaRPr>
          </a:p>
        </p:txBody>
      </p:sp>
      <p:sp>
        <p:nvSpPr>
          <p:cNvPr id="2" name="椭圆 1"/>
          <p:cNvSpPr/>
          <p:nvPr/>
        </p:nvSpPr>
        <p:spPr>
          <a:xfrm>
            <a:off x="3722867" y="1801256"/>
            <a:ext cx="1423000" cy="1423000"/>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6" name="椭圆 5"/>
          <p:cNvSpPr/>
          <p:nvPr/>
        </p:nvSpPr>
        <p:spPr>
          <a:xfrm>
            <a:off x="2559539" y="3499795"/>
            <a:ext cx="1423000" cy="1423000"/>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13" name="椭圆 12"/>
          <p:cNvSpPr/>
          <p:nvPr/>
        </p:nvSpPr>
        <p:spPr>
          <a:xfrm>
            <a:off x="5419767" y="3597356"/>
            <a:ext cx="1423000" cy="1423000"/>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16" name="椭圆 15"/>
          <p:cNvSpPr/>
          <p:nvPr/>
        </p:nvSpPr>
        <p:spPr>
          <a:xfrm>
            <a:off x="8095593" y="2788295"/>
            <a:ext cx="1423000" cy="1423000"/>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nvGrpSpPr>
          <p:cNvPr id="20" name="组合 19"/>
          <p:cNvGrpSpPr/>
          <p:nvPr/>
        </p:nvGrpSpPr>
        <p:grpSpPr>
          <a:xfrm>
            <a:off x="1697095" y="5133853"/>
            <a:ext cx="3742811" cy="834815"/>
            <a:chOff x="7483989" y="3433235"/>
            <a:chExt cx="3742811" cy="834815"/>
          </a:xfrm>
        </p:grpSpPr>
        <p:sp>
          <p:nvSpPr>
            <p:cNvPr id="21" name="矩形 20"/>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2" name="矩形 21"/>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23" name="组合 22"/>
          <p:cNvGrpSpPr/>
          <p:nvPr/>
        </p:nvGrpSpPr>
        <p:grpSpPr>
          <a:xfrm>
            <a:off x="7032754" y="4666703"/>
            <a:ext cx="3742811" cy="834815"/>
            <a:chOff x="7483989" y="3433235"/>
            <a:chExt cx="3742811" cy="834815"/>
          </a:xfrm>
        </p:grpSpPr>
        <p:sp>
          <p:nvSpPr>
            <p:cNvPr id="24" name="矩形 23"/>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5" name="矩形 2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26" name="组合 25"/>
          <p:cNvGrpSpPr/>
          <p:nvPr/>
        </p:nvGrpSpPr>
        <p:grpSpPr>
          <a:xfrm>
            <a:off x="7351558" y="1722630"/>
            <a:ext cx="3742811" cy="834815"/>
            <a:chOff x="7483989" y="3433235"/>
            <a:chExt cx="3742811" cy="834815"/>
          </a:xfrm>
        </p:grpSpPr>
        <p:sp>
          <p:nvSpPr>
            <p:cNvPr id="27" name="矩形 26"/>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8" name="矩形 2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29" name="组合 28"/>
          <p:cNvGrpSpPr/>
          <p:nvPr/>
        </p:nvGrpSpPr>
        <p:grpSpPr>
          <a:xfrm>
            <a:off x="1168443" y="1931094"/>
            <a:ext cx="2285165" cy="834815"/>
            <a:chOff x="7483989" y="3433235"/>
            <a:chExt cx="2285165" cy="834815"/>
          </a:xfrm>
        </p:grpSpPr>
        <p:sp>
          <p:nvSpPr>
            <p:cNvPr id="30" name="矩形 29"/>
            <p:cNvSpPr/>
            <p:nvPr/>
          </p:nvSpPr>
          <p:spPr>
            <a:xfrm>
              <a:off x="7483989" y="3732519"/>
              <a:ext cx="2285165"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p>
          </p:txBody>
        </p:sp>
        <p:sp>
          <p:nvSpPr>
            <p:cNvPr id="31" name="矩形 30"/>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pic>
        <p:nvPicPr>
          <p:cNvPr id="34" name="图片占位符 33"/>
          <p:cNvPicPr>
            <a:picLocks noGrp="1" noChangeAspect="1"/>
          </p:cNvPicPr>
          <p:nvPr>
            <p:ph type="pic" sz="quarter" idx="10"/>
          </p:nvPr>
        </p:nvPicPr>
        <p:blipFill>
          <a:blip r:embed="rId6" cstate="screen">
            <a:extLst>
              <a:ext uri="{28A0092B-C50C-407E-A947-70E740481C1C}">
                <a14:useLocalDpi xmlns:a14="http://schemas.microsoft.com/office/drawing/2010/main"/>
              </a:ext>
            </a:extLst>
          </a:blip>
          <a:srcRect/>
          <a:stretch>
            <a:fillRect/>
          </a:stretch>
        </p:blipFill>
        <p:spPr/>
      </p:pic>
      <p:pic>
        <p:nvPicPr>
          <p:cNvPr id="33" name="图片占位符 32"/>
          <p:cNvPicPr>
            <a:picLocks noGrp="1" noChangeAspect="1"/>
          </p:cNvPicPr>
          <p:nvPr>
            <p:ph type="pic" sz="quarter" idx="11"/>
          </p:nvPr>
        </p:nvPicPr>
        <p:blipFill>
          <a:blip r:embed="rId7"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2"/>
          </p:nvPr>
        </p:nvPicPr>
        <p:blipFill>
          <a:blip r:embed="rId8"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3"/>
          </p:nvPr>
        </p:nvPicPr>
        <p:blipFill>
          <a:blip r:embed="rId9" cstate="screen">
            <a:extLst>
              <a:ext uri="{28A0092B-C50C-407E-A947-70E740481C1C}">
                <a14:useLocalDpi xmlns:a14="http://schemas.microsoft.com/office/drawing/2010/main"/>
              </a:ext>
            </a:extLst>
          </a:blip>
          <a:srcRect/>
          <a:stretch>
            <a:fillRect/>
          </a:stretch>
        </p:blipFill>
        <p:spPr/>
      </p:pic>
      <p:grpSp>
        <p:nvGrpSpPr>
          <p:cNvPr id="42" name="组合 41"/>
          <p:cNvGrpSpPr/>
          <p:nvPr/>
        </p:nvGrpSpPr>
        <p:grpSpPr>
          <a:xfrm>
            <a:off x="3653004" y="-272090"/>
            <a:ext cx="4885992" cy="1411964"/>
            <a:chOff x="3653004" y="-272090"/>
            <a:chExt cx="4885992" cy="1411964"/>
          </a:xfrm>
        </p:grpSpPr>
        <p:sp>
          <p:nvSpPr>
            <p:cNvPr id="43" name="矩形 42"/>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44" name="矩形 43"/>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45" name="组合 44"/>
            <p:cNvGrpSpPr/>
            <p:nvPr/>
          </p:nvGrpSpPr>
          <p:grpSpPr>
            <a:xfrm>
              <a:off x="3653004" y="423807"/>
              <a:ext cx="4885992" cy="716067"/>
              <a:chOff x="5402407" y="1247256"/>
              <a:chExt cx="4885992" cy="716067"/>
            </a:xfrm>
          </p:grpSpPr>
          <p:sp>
            <p:nvSpPr>
              <p:cNvPr id="49" name="文本框 48"/>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50" name="文本框 49"/>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46" name="组合 45"/>
            <p:cNvGrpSpPr/>
            <p:nvPr/>
          </p:nvGrpSpPr>
          <p:grpSpPr>
            <a:xfrm>
              <a:off x="5554074" y="-272090"/>
              <a:ext cx="1083852" cy="569004"/>
              <a:chOff x="5493998" y="-322890"/>
              <a:chExt cx="1083852" cy="569004"/>
            </a:xfrm>
          </p:grpSpPr>
          <p:sp>
            <p:nvSpPr>
              <p:cNvPr id="47" name="椭圆 46"/>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02454981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anim calcmode="lin" valueType="num">
                                      <p:cBhvr>
                                        <p:cTn id="10" dur="500" fill="hold"/>
                                        <p:tgtEl>
                                          <p:spTgt spid="19"/>
                                        </p:tgtEl>
                                        <p:attrNameLst>
                                          <p:attrName>ppt_x</p:attrName>
                                        </p:attrNameLst>
                                      </p:cBhvr>
                                      <p:tavLst>
                                        <p:tav tm="0">
                                          <p:val>
                                            <p:fltVal val="0.5"/>
                                          </p:val>
                                        </p:tav>
                                        <p:tav tm="100000">
                                          <p:val>
                                            <p:strVal val="#ppt_x"/>
                                          </p:val>
                                        </p:tav>
                                      </p:tavLst>
                                    </p:anim>
                                    <p:anim calcmode="lin" valueType="num">
                                      <p:cBhvr>
                                        <p:cTn id="11" dur="500" fill="hold"/>
                                        <p:tgtEl>
                                          <p:spTgt spid="19"/>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500" fill="hold"/>
                                        <p:tgtEl>
                                          <p:spTgt spid="18"/>
                                        </p:tgtEl>
                                        <p:attrNameLst>
                                          <p:attrName>ppt_w</p:attrName>
                                        </p:attrNameLst>
                                      </p:cBhvr>
                                      <p:tavLst>
                                        <p:tav tm="0">
                                          <p:val>
                                            <p:fltVal val="0"/>
                                          </p:val>
                                        </p:tav>
                                        <p:tav tm="100000">
                                          <p:val>
                                            <p:strVal val="#ppt_w"/>
                                          </p:val>
                                        </p:tav>
                                      </p:tavLst>
                                    </p:anim>
                                    <p:anim calcmode="lin" valueType="num">
                                      <p:cBhvr>
                                        <p:cTn id="15" dur="500" fill="hold"/>
                                        <p:tgtEl>
                                          <p:spTgt spid="18"/>
                                        </p:tgtEl>
                                        <p:attrNameLst>
                                          <p:attrName>ppt_h</p:attrName>
                                        </p:attrNameLst>
                                      </p:cBhvr>
                                      <p:tavLst>
                                        <p:tav tm="0">
                                          <p:val>
                                            <p:fltVal val="0"/>
                                          </p:val>
                                        </p:tav>
                                        <p:tav tm="100000">
                                          <p:val>
                                            <p:strVal val="#ppt_h"/>
                                          </p:val>
                                        </p:tav>
                                      </p:tavLst>
                                    </p:anim>
                                    <p:animEffect transition="in" filter="fade">
                                      <p:cBhvr>
                                        <p:cTn id="16" dur="500"/>
                                        <p:tgtEl>
                                          <p:spTgt spid="18"/>
                                        </p:tgtEl>
                                      </p:cBhvr>
                                    </p:animEffect>
                                    <p:anim calcmode="lin" valueType="num">
                                      <p:cBhvr>
                                        <p:cTn id="17" dur="500" fill="hold"/>
                                        <p:tgtEl>
                                          <p:spTgt spid="18"/>
                                        </p:tgtEl>
                                        <p:attrNameLst>
                                          <p:attrName>ppt_x</p:attrName>
                                        </p:attrNameLst>
                                      </p:cBhvr>
                                      <p:tavLst>
                                        <p:tav tm="0">
                                          <p:val>
                                            <p:fltVal val="0.5"/>
                                          </p:val>
                                        </p:tav>
                                        <p:tav tm="100000">
                                          <p:val>
                                            <p:strVal val="#ppt_x"/>
                                          </p:val>
                                        </p:tav>
                                      </p:tavLst>
                                    </p:anim>
                                    <p:anim calcmode="lin" valueType="num">
                                      <p:cBhvr>
                                        <p:cTn id="18" dur="500" fill="hold"/>
                                        <p:tgtEl>
                                          <p:spTgt spid="18"/>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anim calcmode="lin" valueType="num">
                                      <p:cBhvr>
                                        <p:cTn id="24" dur="500" fill="hold"/>
                                        <p:tgtEl>
                                          <p:spTgt spid="3"/>
                                        </p:tgtEl>
                                        <p:attrNameLst>
                                          <p:attrName>ppt_x</p:attrName>
                                        </p:attrNameLst>
                                      </p:cBhvr>
                                      <p:tavLst>
                                        <p:tav tm="0">
                                          <p:val>
                                            <p:fltVal val="0.5"/>
                                          </p:val>
                                        </p:tav>
                                        <p:tav tm="100000">
                                          <p:val>
                                            <p:strVal val="#ppt_x"/>
                                          </p:val>
                                        </p:tav>
                                      </p:tavLst>
                                    </p:anim>
                                    <p:anim calcmode="lin" valueType="num">
                                      <p:cBhvr>
                                        <p:cTn id="25" dur="500" fill="hold"/>
                                        <p:tgtEl>
                                          <p:spTgt spid="3"/>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anim calcmode="lin" valueType="num">
                                      <p:cBhvr>
                                        <p:cTn id="31" dur="500" fill="hold"/>
                                        <p:tgtEl>
                                          <p:spTgt spid="2"/>
                                        </p:tgtEl>
                                        <p:attrNameLst>
                                          <p:attrName>ppt_x</p:attrName>
                                        </p:attrNameLst>
                                      </p:cBhvr>
                                      <p:tavLst>
                                        <p:tav tm="0">
                                          <p:val>
                                            <p:fltVal val="0.5"/>
                                          </p:val>
                                        </p:tav>
                                        <p:tav tm="100000">
                                          <p:val>
                                            <p:strVal val="#ppt_x"/>
                                          </p:val>
                                        </p:tav>
                                      </p:tavLst>
                                    </p:anim>
                                    <p:anim calcmode="lin" valueType="num">
                                      <p:cBhvr>
                                        <p:cTn id="32" dur="500" fill="hold"/>
                                        <p:tgtEl>
                                          <p:spTgt spid="2"/>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anim calcmode="lin" valueType="num">
                                      <p:cBhvr>
                                        <p:cTn id="38" dur="500" fill="hold"/>
                                        <p:tgtEl>
                                          <p:spTgt spid="6"/>
                                        </p:tgtEl>
                                        <p:attrNameLst>
                                          <p:attrName>ppt_x</p:attrName>
                                        </p:attrNameLst>
                                      </p:cBhvr>
                                      <p:tavLst>
                                        <p:tav tm="0">
                                          <p:val>
                                            <p:fltVal val="0.5"/>
                                          </p:val>
                                        </p:tav>
                                        <p:tav tm="100000">
                                          <p:val>
                                            <p:strVal val="#ppt_x"/>
                                          </p:val>
                                        </p:tav>
                                      </p:tavLst>
                                    </p:anim>
                                    <p:anim calcmode="lin" valueType="num">
                                      <p:cBhvr>
                                        <p:cTn id="39" dur="500" fill="hold"/>
                                        <p:tgtEl>
                                          <p:spTgt spid="6"/>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anim calcmode="lin" valueType="num">
                                      <p:cBhvr>
                                        <p:cTn id="45" dur="500" fill="hold"/>
                                        <p:tgtEl>
                                          <p:spTgt spid="13"/>
                                        </p:tgtEl>
                                        <p:attrNameLst>
                                          <p:attrName>ppt_x</p:attrName>
                                        </p:attrNameLst>
                                      </p:cBhvr>
                                      <p:tavLst>
                                        <p:tav tm="0">
                                          <p:val>
                                            <p:fltVal val="0.5"/>
                                          </p:val>
                                        </p:tav>
                                        <p:tav tm="100000">
                                          <p:val>
                                            <p:strVal val="#ppt_x"/>
                                          </p:val>
                                        </p:tav>
                                      </p:tavLst>
                                    </p:anim>
                                    <p:anim calcmode="lin" valueType="num">
                                      <p:cBhvr>
                                        <p:cTn id="46" dur="500" fill="hold"/>
                                        <p:tgtEl>
                                          <p:spTgt spid="13"/>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Effect transition="in" filter="fade">
                                      <p:cBhvr>
                                        <p:cTn id="51" dur="500"/>
                                        <p:tgtEl>
                                          <p:spTgt spid="16"/>
                                        </p:tgtEl>
                                      </p:cBhvr>
                                    </p:animEffect>
                                    <p:anim calcmode="lin" valueType="num">
                                      <p:cBhvr>
                                        <p:cTn id="52" dur="500" fill="hold"/>
                                        <p:tgtEl>
                                          <p:spTgt spid="16"/>
                                        </p:tgtEl>
                                        <p:attrNameLst>
                                          <p:attrName>ppt_x</p:attrName>
                                        </p:attrNameLst>
                                      </p:cBhvr>
                                      <p:tavLst>
                                        <p:tav tm="0">
                                          <p:val>
                                            <p:fltVal val="0.5"/>
                                          </p:val>
                                        </p:tav>
                                        <p:tav tm="100000">
                                          <p:val>
                                            <p:strVal val="#ppt_x"/>
                                          </p:val>
                                        </p:tav>
                                      </p:tavLst>
                                    </p:anim>
                                    <p:anim calcmode="lin" valueType="num">
                                      <p:cBhvr>
                                        <p:cTn id="53" dur="500" fill="hold"/>
                                        <p:tgtEl>
                                          <p:spTgt spid="16"/>
                                        </p:tgtEl>
                                        <p:attrNameLst>
                                          <p:attrName>ppt_y</p:attrName>
                                        </p:attrNameLst>
                                      </p:cBhvr>
                                      <p:tavLst>
                                        <p:tav tm="0">
                                          <p:val>
                                            <p:fltVal val="0.5"/>
                                          </p:val>
                                        </p:tav>
                                        <p:tav tm="100000">
                                          <p:val>
                                            <p:strVal val="#ppt_y"/>
                                          </p:val>
                                        </p:tav>
                                      </p:tavLst>
                                    </p:anim>
                                  </p:childTnLst>
                                </p:cTn>
                              </p:par>
                              <p:par>
                                <p:cTn id="54" presetID="53" presetClass="entr" presetSubtype="528" fill="hold" nodeType="withEffect">
                                  <p:stCondLst>
                                    <p:cond delay="0"/>
                                  </p:stCondLst>
                                  <p:childTnLst>
                                    <p:set>
                                      <p:cBhvr>
                                        <p:cTn id="55" dur="1" fill="hold">
                                          <p:stCondLst>
                                            <p:cond delay="0"/>
                                          </p:stCondLst>
                                        </p:cTn>
                                        <p:tgtEl>
                                          <p:spTgt spid="34"/>
                                        </p:tgtEl>
                                        <p:attrNameLst>
                                          <p:attrName>style.visibility</p:attrName>
                                        </p:attrNameLst>
                                      </p:cBhvr>
                                      <p:to>
                                        <p:strVal val="visible"/>
                                      </p:to>
                                    </p:set>
                                    <p:anim calcmode="lin" valueType="num">
                                      <p:cBhvr>
                                        <p:cTn id="56" dur="500" fill="hold"/>
                                        <p:tgtEl>
                                          <p:spTgt spid="34"/>
                                        </p:tgtEl>
                                        <p:attrNameLst>
                                          <p:attrName>ppt_w</p:attrName>
                                        </p:attrNameLst>
                                      </p:cBhvr>
                                      <p:tavLst>
                                        <p:tav tm="0">
                                          <p:val>
                                            <p:fltVal val="0"/>
                                          </p:val>
                                        </p:tav>
                                        <p:tav tm="100000">
                                          <p:val>
                                            <p:strVal val="#ppt_w"/>
                                          </p:val>
                                        </p:tav>
                                      </p:tavLst>
                                    </p:anim>
                                    <p:anim calcmode="lin" valueType="num">
                                      <p:cBhvr>
                                        <p:cTn id="57" dur="500" fill="hold"/>
                                        <p:tgtEl>
                                          <p:spTgt spid="34"/>
                                        </p:tgtEl>
                                        <p:attrNameLst>
                                          <p:attrName>ppt_h</p:attrName>
                                        </p:attrNameLst>
                                      </p:cBhvr>
                                      <p:tavLst>
                                        <p:tav tm="0">
                                          <p:val>
                                            <p:fltVal val="0"/>
                                          </p:val>
                                        </p:tav>
                                        <p:tav tm="100000">
                                          <p:val>
                                            <p:strVal val="#ppt_h"/>
                                          </p:val>
                                        </p:tav>
                                      </p:tavLst>
                                    </p:anim>
                                    <p:animEffect transition="in" filter="fade">
                                      <p:cBhvr>
                                        <p:cTn id="58" dur="500"/>
                                        <p:tgtEl>
                                          <p:spTgt spid="34"/>
                                        </p:tgtEl>
                                      </p:cBhvr>
                                    </p:animEffect>
                                    <p:anim calcmode="lin" valueType="num">
                                      <p:cBhvr>
                                        <p:cTn id="59" dur="500" fill="hold"/>
                                        <p:tgtEl>
                                          <p:spTgt spid="34"/>
                                        </p:tgtEl>
                                        <p:attrNameLst>
                                          <p:attrName>ppt_x</p:attrName>
                                        </p:attrNameLst>
                                      </p:cBhvr>
                                      <p:tavLst>
                                        <p:tav tm="0">
                                          <p:val>
                                            <p:fltVal val="0.5"/>
                                          </p:val>
                                        </p:tav>
                                        <p:tav tm="100000">
                                          <p:val>
                                            <p:strVal val="#ppt_x"/>
                                          </p:val>
                                        </p:tav>
                                      </p:tavLst>
                                    </p:anim>
                                    <p:anim calcmode="lin" valueType="num">
                                      <p:cBhvr>
                                        <p:cTn id="60" dur="500" fill="hold"/>
                                        <p:tgtEl>
                                          <p:spTgt spid="34"/>
                                        </p:tgtEl>
                                        <p:attrNameLst>
                                          <p:attrName>ppt_y</p:attrName>
                                        </p:attrNameLst>
                                      </p:cBhvr>
                                      <p:tavLst>
                                        <p:tav tm="0">
                                          <p:val>
                                            <p:fltVal val="0.5"/>
                                          </p:val>
                                        </p:tav>
                                        <p:tav tm="100000">
                                          <p:val>
                                            <p:strVal val="#ppt_y"/>
                                          </p:val>
                                        </p:tav>
                                      </p:tavLst>
                                    </p:anim>
                                  </p:childTnLst>
                                </p:cTn>
                              </p:par>
                              <p:par>
                                <p:cTn id="61" presetID="53" presetClass="entr" presetSubtype="528" fill="hold" nodeType="with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p:cTn id="63" dur="500" fill="hold"/>
                                        <p:tgtEl>
                                          <p:spTgt spid="33"/>
                                        </p:tgtEl>
                                        <p:attrNameLst>
                                          <p:attrName>ppt_w</p:attrName>
                                        </p:attrNameLst>
                                      </p:cBhvr>
                                      <p:tavLst>
                                        <p:tav tm="0">
                                          <p:val>
                                            <p:fltVal val="0"/>
                                          </p:val>
                                        </p:tav>
                                        <p:tav tm="100000">
                                          <p:val>
                                            <p:strVal val="#ppt_w"/>
                                          </p:val>
                                        </p:tav>
                                      </p:tavLst>
                                    </p:anim>
                                    <p:anim calcmode="lin" valueType="num">
                                      <p:cBhvr>
                                        <p:cTn id="64" dur="500" fill="hold"/>
                                        <p:tgtEl>
                                          <p:spTgt spid="33"/>
                                        </p:tgtEl>
                                        <p:attrNameLst>
                                          <p:attrName>ppt_h</p:attrName>
                                        </p:attrNameLst>
                                      </p:cBhvr>
                                      <p:tavLst>
                                        <p:tav tm="0">
                                          <p:val>
                                            <p:fltVal val="0"/>
                                          </p:val>
                                        </p:tav>
                                        <p:tav tm="100000">
                                          <p:val>
                                            <p:strVal val="#ppt_h"/>
                                          </p:val>
                                        </p:tav>
                                      </p:tavLst>
                                    </p:anim>
                                    <p:animEffect transition="in" filter="fade">
                                      <p:cBhvr>
                                        <p:cTn id="65" dur="500"/>
                                        <p:tgtEl>
                                          <p:spTgt spid="33"/>
                                        </p:tgtEl>
                                      </p:cBhvr>
                                    </p:animEffect>
                                    <p:anim calcmode="lin" valueType="num">
                                      <p:cBhvr>
                                        <p:cTn id="66" dur="500" fill="hold"/>
                                        <p:tgtEl>
                                          <p:spTgt spid="33"/>
                                        </p:tgtEl>
                                        <p:attrNameLst>
                                          <p:attrName>ppt_x</p:attrName>
                                        </p:attrNameLst>
                                      </p:cBhvr>
                                      <p:tavLst>
                                        <p:tav tm="0">
                                          <p:val>
                                            <p:fltVal val="0.5"/>
                                          </p:val>
                                        </p:tav>
                                        <p:tav tm="100000">
                                          <p:val>
                                            <p:strVal val="#ppt_x"/>
                                          </p:val>
                                        </p:tav>
                                      </p:tavLst>
                                    </p:anim>
                                    <p:anim calcmode="lin" valueType="num">
                                      <p:cBhvr>
                                        <p:cTn id="67" dur="500" fill="hold"/>
                                        <p:tgtEl>
                                          <p:spTgt spid="33"/>
                                        </p:tgtEl>
                                        <p:attrNameLst>
                                          <p:attrName>ppt_y</p:attrName>
                                        </p:attrNameLst>
                                      </p:cBhvr>
                                      <p:tavLst>
                                        <p:tav tm="0">
                                          <p:val>
                                            <p:fltVal val="0.5"/>
                                          </p:val>
                                        </p:tav>
                                        <p:tav tm="100000">
                                          <p:val>
                                            <p:strVal val="#ppt_y"/>
                                          </p:val>
                                        </p:tav>
                                      </p:tavLst>
                                    </p:anim>
                                  </p:childTnLst>
                                </p:cTn>
                              </p:par>
                              <p:par>
                                <p:cTn id="68" presetID="53" presetClass="entr" presetSubtype="528" fill="hold"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anim calcmode="lin" valueType="num">
                                      <p:cBhvr>
                                        <p:cTn id="73" dur="500" fill="hold"/>
                                        <p:tgtEl>
                                          <p:spTgt spid="35"/>
                                        </p:tgtEl>
                                        <p:attrNameLst>
                                          <p:attrName>ppt_x</p:attrName>
                                        </p:attrNameLst>
                                      </p:cBhvr>
                                      <p:tavLst>
                                        <p:tav tm="0">
                                          <p:val>
                                            <p:fltVal val="0.5"/>
                                          </p:val>
                                        </p:tav>
                                        <p:tav tm="100000">
                                          <p:val>
                                            <p:strVal val="#ppt_x"/>
                                          </p:val>
                                        </p:tav>
                                      </p:tavLst>
                                    </p:anim>
                                    <p:anim calcmode="lin" valueType="num">
                                      <p:cBhvr>
                                        <p:cTn id="74" dur="500" fill="hold"/>
                                        <p:tgtEl>
                                          <p:spTgt spid="35"/>
                                        </p:tgtEl>
                                        <p:attrNameLst>
                                          <p:attrName>ppt_y</p:attrName>
                                        </p:attrNameLst>
                                      </p:cBhvr>
                                      <p:tavLst>
                                        <p:tav tm="0">
                                          <p:val>
                                            <p:fltVal val="0.5"/>
                                          </p:val>
                                        </p:tav>
                                        <p:tav tm="100000">
                                          <p:val>
                                            <p:strVal val="#ppt_y"/>
                                          </p:val>
                                        </p:tav>
                                      </p:tavLst>
                                    </p:anim>
                                  </p:childTnLst>
                                </p:cTn>
                              </p:par>
                              <p:par>
                                <p:cTn id="75" presetID="53" presetClass="entr" presetSubtype="528" fill="hold"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500" fill="hold"/>
                                        <p:tgtEl>
                                          <p:spTgt spid="36"/>
                                        </p:tgtEl>
                                        <p:attrNameLst>
                                          <p:attrName>ppt_w</p:attrName>
                                        </p:attrNameLst>
                                      </p:cBhvr>
                                      <p:tavLst>
                                        <p:tav tm="0">
                                          <p:val>
                                            <p:fltVal val="0"/>
                                          </p:val>
                                        </p:tav>
                                        <p:tav tm="100000">
                                          <p:val>
                                            <p:strVal val="#ppt_w"/>
                                          </p:val>
                                        </p:tav>
                                      </p:tavLst>
                                    </p:anim>
                                    <p:anim calcmode="lin" valueType="num">
                                      <p:cBhvr>
                                        <p:cTn id="78" dur="500" fill="hold"/>
                                        <p:tgtEl>
                                          <p:spTgt spid="36"/>
                                        </p:tgtEl>
                                        <p:attrNameLst>
                                          <p:attrName>ppt_h</p:attrName>
                                        </p:attrNameLst>
                                      </p:cBhvr>
                                      <p:tavLst>
                                        <p:tav tm="0">
                                          <p:val>
                                            <p:fltVal val="0"/>
                                          </p:val>
                                        </p:tav>
                                        <p:tav tm="100000">
                                          <p:val>
                                            <p:strVal val="#ppt_h"/>
                                          </p:val>
                                        </p:tav>
                                      </p:tavLst>
                                    </p:anim>
                                    <p:animEffect transition="in" filter="fade">
                                      <p:cBhvr>
                                        <p:cTn id="79" dur="500"/>
                                        <p:tgtEl>
                                          <p:spTgt spid="36"/>
                                        </p:tgtEl>
                                      </p:cBhvr>
                                    </p:animEffect>
                                    <p:anim calcmode="lin" valueType="num">
                                      <p:cBhvr>
                                        <p:cTn id="80" dur="500" fill="hold"/>
                                        <p:tgtEl>
                                          <p:spTgt spid="36"/>
                                        </p:tgtEl>
                                        <p:attrNameLst>
                                          <p:attrName>ppt_x</p:attrName>
                                        </p:attrNameLst>
                                      </p:cBhvr>
                                      <p:tavLst>
                                        <p:tav tm="0">
                                          <p:val>
                                            <p:fltVal val="0.5"/>
                                          </p:val>
                                        </p:tav>
                                        <p:tav tm="100000">
                                          <p:val>
                                            <p:strVal val="#ppt_x"/>
                                          </p:val>
                                        </p:tav>
                                      </p:tavLst>
                                    </p:anim>
                                    <p:anim calcmode="lin" valueType="num">
                                      <p:cBhvr>
                                        <p:cTn id="81" dur="500" fill="hold"/>
                                        <p:tgtEl>
                                          <p:spTgt spid="36"/>
                                        </p:tgtEl>
                                        <p:attrNameLst>
                                          <p:attrName>ppt_y</p:attrName>
                                        </p:attrNameLst>
                                      </p:cBhvr>
                                      <p:tavLst>
                                        <p:tav tm="0">
                                          <p:val>
                                            <p:fltVal val="0.5"/>
                                          </p:val>
                                        </p:tav>
                                        <p:tav tm="100000">
                                          <p:val>
                                            <p:strVal val="#ppt_y"/>
                                          </p:val>
                                        </p:tav>
                                      </p:tavLst>
                                    </p:anim>
                                  </p:childTnLst>
                                </p:cTn>
                              </p:par>
                            </p:childTnLst>
                          </p:cTn>
                        </p:par>
                        <p:par>
                          <p:cTn id="82" fill="hold">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41"/>
                                        </p:tgtEl>
                                        <p:attrNameLst>
                                          <p:attrName>style.visibility</p:attrName>
                                        </p:attrNameLst>
                                      </p:cBhvr>
                                      <p:to>
                                        <p:strVal val="visible"/>
                                      </p:to>
                                    </p:set>
                                    <p:animEffect transition="in" filter="fade">
                                      <p:cBhvr>
                                        <p:cTn id="85" dur="500"/>
                                        <p:tgtEl>
                                          <p:spTgt spid="41"/>
                                        </p:tgtEl>
                                      </p:cBhvr>
                                    </p:animEffect>
                                  </p:childTnLst>
                                </p:cTn>
                              </p:par>
                            </p:childTnLst>
                          </p:cTn>
                        </p:par>
                        <p:par>
                          <p:cTn id="86" fill="hold">
                            <p:stCondLst>
                              <p:cond delay="1000"/>
                            </p:stCondLst>
                            <p:childTnLst>
                              <p:par>
                                <p:cTn id="87" presetID="12" presetClass="entr" presetSubtype="8" fill="hold" nodeType="afterEffect">
                                  <p:stCondLst>
                                    <p:cond delay="0"/>
                                  </p:stCondLst>
                                  <p:childTnLst>
                                    <p:set>
                                      <p:cBhvr>
                                        <p:cTn id="88" dur="1" fill="hold">
                                          <p:stCondLst>
                                            <p:cond delay="0"/>
                                          </p:stCondLst>
                                        </p:cTn>
                                        <p:tgtEl>
                                          <p:spTgt spid="29"/>
                                        </p:tgtEl>
                                        <p:attrNameLst>
                                          <p:attrName>style.visibility</p:attrName>
                                        </p:attrNameLst>
                                      </p:cBhvr>
                                      <p:to>
                                        <p:strVal val="visible"/>
                                      </p:to>
                                    </p:set>
                                    <p:anim calcmode="lin" valueType="num">
                                      <p:cBhvr additive="base">
                                        <p:cTn id="89" dur="500"/>
                                        <p:tgtEl>
                                          <p:spTgt spid="29"/>
                                        </p:tgtEl>
                                        <p:attrNameLst>
                                          <p:attrName>ppt_x</p:attrName>
                                        </p:attrNameLst>
                                      </p:cBhvr>
                                      <p:tavLst>
                                        <p:tav tm="0">
                                          <p:val>
                                            <p:strVal val="#ppt_x-#ppt_w*1.125000"/>
                                          </p:val>
                                        </p:tav>
                                        <p:tav tm="100000">
                                          <p:val>
                                            <p:strVal val="#ppt_x"/>
                                          </p:val>
                                        </p:tav>
                                      </p:tavLst>
                                    </p:anim>
                                    <p:animEffect transition="in" filter="wipe(right)">
                                      <p:cBhvr>
                                        <p:cTn id="90" dur="500"/>
                                        <p:tgtEl>
                                          <p:spTgt spid="29"/>
                                        </p:tgtEl>
                                      </p:cBhvr>
                                    </p:animEffect>
                                  </p:childTnLst>
                                </p:cTn>
                              </p:par>
                            </p:childTnLst>
                          </p:cTn>
                        </p:par>
                        <p:par>
                          <p:cTn id="91" fill="hold">
                            <p:stCondLst>
                              <p:cond delay="1500"/>
                            </p:stCondLst>
                            <p:childTnLst>
                              <p:par>
                                <p:cTn id="92" presetID="12" presetClass="entr" presetSubtype="8" fill="hold" nodeType="after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
                                        <p:tgtEl>
                                          <p:spTgt spid="26"/>
                                        </p:tgtEl>
                                        <p:attrNameLst>
                                          <p:attrName>ppt_x</p:attrName>
                                        </p:attrNameLst>
                                      </p:cBhvr>
                                      <p:tavLst>
                                        <p:tav tm="0">
                                          <p:val>
                                            <p:strVal val="#ppt_x-#ppt_w*1.125000"/>
                                          </p:val>
                                        </p:tav>
                                        <p:tav tm="100000">
                                          <p:val>
                                            <p:strVal val="#ppt_x"/>
                                          </p:val>
                                        </p:tav>
                                      </p:tavLst>
                                    </p:anim>
                                    <p:animEffect transition="in" filter="wipe(right)">
                                      <p:cBhvr>
                                        <p:cTn id="95" dur="500"/>
                                        <p:tgtEl>
                                          <p:spTgt spid="26"/>
                                        </p:tgtEl>
                                      </p:cBhvr>
                                    </p:animEffect>
                                  </p:childTnLst>
                                </p:cTn>
                              </p:par>
                            </p:childTnLst>
                          </p:cTn>
                        </p:par>
                        <p:par>
                          <p:cTn id="96" fill="hold">
                            <p:stCondLst>
                              <p:cond delay="2000"/>
                            </p:stCondLst>
                            <p:childTnLst>
                              <p:par>
                                <p:cTn id="97" presetID="12" presetClass="entr" presetSubtype="8" fill="hold" nodeType="afterEffect">
                                  <p:stCondLst>
                                    <p:cond delay="0"/>
                                  </p:stCondLst>
                                  <p:childTnLst>
                                    <p:set>
                                      <p:cBhvr>
                                        <p:cTn id="98" dur="1" fill="hold">
                                          <p:stCondLst>
                                            <p:cond delay="0"/>
                                          </p:stCondLst>
                                        </p:cTn>
                                        <p:tgtEl>
                                          <p:spTgt spid="20"/>
                                        </p:tgtEl>
                                        <p:attrNameLst>
                                          <p:attrName>style.visibility</p:attrName>
                                        </p:attrNameLst>
                                      </p:cBhvr>
                                      <p:to>
                                        <p:strVal val="visible"/>
                                      </p:to>
                                    </p:set>
                                    <p:anim calcmode="lin" valueType="num">
                                      <p:cBhvr additive="base">
                                        <p:cTn id="99" dur="500"/>
                                        <p:tgtEl>
                                          <p:spTgt spid="20"/>
                                        </p:tgtEl>
                                        <p:attrNameLst>
                                          <p:attrName>ppt_x</p:attrName>
                                        </p:attrNameLst>
                                      </p:cBhvr>
                                      <p:tavLst>
                                        <p:tav tm="0">
                                          <p:val>
                                            <p:strVal val="#ppt_x-#ppt_w*1.125000"/>
                                          </p:val>
                                        </p:tav>
                                        <p:tav tm="100000">
                                          <p:val>
                                            <p:strVal val="#ppt_x"/>
                                          </p:val>
                                        </p:tav>
                                      </p:tavLst>
                                    </p:anim>
                                    <p:animEffect transition="in" filter="wipe(right)">
                                      <p:cBhvr>
                                        <p:cTn id="100" dur="500"/>
                                        <p:tgtEl>
                                          <p:spTgt spid="20"/>
                                        </p:tgtEl>
                                      </p:cBhvr>
                                    </p:animEffect>
                                  </p:childTnLst>
                                </p:cTn>
                              </p:par>
                            </p:childTnLst>
                          </p:cTn>
                        </p:par>
                        <p:par>
                          <p:cTn id="101" fill="hold">
                            <p:stCondLst>
                              <p:cond delay="2500"/>
                            </p:stCondLst>
                            <p:childTnLst>
                              <p:par>
                                <p:cTn id="102" presetID="12" presetClass="entr" presetSubtype="8" fill="hold" nodeType="afterEffect">
                                  <p:stCondLst>
                                    <p:cond delay="0"/>
                                  </p:stCondLst>
                                  <p:childTnLst>
                                    <p:set>
                                      <p:cBhvr>
                                        <p:cTn id="103" dur="1" fill="hold">
                                          <p:stCondLst>
                                            <p:cond delay="0"/>
                                          </p:stCondLst>
                                        </p:cTn>
                                        <p:tgtEl>
                                          <p:spTgt spid="23"/>
                                        </p:tgtEl>
                                        <p:attrNameLst>
                                          <p:attrName>style.visibility</p:attrName>
                                        </p:attrNameLst>
                                      </p:cBhvr>
                                      <p:to>
                                        <p:strVal val="visible"/>
                                      </p:to>
                                    </p:set>
                                    <p:anim calcmode="lin" valueType="num">
                                      <p:cBhvr additive="base">
                                        <p:cTn id="104" dur="500"/>
                                        <p:tgtEl>
                                          <p:spTgt spid="23"/>
                                        </p:tgtEl>
                                        <p:attrNameLst>
                                          <p:attrName>ppt_x</p:attrName>
                                        </p:attrNameLst>
                                      </p:cBhvr>
                                      <p:tavLst>
                                        <p:tav tm="0">
                                          <p:val>
                                            <p:strVal val="#ppt_x-#ppt_w*1.125000"/>
                                          </p:val>
                                        </p:tav>
                                        <p:tav tm="100000">
                                          <p:val>
                                            <p:strVal val="#ppt_x"/>
                                          </p:val>
                                        </p:tav>
                                      </p:tavLst>
                                    </p:anim>
                                    <p:animEffect transition="in" filter="wipe(right)">
                                      <p:cBhvr>
                                        <p:cTn id="10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19" grpId="0" animBg="1"/>
      <p:bldP spid="18" grpId="0" animBg="1"/>
      <p:bldP spid="3" grpId="0" animBg="1"/>
      <p:bldP spid="2" grpId="0" animBg="1"/>
      <p:bldP spid="6" grpId="0" animBg="1"/>
      <p:bldP spid="13"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rot="2400000">
            <a:off x="3043856" y="2306076"/>
            <a:ext cx="4147531" cy="5621289"/>
          </a:xfrm>
          <a:custGeom>
            <a:avLst/>
            <a:gdLst>
              <a:gd name="connsiteX0" fmla="*/ 0 w 4147531"/>
              <a:gd name="connsiteY0" fmla="*/ 0 h 5619757"/>
              <a:gd name="connsiteX1" fmla="*/ 4147531 w 4147531"/>
              <a:gd name="connsiteY1" fmla="*/ 0 h 5619757"/>
              <a:gd name="connsiteX2" fmla="*/ 4147531 w 4147531"/>
              <a:gd name="connsiteY2" fmla="*/ 5619757 h 5619757"/>
              <a:gd name="connsiteX3" fmla="*/ 0 w 4147531"/>
              <a:gd name="connsiteY3" fmla="*/ 5619757 h 5619757"/>
              <a:gd name="connsiteX4" fmla="*/ 0 w 4147531"/>
              <a:gd name="connsiteY4" fmla="*/ 0 h 5619757"/>
              <a:gd name="connsiteX0" fmla="*/ 0 w 4147531"/>
              <a:gd name="connsiteY0" fmla="*/ 1532 h 5621289"/>
              <a:gd name="connsiteX1" fmla="*/ 130446 w 4147531"/>
              <a:gd name="connsiteY1" fmla="*/ 0 h 5621289"/>
              <a:gd name="connsiteX2" fmla="*/ 4147531 w 4147531"/>
              <a:gd name="connsiteY2" fmla="*/ 1532 h 5621289"/>
              <a:gd name="connsiteX3" fmla="*/ 4147531 w 4147531"/>
              <a:gd name="connsiteY3" fmla="*/ 5621289 h 5621289"/>
              <a:gd name="connsiteX4" fmla="*/ 0 w 4147531"/>
              <a:gd name="connsiteY4" fmla="*/ 5621289 h 5621289"/>
              <a:gd name="connsiteX5" fmla="*/ 0 w 4147531"/>
              <a:gd name="connsiteY5" fmla="*/ 1532 h 5621289"/>
              <a:gd name="connsiteX0" fmla="*/ 0 w 4147531"/>
              <a:gd name="connsiteY0" fmla="*/ 5621289 h 5621289"/>
              <a:gd name="connsiteX1" fmla="*/ 130446 w 4147531"/>
              <a:gd name="connsiteY1" fmla="*/ 0 h 5621289"/>
              <a:gd name="connsiteX2" fmla="*/ 4147531 w 4147531"/>
              <a:gd name="connsiteY2" fmla="*/ 1532 h 5621289"/>
              <a:gd name="connsiteX3" fmla="*/ 4147531 w 4147531"/>
              <a:gd name="connsiteY3" fmla="*/ 5621289 h 5621289"/>
              <a:gd name="connsiteX4" fmla="*/ 0 w 4147531"/>
              <a:gd name="connsiteY4" fmla="*/ 5621289 h 562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7531" h="5621289">
                <a:moveTo>
                  <a:pt x="0" y="5621289"/>
                </a:moveTo>
                <a:lnTo>
                  <a:pt x="130446" y="0"/>
                </a:lnTo>
                <a:lnTo>
                  <a:pt x="4147531" y="1532"/>
                </a:lnTo>
                <a:lnTo>
                  <a:pt x="4147531" y="5621289"/>
                </a:lnTo>
                <a:lnTo>
                  <a:pt x="0" y="5621289"/>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5" name="矩形 22"/>
          <p:cNvSpPr/>
          <p:nvPr/>
        </p:nvSpPr>
        <p:spPr>
          <a:xfrm rot="2400000">
            <a:off x="8036768" y="2306076"/>
            <a:ext cx="4147531" cy="5621289"/>
          </a:xfrm>
          <a:custGeom>
            <a:avLst/>
            <a:gdLst>
              <a:gd name="connsiteX0" fmla="*/ 0 w 4147531"/>
              <a:gd name="connsiteY0" fmla="*/ 0 h 5619757"/>
              <a:gd name="connsiteX1" fmla="*/ 4147531 w 4147531"/>
              <a:gd name="connsiteY1" fmla="*/ 0 h 5619757"/>
              <a:gd name="connsiteX2" fmla="*/ 4147531 w 4147531"/>
              <a:gd name="connsiteY2" fmla="*/ 5619757 h 5619757"/>
              <a:gd name="connsiteX3" fmla="*/ 0 w 4147531"/>
              <a:gd name="connsiteY3" fmla="*/ 5619757 h 5619757"/>
              <a:gd name="connsiteX4" fmla="*/ 0 w 4147531"/>
              <a:gd name="connsiteY4" fmla="*/ 0 h 5619757"/>
              <a:gd name="connsiteX0" fmla="*/ 0 w 4147531"/>
              <a:gd name="connsiteY0" fmla="*/ 1532 h 5621289"/>
              <a:gd name="connsiteX1" fmla="*/ 130446 w 4147531"/>
              <a:gd name="connsiteY1" fmla="*/ 0 h 5621289"/>
              <a:gd name="connsiteX2" fmla="*/ 4147531 w 4147531"/>
              <a:gd name="connsiteY2" fmla="*/ 1532 h 5621289"/>
              <a:gd name="connsiteX3" fmla="*/ 4147531 w 4147531"/>
              <a:gd name="connsiteY3" fmla="*/ 5621289 h 5621289"/>
              <a:gd name="connsiteX4" fmla="*/ 0 w 4147531"/>
              <a:gd name="connsiteY4" fmla="*/ 5621289 h 5621289"/>
              <a:gd name="connsiteX5" fmla="*/ 0 w 4147531"/>
              <a:gd name="connsiteY5" fmla="*/ 1532 h 5621289"/>
              <a:gd name="connsiteX0" fmla="*/ 0 w 4147531"/>
              <a:gd name="connsiteY0" fmla="*/ 5621289 h 5621289"/>
              <a:gd name="connsiteX1" fmla="*/ 130446 w 4147531"/>
              <a:gd name="connsiteY1" fmla="*/ 0 h 5621289"/>
              <a:gd name="connsiteX2" fmla="*/ 4147531 w 4147531"/>
              <a:gd name="connsiteY2" fmla="*/ 1532 h 5621289"/>
              <a:gd name="connsiteX3" fmla="*/ 4147531 w 4147531"/>
              <a:gd name="connsiteY3" fmla="*/ 5621289 h 5621289"/>
              <a:gd name="connsiteX4" fmla="*/ 0 w 4147531"/>
              <a:gd name="connsiteY4" fmla="*/ 5621289 h 562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7531" h="5621289">
                <a:moveTo>
                  <a:pt x="0" y="5621289"/>
                </a:moveTo>
                <a:lnTo>
                  <a:pt x="130446" y="0"/>
                </a:lnTo>
                <a:lnTo>
                  <a:pt x="4147531" y="1532"/>
                </a:lnTo>
                <a:lnTo>
                  <a:pt x="4147531" y="5621289"/>
                </a:lnTo>
                <a:lnTo>
                  <a:pt x="0" y="5621289"/>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4" name="矩形 3"/>
          <p:cNvSpPr/>
          <p:nvPr/>
        </p:nvSpPr>
        <p:spPr>
          <a:xfrm>
            <a:off x="1722377" y="1721062"/>
            <a:ext cx="3713020" cy="4154131"/>
          </a:xfrm>
          <a:prstGeom prst="rect">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8" name="矩形 7"/>
          <p:cNvSpPr/>
          <p:nvPr/>
        </p:nvSpPr>
        <p:spPr>
          <a:xfrm>
            <a:off x="1887341" y="4695002"/>
            <a:ext cx="3383092" cy="1014125"/>
          </a:xfrm>
          <a:prstGeom prst="rect">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nvGrpSpPr>
          <p:cNvPr id="14" name="组合 13"/>
          <p:cNvGrpSpPr/>
          <p:nvPr/>
        </p:nvGrpSpPr>
        <p:grpSpPr>
          <a:xfrm>
            <a:off x="1973945" y="4784656"/>
            <a:ext cx="3238432" cy="834815"/>
            <a:chOff x="7469476" y="3433235"/>
            <a:chExt cx="3238432" cy="834815"/>
          </a:xfrm>
        </p:grpSpPr>
        <p:sp>
          <p:nvSpPr>
            <p:cNvPr id="15" name="矩形 14"/>
            <p:cNvSpPr/>
            <p:nvPr/>
          </p:nvSpPr>
          <p:spPr>
            <a:xfrm>
              <a:off x="7469476" y="3732519"/>
              <a:ext cx="3238432"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用户可以在投影仪或者计算机上进行演示也可以将演示文稿打印出来制作成胶片</a:t>
              </a:r>
            </a:p>
          </p:txBody>
        </p:sp>
        <p:sp>
          <p:nvSpPr>
            <p:cNvPr id="16" name="矩形 15"/>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bg1"/>
                  </a:solidFill>
                  <a:latin typeface="+mn-ea"/>
                </a:rPr>
                <a:t>标题文字添加</a:t>
              </a:r>
            </a:p>
          </p:txBody>
        </p:sp>
      </p:grpSp>
      <p:sp>
        <p:nvSpPr>
          <p:cNvPr id="17" name="矩形 16"/>
          <p:cNvSpPr/>
          <p:nvPr/>
        </p:nvSpPr>
        <p:spPr>
          <a:xfrm>
            <a:off x="6715291" y="1721062"/>
            <a:ext cx="3713020" cy="4154131"/>
          </a:xfrm>
          <a:prstGeom prst="rect">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18" name="矩形 17"/>
          <p:cNvSpPr/>
          <p:nvPr/>
        </p:nvSpPr>
        <p:spPr>
          <a:xfrm>
            <a:off x="6880255" y="4695002"/>
            <a:ext cx="3383092" cy="1014125"/>
          </a:xfrm>
          <a:prstGeom prst="rect">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nvGrpSpPr>
          <p:cNvPr id="20" name="组合 19"/>
          <p:cNvGrpSpPr/>
          <p:nvPr/>
        </p:nvGrpSpPr>
        <p:grpSpPr>
          <a:xfrm>
            <a:off x="6966859" y="4784656"/>
            <a:ext cx="3238432" cy="834815"/>
            <a:chOff x="7469476" y="3433235"/>
            <a:chExt cx="3238432" cy="834815"/>
          </a:xfrm>
        </p:grpSpPr>
        <p:sp>
          <p:nvSpPr>
            <p:cNvPr id="21" name="矩形 20"/>
            <p:cNvSpPr/>
            <p:nvPr/>
          </p:nvSpPr>
          <p:spPr>
            <a:xfrm>
              <a:off x="7469476" y="3732519"/>
              <a:ext cx="3238432"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用户可以在投影仪或者计算机上进行演示也可以将演示文稿打印出来制作成胶片</a:t>
              </a:r>
            </a:p>
          </p:txBody>
        </p:sp>
        <p:sp>
          <p:nvSpPr>
            <p:cNvPr id="22" name="矩形 21"/>
            <p:cNvSpPr/>
            <p:nvPr/>
          </p:nvSpPr>
          <p:spPr>
            <a:xfrm>
              <a:off x="7483989" y="3433235"/>
              <a:ext cx="2050552" cy="3877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bg1"/>
                  </a:solidFill>
                  <a:latin typeface="+mn-ea"/>
                </a:rPr>
                <a:t>标题文字添加</a:t>
              </a:r>
            </a:p>
          </p:txBody>
        </p:sp>
      </p:grpSp>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6" name="图片占位符 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26" name="组合 25"/>
          <p:cNvGrpSpPr/>
          <p:nvPr/>
        </p:nvGrpSpPr>
        <p:grpSpPr>
          <a:xfrm>
            <a:off x="3653004" y="-272090"/>
            <a:ext cx="4885992" cy="1411964"/>
            <a:chOff x="3653004" y="-272090"/>
            <a:chExt cx="4885992" cy="1411964"/>
          </a:xfrm>
        </p:grpSpPr>
        <p:sp>
          <p:nvSpPr>
            <p:cNvPr id="27" name="矩形 26"/>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8" name="矩形 27"/>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29" name="组合 28"/>
            <p:cNvGrpSpPr/>
            <p:nvPr/>
          </p:nvGrpSpPr>
          <p:grpSpPr>
            <a:xfrm>
              <a:off x="3653004" y="423807"/>
              <a:ext cx="4885992" cy="716067"/>
              <a:chOff x="5402407" y="1247256"/>
              <a:chExt cx="4885992" cy="716067"/>
            </a:xfrm>
          </p:grpSpPr>
          <p:sp>
            <p:nvSpPr>
              <p:cNvPr id="33" name="文本框 3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34" name="文本框 3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30" name="组合 29"/>
            <p:cNvGrpSpPr/>
            <p:nvPr/>
          </p:nvGrpSpPr>
          <p:grpSpPr>
            <a:xfrm>
              <a:off x="5554074" y="-272090"/>
              <a:ext cx="1083852" cy="569004"/>
              <a:chOff x="5493998" y="-322890"/>
              <a:chExt cx="1083852" cy="569004"/>
            </a:xfrm>
          </p:grpSpPr>
          <p:sp>
            <p:nvSpPr>
              <p:cNvPr id="31" name="椭圆 30"/>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4114074264"/>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
                                          </p:val>
                                        </p:tav>
                                        <p:tav tm="100000">
                                          <p:val>
                                            <p:strVal val="#ppt_x"/>
                                          </p:val>
                                        </p:tav>
                                      </p:tavLst>
                                    </p:anim>
                                    <p:anim calcmode="lin" valueType="num">
                                      <p:cBhvr>
                                        <p:cTn id="29" dur="1000" fill="hold"/>
                                        <p:tgtEl>
                                          <p:spTgt spid="1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000"/>
                                        <p:tgtEl>
                                          <p:spTgt spid="20"/>
                                        </p:tgtEl>
                                      </p:cBhvr>
                                    </p:animEffect>
                                    <p:anim calcmode="lin" valueType="num">
                                      <p:cBhvr>
                                        <p:cTn id="33" dur="1000" fill="hold"/>
                                        <p:tgtEl>
                                          <p:spTgt spid="20"/>
                                        </p:tgtEl>
                                        <p:attrNameLst>
                                          <p:attrName>ppt_x</p:attrName>
                                        </p:attrNameLst>
                                      </p:cBhvr>
                                      <p:tavLst>
                                        <p:tav tm="0">
                                          <p:val>
                                            <p:strVal val="#ppt_x"/>
                                          </p:val>
                                        </p:tav>
                                        <p:tav tm="100000">
                                          <p:val>
                                            <p:strVal val="#ppt_x"/>
                                          </p:val>
                                        </p:tav>
                                      </p:tavLst>
                                    </p:anim>
                                    <p:anim calcmode="lin" valueType="num">
                                      <p:cBhvr>
                                        <p:cTn id="34" dur="1000" fill="hold"/>
                                        <p:tgtEl>
                                          <p:spTgt spid="20"/>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animBg="1"/>
      <p:bldP spid="4" grpId="0" animBg="1"/>
      <p:bldP spid="8" grpId="0" animBg="1"/>
      <p:bldP spid="17" grpId="0"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任意多边形 21"/>
          <p:cNvSpPr/>
          <p:nvPr/>
        </p:nvSpPr>
        <p:spPr>
          <a:xfrm>
            <a:off x="7607300" y="2019300"/>
            <a:ext cx="4864100" cy="5029200"/>
          </a:xfrm>
          <a:custGeom>
            <a:avLst/>
            <a:gdLst>
              <a:gd name="connsiteX0" fmla="*/ 4864100 w 4864100"/>
              <a:gd name="connsiteY0" fmla="*/ 2476500 h 5029200"/>
              <a:gd name="connsiteX1" fmla="*/ 4864100 w 4864100"/>
              <a:gd name="connsiteY1" fmla="*/ 2400300 h 5029200"/>
              <a:gd name="connsiteX2" fmla="*/ 2374900 w 4864100"/>
              <a:gd name="connsiteY2" fmla="*/ 5029200 h 5029200"/>
              <a:gd name="connsiteX3" fmla="*/ 0 w 4864100"/>
              <a:gd name="connsiteY3" fmla="*/ 3035300 h 5029200"/>
              <a:gd name="connsiteX4" fmla="*/ 279400 w 4864100"/>
              <a:gd name="connsiteY4" fmla="*/ 685800 h 5029200"/>
              <a:gd name="connsiteX5" fmla="*/ 1054100 w 4864100"/>
              <a:gd name="connsiteY5" fmla="*/ 0 h 5029200"/>
              <a:gd name="connsiteX6" fmla="*/ 1587500 w 4864100"/>
              <a:gd name="connsiteY6" fmla="*/ 444500 h 5029200"/>
              <a:gd name="connsiteX7" fmla="*/ 2413000 w 4864100"/>
              <a:gd name="connsiteY7" fmla="*/ 419100 h 5029200"/>
              <a:gd name="connsiteX8" fmla="*/ 4864100 w 4864100"/>
              <a:gd name="connsiteY8" fmla="*/ 2476500 h 502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64100" h="5029200">
                <a:moveTo>
                  <a:pt x="4864100" y="2476500"/>
                </a:moveTo>
                <a:lnTo>
                  <a:pt x="4864100" y="2400300"/>
                </a:lnTo>
                <a:lnTo>
                  <a:pt x="2374900" y="5029200"/>
                </a:lnTo>
                <a:lnTo>
                  <a:pt x="0" y="3035300"/>
                </a:lnTo>
                <a:lnTo>
                  <a:pt x="279400" y="685800"/>
                </a:lnTo>
                <a:lnTo>
                  <a:pt x="1054100" y="0"/>
                </a:lnTo>
                <a:lnTo>
                  <a:pt x="1587500" y="444500"/>
                </a:lnTo>
                <a:lnTo>
                  <a:pt x="2413000" y="419100"/>
                </a:lnTo>
                <a:lnTo>
                  <a:pt x="4864100" y="247650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14" name="组合 13"/>
          <p:cNvGrpSpPr/>
          <p:nvPr/>
        </p:nvGrpSpPr>
        <p:grpSpPr>
          <a:xfrm>
            <a:off x="5515803" y="2002972"/>
            <a:ext cx="6738642" cy="3572782"/>
            <a:chOff x="6057926" y="2290401"/>
            <a:chExt cx="5654396" cy="2997923"/>
          </a:xfrm>
        </p:grpSpPr>
        <p:sp>
          <p:nvSpPr>
            <p:cNvPr id="3" name="MH_Other_1"/>
            <p:cNvSpPr>
              <a:spLocks noChangeAspect="1"/>
            </p:cNvSpPr>
            <p:nvPr>
              <p:custDataLst>
                <p:tags r:id="rId1"/>
              </p:custDataLst>
            </p:nvPr>
          </p:nvSpPr>
          <p:spPr bwMode="auto">
            <a:xfrm>
              <a:off x="8732954" y="2290401"/>
              <a:ext cx="1625876" cy="2987633"/>
            </a:xfrm>
            <a:custGeom>
              <a:avLst/>
              <a:gdLst>
                <a:gd name="T0" fmla="*/ 165 w 1384"/>
                <a:gd name="T1" fmla="*/ 636 h 2543"/>
                <a:gd name="T2" fmla="*/ 230 w 1384"/>
                <a:gd name="T3" fmla="*/ 645 h 2543"/>
                <a:gd name="T4" fmla="*/ 291 w 1384"/>
                <a:gd name="T5" fmla="*/ 659 h 2543"/>
                <a:gd name="T6" fmla="*/ 351 w 1384"/>
                <a:gd name="T7" fmla="*/ 679 h 2543"/>
                <a:gd name="T8" fmla="*/ 421 w 1384"/>
                <a:gd name="T9" fmla="*/ 711 h 2543"/>
                <a:gd name="T10" fmla="*/ 486 w 1384"/>
                <a:gd name="T11" fmla="*/ 753 h 2543"/>
                <a:gd name="T12" fmla="*/ 547 w 1384"/>
                <a:gd name="T13" fmla="*/ 801 h 2543"/>
                <a:gd name="T14" fmla="*/ 590 w 1384"/>
                <a:gd name="T15" fmla="*/ 844 h 2543"/>
                <a:gd name="T16" fmla="*/ 646 w 1384"/>
                <a:gd name="T17" fmla="*/ 917 h 2543"/>
                <a:gd name="T18" fmla="*/ 679 w 1384"/>
                <a:gd name="T19" fmla="*/ 969 h 2543"/>
                <a:gd name="T20" fmla="*/ 706 w 1384"/>
                <a:gd name="T21" fmla="*/ 1024 h 2543"/>
                <a:gd name="T22" fmla="*/ 727 w 1384"/>
                <a:gd name="T23" fmla="*/ 1084 h 2543"/>
                <a:gd name="T24" fmla="*/ 743 w 1384"/>
                <a:gd name="T25" fmla="*/ 1145 h 2543"/>
                <a:gd name="T26" fmla="*/ 752 w 1384"/>
                <a:gd name="T27" fmla="*/ 1209 h 2543"/>
                <a:gd name="T28" fmla="*/ 756 w 1384"/>
                <a:gd name="T29" fmla="*/ 1274 h 2543"/>
                <a:gd name="T30" fmla="*/ 753 w 1384"/>
                <a:gd name="T31" fmla="*/ 1331 h 2543"/>
                <a:gd name="T32" fmla="*/ 740 w 1384"/>
                <a:gd name="T33" fmla="*/ 1415 h 2543"/>
                <a:gd name="T34" fmla="*/ 716 w 1384"/>
                <a:gd name="T35" fmla="*/ 1494 h 2543"/>
                <a:gd name="T36" fmla="*/ 683 w 1384"/>
                <a:gd name="T37" fmla="*/ 1570 h 2543"/>
                <a:gd name="T38" fmla="*/ 624 w 1384"/>
                <a:gd name="T39" fmla="*/ 1661 h 2543"/>
                <a:gd name="T40" fmla="*/ 590 w 1384"/>
                <a:gd name="T41" fmla="*/ 1703 h 2543"/>
                <a:gd name="T42" fmla="*/ 532 w 1384"/>
                <a:gd name="T43" fmla="*/ 1759 h 2543"/>
                <a:gd name="T44" fmla="*/ 456 w 1384"/>
                <a:gd name="T45" fmla="*/ 1815 h 2543"/>
                <a:gd name="T46" fmla="*/ 372 w 1384"/>
                <a:gd name="T47" fmla="*/ 1860 h 2543"/>
                <a:gd name="T48" fmla="*/ 280 w 1384"/>
                <a:gd name="T49" fmla="*/ 1892 h 2543"/>
                <a:gd name="T50" fmla="*/ 0 w 1384"/>
                <a:gd name="T51" fmla="*/ 2230 h 2543"/>
                <a:gd name="T52" fmla="*/ 333 w 1384"/>
                <a:gd name="T53" fmla="*/ 2531 h 2543"/>
                <a:gd name="T54" fmla="*/ 449 w 1384"/>
                <a:gd name="T55" fmla="*/ 2505 h 2543"/>
                <a:gd name="T56" fmla="*/ 560 w 1384"/>
                <a:gd name="T57" fmla="*/ 2468 h 2543"/>
                <a:gd name="T58" fmla="*/ 666 w 1384"/>
                <a:gd name="T59" fmla="*/ 2422 h 2543"/>
                <a:gd name="T60" fmla="*/ 768 w 1384"/>
                <a:gd name="T61" fmla="*/ 2367 h 2543"/>
                <a:gd name="T62" fmla="*/ 864 w 1384"/>
                <a:gd name="T63" fmla="*/ 2302 h 2543"/>
                <a:gd name="T64" fmla="*/ 952 w 1384"/>
                <a:gd name="T65" fmla="*/ 2231 h 2543"/>
                <a:gd name="T66" fmla="*/ 1035 w 1384"/>
                <a:gd name="T67" fmla="*/ 2151 h 2543"/>
                <a:gd name="T68" fmla="*/ 1110 w 1384"/>
                <a:gd name="T69" fmla="*/ 2065 h 2543"/>
                <a:gd name="T70" fmla="*/ 1177 w 1384"/>
                <a:gd name="T71" fmla="*/ 1971 h 2543"/>
                <a:gd name="T72" fmla="*/ 1235 w 1384"/>
                <a:gd name="T73" fmla="*/ 1872 h 2543"/>
                <a:gd name="T74" fmla="*/ 1285 w 1384"/>
                <a:gd name="T75" fmla="*/ 1767 h 2543"/>
                <a:gd name="T76" fmla="*/ 1326 w 1384"/>
                <a:gd name="T77" fmla="*/ 1657 h 2543"/>
                <a:gd name="T78" fmla="*/ 1356 w 1384"/>
                <a:gd name="T79" fmla="*/ 1544 h 2543"/>
                <a:gd name="T80" fmla="*/ 1375 w 1384"/>
                <a:gd name="T81" fmla="*/ 1426 h 2543"/>
                <a:gd name="T82" fmla="*/ 1384 w 1384"/>
                <a:gd name="T83" fmla="*/ 1304 h 2543"/>
                <a:gd name="T84" fmla="*/ 1380 w 1384"/>
                <a:gd name="T85" fmla="*/ 1175 h 2543"/>
                <a:gd name="T86" fmla="*/ 1364 w 1384"/>
                <a:gd name="T87" fmla="*/ 1048 h 2543"/>
                <a:gd name="T88" fmla="*/ 1336 w 1384"/>
                <a:gd name="T89" fmla="*/ 925 h 2543"/>
                <a:gd name="T90" fmla="*/ 1295 w 1384"/>
                <a:gd name="T91" fmla="*/ 806 h 2543"/>
                <a:gd name="T92" fmla="*/ 1244 w 1384"/>
                <a:gd name="T93" fmla="*/ 693 h 2543"/>
                <a:gd name="T94" fmla="*/ 1182 w 1384"/>
                <a:gd name="T95" fmla="*/ 587 h 2543"/>
                <a:gd name="T96" fmla="*/ 1110 w 1384"/>
                <a:gd name="T97" fmla="*/ 487 h 2543"/>
                <a:gd name="T98" fmla="*/ 1030 w 1384"/>
                <a:gd name="T99" fmla="*/ 394 h 2543"/>
                <a:gd name="T100" fmla="*/ 941 w 1384"/>
                <a:gd name="T101" fmla="*/ 310 h 2543"/>
                <a:gd name="T102" fmla="*/ 845 w 1384"/>
                <a:gd name="T103" fmla="*/ 234 h 2543"/>
                <a:gd name="T104" fmla="*/ 741 w 1384"/>
                <a:gd name="T105" fmla="*/ 168 h 2543"/>
                <a:gd name="T106" fmla="*/ 630 w 1384"/>
                <a:gd name="T107" fmla="*/ 112 h 2543"/>
                <a:gd name="T108" fmla="*/ 515 w 1384"/>
                <a:gd name="T109" fmla="*/ 66 h 2543"/>
                <a:gd name="T110" fmla="*/ 394 w 1384"/>
                <a:gd name="T111" fmla="*/ 32 h 2543"/>
                <a:gd name="T112" fmla="*/ 268 w 1384"/>
                <a:gd name="T113" fmla="*/ 10 h 2543"/>
                <a:gd name="T114" fmla="*/ 138 w 1384"/>
                <a:gd name="T115" fmla="*/ 0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84" h="2543">
                  <a:moveTo>
                    <a:pt x="114" y="635"/>
                  </a:moveTo>
                  <a:lnTo>
                    <a:pt x="117" y="635"/>
                  </a:lnTo>
                  <a:lnTo>
                    <a:pt x="149" y="635"/>
                  </a:lnTo>
                  <a:lnTo>
                    <a:pt x="165" y="636"/>
                  </a:lnTo>
                  <a:lnTo>
                    <a:pt x="181" y="638"/>
                  </a:lnTo>
                  <a:lnTo>
                    <a:pt x="198" y="640"/>
                  </a:lnTo>
                  <a:lnTo>
                    <a:pt x="214" y="642"/>
                  </a:lnTo>
                  <a:lnTo>
                    <a:pt x="230" y="645"/>
                  </a:lnTo>
                  <a:lnTo>
                    <a:pt x="246" y="648"/>
                  </a:lnTo>
                  <a:lnTo>
                    <a:pt x="261" y="651"/>
                  </a:lnTo>
                  <a:lnTo>
                    <a:pt x="276" y="655"/>
                  </a:lnTo>
                  <a:lnTo>
                    <a:pt x="291" y="659"/>
                  </a:lnTo>
                  <a:lnTo>
                    <a:pt x="306" y="663"/>
                  </a:lnTo>
                  <a:lnTo>
                    <a:pt x="321" y="668"/>
                  </a:lnTo>
                  <a:lnTo>
                    <a:pt x="336" y="673"/>
                  </a:lnTo>
                  <a:lnTo>
                    <a:pt x="351" y="679"/>
                  </a:lnTo>
                  <a:lnTo>
                    <a:pt x="366" y="685"/>
                  </a:lnTo>
                  <a:lnTo>
                    <a:pt x="380" y="691"/>
                  </a:lnTo>
                  <a:lnTo>
                    <a:pt x="394" y="697"/>
                  </a:lnTo>
                  <a:lnTo>
                    <a:pt x="421" y="711"/>
                  </a:lnTo>
                  <a:lnTo>
                    <a:pt x="448" y="728"/>
                  </a:lnTo>
                  <a:lnTo>
                    <a:pt x="461" y="736"/>
                  </a:lnTo>
                  <a:lnTo>
                    <a:pt x="474" y="744"/>
                  </a:lnTo>
                  <a:lnTo>
                    <a:pt x="486" y="753"/>
                  </a:lnTo>
                  <a:lnTo>
                    <a:pt x="498" y="762"/>
                  </a:lnTo>
                  <a:lnTo>
                    <a:pt x="512" y="771"/>
                  </a:lnTo>
                  <a:lnTo>
                    <a:pt x="523" y="781"/>
                  </a:lnTo>
                  <a:lnTo>
                    <a:pt x="547" y="801"/>
                  </a:lnTo>
                  <a:lnTo>
                    <a:pt x="558" y="811"/>
                  </a:lnTo>
                  <a:lnTo>
                    <a:pt x="569" y="822"/>
                  </a:lnTo>
                  <a:lnTo>
                    <a:pt x="579" y="833"/>
                  </a:lnTo>
                  <a:lnTo>
                    <a:pt x="590" y="844"/>
                  </a:lnTo>
                  <a:lnTo>
                    <a:pt x="610" y="867"/>
                  </a:lnTo>
                  <a:lnTo>
                    <a:pt x="619" y="880"/>
                  </a:lnTo>
                  <a:lnTo>
                    <a:pt x="628" y="892"/>
                  </a:lnTo>
                  <a:lnTo>
                    <a:pt x="646" y="917"/>
                  </a:lnTo>
                  <a:lnTo>
                    <a:pt x="655" y="929"/>
                  </a:lnTo>
                  <a:lnTo>
                    <a:pt x="663" y="942"/>
                  </a:lnTo>
                  <a:lnTo>
                    <a:pt x="671" y="956"/>
                  </a:lnTo>
                  <a:lnTo>
                    <a:pt x="679" y="969"/>
                  </a:lnTo>
                  <a:lnTo>
                    <a:pt x="686" y="983"/>
                  </a:lnTo>
                  <a:lnTo>
                    <a:pt x="693" y="996"/>
                  </a:lnTo>
                  <a:lnTo>
                    <a:pt x="699" y="1010"/>
                  </a:lnTo>
                  <a:lnTo>
                    <a:pt x="706" y="1024"/>
                  </a:lnTo>
                  <a:lnTo>
                    <a:pt x="712" y="1040"/>
                  </a:lnTo>
                  <a:lnTo>
                    <a:pt x="717" y="1054"/>
                  </a:lnTo>
                  <a:lnTo>
                    <a:pt x="722" y="1069"/>
                  </a:lnTo>
                  <a:lnTo>
                    <a:pt x="727" y="1084"/>
                  </a:lnTo>
                  <a:lnTo>
                    <a:pt x="731" y="1099"/>
                  </a:lnTo>
                  <a:lnTo>
                    <a:pt x="736" y="1114"/>
                  </a:lnTo>
                  <a:lnTo>
                    <a:pt x="739" y="1129"/>
                  </a:lnTo>
                  <a:lnTo>
                    <a:pt x="743" y="1145"/>
                  </a:lnTo>
                  <a:lnTo>
                    <a:pt x="746" y="1160"/>
                  </a:lnTo>
                  <a:lnTo>
                    <a:pt x="748" y="1176"/>
                  </a:lnTo>
                  <a:lnTo>
                    <a:pt x="750" y="1192"/>
                  </a:lnTo>
                  <a:lnTo>
                    <a:pt x="752" y="1209"/>
                  </a:lnTo>
                  <a:lnTo>
                    <a:pt x="754" y="1225"/>
                  </a:lnTo>
                  <a:lnTo>
                    <a:pt x="755" y="1241"/>
                  </a:lnTo>
                  <a:lnTo>
                    <a:pt x="755" y="1257"/>
                  </a:lnTo>
                  <a:lnTo>
                    <a:pt x="756" y="1274"/>
                  </a:lnTo>
                  <a:lnTo>
                    <a:pt x="755" y="1288"/>
                  </a:lnTo>
                  <a:lnTo>
                    <a:pt x="755" y="1302"/>
                  </a:lnTo>
                  <a:lnTo>
                    <a:pt x="754" y="1317"/>
                  </a:lnTo>
                  <a:lnTo>
                    <a:pt x="753" y="1331"/>
                  </a:lnTo>
                  <a:lnTo>
                    <a:pt x="752" y="1345"/>
                  </a:lnTo>
                  <a:lnTo>
                    <a:pt x="750" y="1360"/>
                  </a:lnTo>
                  <a:lnTo>
                    <a:pt x="746" y="1388"/>
                  </a:lnTo>
                  <a:lnTo>
                    <a:pt x="740" y="1415"/>
                  </a:lnTo>
                  <a:lnTo>
                    <a:pt x="733" y="1442"/>
                  </a:lnTo>
                  <a:lnTo>
                    <a:pt x="725" y="1469"/>
                  </a:lnTo>
                  <a:lnTo>
                    <a:pt x="721" y="1482"/>
                  </a:lnTo>
                  <a:lnTo>
                    <a:pt x="716" y="1494"/>
                  </a:lnTo>
                  <a:lnTo>
                    <a:pt x="706" y="1521"/>
                  </a:lnTo>
                  <a:lnTo>
                    <a:pt x="695" y="1546"/>
                  </a:lnTo>
                  <a:lnTo>
                    <a:pt x="690" y="1558"/>
                  </a:lnTo>
                  <a:lnTo>
                    <a:pt x="683" y="1570"/>
                  </a:lnTo>
                  <a:lnTo>
                    <a:pt x="670" y="1594"/>
                  </a:lnTo>
                  <a:lnTo>
                    <a:pt x="655" y="1617"/>
                  </a:lnTo>
                  <a:lnTo>
                    <a:pt x="640" y="1639"/>
                  </a:lnTo>
                  <a:lnTo>
                    <a:pt x="624" y="1661"/>
                  </a:lnTo>
                  <a:lnTo>
                    <a:pt x="616" y="1672"/>
                  </a:lnTo>
                  <a:lnTo>
                    <a:pt x="608" y="1683"/>
                  </a:lnTo>
                  <a:lnTo>
                    <a:pt x="599" y="1693"/>
                  </a:lnTo>
                  <a:lnTo>
                    <a:pt x="590" y="1703"/>
                  </a:lnTo>
                  <a:lnTo>
                    <a:pt x="581" y="1713"/>
                  </a:lnTo>
                  <a:lnTo>
                    <a:pt x="572" y="1723"/>
                  </a:lnTo>
                  <a:lnTo>
                    <a:pt x="552" y="1741"/>
                  </a:lnTo>
                  <a:lnTo>
                    <a:pt x="532" y="1759"/>
                  </a:lnTo>
                  <a:lnTo>
                    <a:pt x="512" y="1776"/>
                  </a:lnTo>
                  <a:lnTo>
                    <a:pt x="489" y="1793"/>
                  </a:lnTo>
                  <a:lnTo>
                    <a:pt x="467" y="1808"/>
                  </a:lnTo>
                  <a:lnTo>
                    <a:pt x="456" y="1815"/>
                  </a:lnTo>
                  <a:lnTo>
                    <a:pt x="444" y="1822"/>
                  </a:lnTo>
                  <a:lnTo>
                    <a:pt x="421" y="1837"/>
                  </a:lnTo>
                  <a:lnTo>
                    <a:pt x="396" y="1849"/>
                  </a:lnTo>
                  <a:lnTo>
                    <a:pt x="372" y="1860"/>
                  </a:lnTo>
                  <a:lnTo>
                    <a:pt x="346" y="1871"/>
                  </a:lnTo>
                  <a:lnTo>
                    <a:pt x="320" y="1880"/>
                  </a:lnTo>
                  <a:lnTo>
                    <a:pt x="294" y="1888"/>
                  </a:lnTo>
                  <a:lnTo>
                    <a:pt x="280" y="1892"/>
                  </a:lnTo>
                  <a:lnTo>
                    <a:pt x="267" y="1895"/>
                  </a:lnTo>
                  <a:lnTo>
                    <a:pt x="253" y="1898"/>
                  </a:lnTo>
                  <a:lnTo>
                    <a:pt x="240" y="1901"/>
                  </a:lnTo>
                  <a:lnTo>
                    <a:pt x="0" y="2230"/>
                  </a:lnTo>
                  <a:lnTo>
                    <a:pt x="244" y="2543"/>
                  </a:lnTo>
                  <a:lnTo>
                    <a:pt x="274" y="2540"/>
                  </a:lnTo>
                  <a:lnTo>
                    <a:pt x="304" y="2535"/>
                  </a:lnTo>
                  <a:lnTo>
                    <a:pt x="333" y="2531"/>
                  </a:lnTo>
                  <a:lnTo>
                    <a:pt x="363" y="2525"/>
                  </a:lnTo>
                  <a:lnTo>
                    <a:pt x="392" y="2519"/>
                  </a:lnTo>
                  <a:lnTo>
                    <a:pt x="420" y="2512"/>
                  </a:lnTo>
                  <a:lnTo>
                    <a:pt x="449" y="2505"/>
                  </a:lnTo>
                  <a:lnTo>
                    <a:pt x="477" y="2497"/>
                  </a:lnTo>
                  <a:lnTo>
                    <a:pt x="505" y="2488"/>
                  </a:lnTo>
                  <a:lnTo>
                    <a:pt x="533" y="2479"/>
                  </a:lnTo>
                  <a:lnTo>
                    <a:pt x="560" y="2468"/>
                  </a:lnTo>
                  <a:lnTo>
                    <a:pt x="587" y="2457"/>
                  </a:lnTo>
                  <a:lnTo>
                    <a:pt x="614" y="2446"/>
                  </a:lnTo>
                  <a:lnTo>
                    <a:pt x="640" y="2434"/>
                  </a:lnTo>
                  <a:lnTo>
                    <a:pt x="666" y="2422"/>
                  </a:lnTo>
                  <a:lnTo>
                    <a:pt x="693" y="2409"/>
                  </a:lnTo>
                  <a:lnTo>
                    <a:pt x="718" y="2395"/>
                  </a:lnTo>
                  <a:lnTo>
                    <a:pt x="743" y="2381"/>
                  </a:lnTo>
                  <a:lnTo>
                    <a:pt x="768" y="2367"/>
                  </a:lnTo>
                  <a:lnTo>
                    <a:pt x="792" y="2352"/>
                  </a:lnTo>
                  <a:lnTo>
                    <a:pt x="816" y="2336"/>
                  </a:lnTo>
                  <a:lnTo>
                    <a:pt x="841" y="2320"/>
                  </a:lnTo>
                  <a:lnTo>
                    <a:pt x="864" y="2302"/>
                  </a:lnTo>
                  <a:lnTo>
                    <a:pt x="887" y="2285"/>
                  </a:lnTo>
                  <a:lnTo>
                    <a:pt x="909" y="2268"/>
                  </a:lnTo>
                  <a:lnTo>
                    <a:pt x="931" y="2250"/>
                  </a:lnTo>
                  <a:lnTo>
                    <a:pt x="952" y="2231"/>
                  </a:lnTo>
                  <a:lnTo>
                    <a:pt x="973" y="2212"/>
                  </a:lnTo>
                  <a:lnTo>
                    <a:pt x="995" y="2192"/>
                  </a:lnTo>
                  <a:lnTo>
                    <a:pt x="1015" y="2172"/>
                  </a:lnTo>
                  <a:lnTo>
                    <a:pt x="1035" y="2151"/>
                  </a:lnTo>
                  <a:lnTo>
                    <a:pt x="1054" y="2130"/>
                  </a:lnTo>
                  <a:lnTo>
                    <a:pt x="1073" y="2109"/>
                  </a:lnTo>
                  <a:lnTo>
                    <a:pt x="1092" y="2087"/>
                  </a:lnTo>
                  <a:lnTo>
                    <a:pt x="1110" y="2065"/>
                  </a:lnTo>
                  <a:lnTo>
                    <a:pt x="1127" y="2042"/>
                  </a:lnTo>
                  <a:lnTo>
                    <a:pt x="1144" y="2019"/>
                  </a:lnTo>
                  <a:lnTo>
                    <a:pt x="1161" y="1996"/>
                  </a:lnTo>
                  <a:lnTo>
                    <a:pt x="1177" y="1971"/>
                  </a:lnTo>
                  <a:lnTo>
                    <a:pt x="1192" y="1947"/>
                  </a:lnTo>
                  <a:lnTo>
                    <a:pt x="1207" y="1922"/>
                  </a:lnTo>
                  <a:lnTo>
                    <a:pt x="1222" y="1898"/>
                  </a:lnTo>
                  <a:lnTo>
                    <a:pt x="1235" y="1872"/>
                  </a:lnTo>
                  <a:lnTo>
                    <a:pt x="1249" y="1847"/>
                  </a:lnTo>
                  <a:lnTo>
                    <a:pt x="1261" y="1820"/>
                  </a:lnTo>
                  <a:lnTo>
                    <a:pt x="1273" y="1794"/>
                  </a:lnTo>
                  <a:lnTo>
                    <a:pt x="1285" y="1767"/>
                  </a:lnTo>
                  <a:lnTo>
                    <a:pt x="1296" y="1741"/>
                  </a:lnTo>
                  <a:lnTo>
                    <a:pt x="1307" y="1714"/>
                  </a:lnTo>
                  <a:lnTo>
                    <a:pt x="1316" y="1686"/>
                  </a:lnTo>
                  <a:lnTo>
                    <a:pt x="1326" y="1657"/>
                  </a:lnTo>
                  <a:lnTo>
                    <a:pt x="1334" y="1630"/>
                  </a:lnTo>
                  <a:lnTo>
                    <a:pt x="1342" y="1601"/>
                  </a:lnTo>
                  <a:lnTo>
                    <a:pt x="1349" y="1573"/>
                  </a:lnTo>
                  <a:lnTo>
                    <a:pt x="1356" y="1544"/>
                  </a:lnTo>
                  <a:lnTo>
                    <a:pt x="1361" y="1515"/>
                  </a:lnTo>
                  <a:lnTo>
                    <a:pt x="1367" y="1485"/>
                  </a:lnTo>
                  <a:lnTo>
                    <a:pt x="1371" y="1456"/>
                  </a:lnTo>
                  <a:lnTo>
                    <a:pt x="1375" y="1426"/>
                  </a:lnTo>
                  <a:lnTo>
                    <a:pt x="1378" y="1396"/>
                  </a:lnTo>
                  <a:lnTo>
                    <a:pt x="1381" y="1366"/>
                  </a:lnTo>
                  <a:lnTo>
                    <a:pt x="1383" y="1335"/>
                  </a:lnTo>
                  <a:lnTo>
                    <a:pt x="1384" y="1304"/>
                  </a:lnTo>
                  <a:lnTo>
                    <a:pt x="1384" y="1274"/>
                  </a:lnTo>
                  <a:lnTo>
                    <a:pt x="1384" y="1241"/>
                  </a:lnTo>
                  <a:lnTo>
                    <a:pt x="1382" y="1208"/>
                  </a:lnTo>
                  <a:lnTo>
                    <a:pt x="1380" y="1175"/>
                  </a:lnTo>
                  <a:lnTo>
                    <a:pt x="1377" y="1143"/>
                  </a:lnTo>
                  <a:lnTo>
                    <a:pt x="1374" y="1111"/>
                  </a:lnTo>
                  <a:lnTo>
                    <a:pt x="1369" y="1080"/>
                  </a:lnTo>
                  <a:lnTo>
                    <a:pt x="1364" y="1048"/>
                  </a:lnTo>
                  <a:lnTo>
                    <a:pt x="1358" y="1016"/>
                  </a:lnTo>
                  <a:lnTo>
                    <a:pt x="1351" y="986"/>
                  </a:lnTo>
                  <a:lnTo>
                    <a:pt x="1344" y="955"/>
                  </a:lnTo>
                  <a:lnTo>
                    <a:pt x="1336" y="925"/>
                  </a:lnTo>
                  <a:lnTo>
                    <a:pt x="1327" y="895"/>
                  </a:lnTo>
                  <a:lnTo>
                    <a:pt x="1317" y="864"/>
                  </a:lnTo>
                  <a:lnTo>
                    <a:pt x="1307" y="835"/>
                  </a:lnTo>
                  <a:lnTo>
                    <a:pt x="1295" y="806"/>
                  </a:lnTo>
                  <a:lnTo>
                    <a:pt x="1283" y="778"/>
                  </a:lnTo>
                  <a:lnTo>
                    <a:pt x="1270" y="749"/>
                  </a:lnTo>
                  <a:lnTo>
                    <a:pt x="1257" y="721"/>
                  </a:lnTo>
                  <a:lnTo>
                    <a:pt x="1244" y="693"/>
                  </a:lnTo>
                  <a:lnTo>
                    <a:pt x="1229" y="666"/>
                  </a:lnTo>
                  <a:lnTo>
                    <a:pt x="1214" y="639"/>
                  </a:lnTo>
                  <a:lnTo>
                    <a:pt x="1199" y="613"/>
                  </a:lnTo>
                  <a:lnTo>
                    <a:pt x="1182" y="587"/>
                  </a:lnTo>
                  <a:lnTo>
                    <a:pt x="1165" y="561"/>
                  </a:lnTo>
                  <a:lnTo>
                    <a:pt x="1148" y="535"/>
                  </a:lnTo>
                  <a:lnTo>
                    <a:pt x="1129" y="511"/>
                  </a:lnTo>
                  <a:lnTo>
                    <a:pt x="1110" y="487"/>
                  </a:lnTo>
                  <a:lnTo>
                    <a:pt x="1091" y="463"/>
                  </a:lnTo>
                  <a:lnTo>
                    <a:pt x="1071" y="440"/>
                  </a:lnTo>
                  <a:lnTo>
                    <a:pt x="1051" y="417"/>
                  </a:lnTo>
                  <a:lnTo>
                    <a:pt x="1030" y="394"/>
                  </a:lnTo>
                  <a:lnTo>
                    <a:pt x="1009" y="372"/>
                  </a:lnTo>
                  <a:lnTo>
                    <a:pt x="987" y="351"/>
                  </a:lnTo>
                  <a:lnTo>
                    <a:pt x="964" y="330"/>
                  </a:lnTo>
                  <a:lnTo>
                    <a:pt x="941" y="310"/>
                  </a:lnTo>
                  <a:lnTo>
                    <a:pt x="918" y="290"/>
                  </a:lnTo>
                  <a:lnTo>
                    <a:pt x="894" y="271"/>
                  </a:lnTo>
                  <a:lnTo>
                    <a:pt x="870" y="253"/>
                  </a:lnTo>
                  <a:lnTo>
                    <a:pt x="845" y="234"/>
                  </a:lnTo>
                  <a:lnTo>
                    <a:pt x="819" y="217"/>
                  </a:lnTo>
                  <a:lnTo>
                    <a:pt x="793" y="200"/>
                  </a:lnTo>
                  <a:lnTo>
                    <a:pt x="767" y="184"/>
                  </a:lnTo>
                  <a:lnTo>
                    <a:pt x="741" y="168"/>
                  </a:lnTo>
                  <a:lnTo>
                    <a:pt x="714" y="153"/>
                  </a:lnTo>
                  <a:lnTo>
                    <a:pt x="687" y="139"/>
                  </a:lnTo>
                  <a:lnTo>
                    <a:pt x="658" y="125"/>
                  </a:lnTo>
                  <a:lnTo>
                    <a:pt x="630" y="112"/>
                  </a:lnTo>
                  <a:lnTo>
                    <a:pt x="602" y="100"/>
                  </a:lnTo>
                  <a:lnTo>
                    <a:pt x="573" y="88"/>
                  </a:lnTo>
                  <a:lnTo>
                    <a:pt x="544" y="76"/>
                  </a:lnTo>
                  <a:lnTo>
                    <a:pt x="515" y="66"/>
                  </a:lnTo>
                  <a:lnTo>
                    <a:pt x="484" y="56"/>
                  </a:lnTo>
                  <a:lnTo>
                    <a:pt x="454" y="48"/>
                  </a:lnTo>
                  <a:lnTo>
                    <a:pt x="424" y="39"/>
                  </a:lnTo>
                  <a:lnTo>
                    <a:pt x="394" y="32"/>
                  </a:lnTo>
                  <a:lnTo>
                    <a:pt x="363" y="25"/>
                  </a:lnTo>
                  <a:lnTo>
                    <a:pt x="331" y="19"/>
                  </a:lnTo>
                  <a:lnTo>
                    <a:pt x="299" y="14"/>
                  </a:lnTo>
                  <a:lnTo>
                    <a:pt x="268" y="10"/>
                  </a:lnTo>
                  <a:lnTo>
                    <a:pt x="236" y="6"/>
                  </a:lnTo>
                  <a:lnTo>
                    <a:pt x="204" y="3"/>
                  </a:lnTo>
                  <a:lnTo>
                    <a:pt x="170" y="1"/>
                  </a:lnTo>
                  <a:lnTo>
                    <a:pt x="138" y="0"/>
                  </a:lnTo>
                  <a:lnTo>
                    <a:pt x="105" y="0"/>
                  </a:lnTo>
                  <a:lnTo>
                    <a:pt x="340" y="337"/>
                  </a:lnTo>
                  <a:lnTo>
                    <a:pt x="114" y="635"/>
                  </a:lnTo>
                  <a:close/>
                </a:path>
              </a:pathLst>
            </a:custGeom>
            <a:solidFill>
              <a:schemeClr val="accent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US" sz="2000">
                <a:solidFill>
                  <a:srgbClr val="E77817"/>
                </a:solidFill>
                <a:latin typeface="+mj-lt"/>
              </a:endParaRPr>
            </a:p>
          </p:txBody>
        </p:sp>
        <p:sp>
          <p:nvSpPr>
            <p:cNvPr id="4" name="MH_Other_2"/>
            <p:cNvSpPr>
              <a:spLocks noChangeAspect="1"/>
            </p:cNvSpPr>
            <p:nvPr>
              <p:custDataLst>
                <p:tags r:id="rId2"/>
              </p:custDataLst>
            </p:nvPr>
          </p:nvSpPr>
          <p:spPr bwMode="auto">
            <a:xfrm>
              <a:off x="7360906" y="2300691"/>
              <a:ext cx="1620731" cy="2987633"/>
            </a:xfrm>
            <a:custGeom>
              <a:avLst/>
              <a:gdLst>
                <a:gd name="T0" fmla="*/ 1218 w 1379"/>
                <a:gd name="T1" fmla="*/ 1901 h 2543"/>
                <a:gd name="T2" fmla="*/ 1155 w 1379"/>
                <a:gd name="T3" fmla="*/ 1892 h 2543"/>
                <a:gd name="T4" fmla="*/ 1095 w 1379"/>
                <a:gd name="T5" fmla="*/ 1877 h 2543"/>
                <a:gd name="T6" fmla="*/ 1038 w 1379"/>
                <a:gd name="T7" fmla="*/ 1856 h 2543"/>
                <a:gd name="T8" fmla="*/ 969 w 1379"/>
                <a:gd name="T9" fmla="*/ 1821 h 2543"/>
                <a:gd name="T10" fmla="*/ 918 w 1379"/>
                <a:gd name="T11" fmla="*/ 1789 h 2543"/>
                <a:gd name="T12" fmla="*/ 858 w 1379"/>
                <a:gd name="T13" fmla="*/ 1743 h 2543"/>
                <a:gd name="T14" fmla="*/ 805 w 1379"/>
                <a:gd name="T15" fmla="*/ 1690 h 2543"/>
                <a:gd name="T16" fmla="*/ 759 w 1379"/>
                <a:gd name="T17" fmla="*/ 1630 h 2543"/>
                <a:gd name="T18" fmla="*/ 720 w 1379"/>
                <a:gd name="T19" fmla="*/ 1566 h 2543"/>
                <a:gd name="T20" fmla="*/ 687 w 1379"/>
                <a:gd name="T21" fmla="*/ 1496 h 2543"/>
                <a:gd name="T22" fmla="*/ 668 w 1379"/>
                <a:gd name="T23" fmla="*/ 1438 h 2543"/>
                <a:gd name="T24" fmla="*/ 652 w 1379"/>
                <a:gd name="T25" fmla="*/ 1362 h 2543"/>
                <a:gd name="T26" fmla="*/ 645 w 1379"/>
                <a:gd name="T27" fmla="*/ 1282 h 2543"/>
                <a:gd name="T28" fmla="*/ 648 w 1379"/>
                <a:gd name="T29" fmla="*/ 1197 h 2543"/>
                <a:gd name="T30" fmla="*/ 659 w 1379"/>
                <a:gd name="T31" fmla="*/ 1129 h 2543"/>
                <a:gd name="T32" fmla="*/ 686 w 1379"/>
                <a:gd name="T33" fmla="*/ 1039 h 2543"/>
                <a:gd name="T34" fmla="*/ 725 w 1379"/>
                <a:gd name="T35" fmla="*/ 955 h 2543"/>
                <a:gd name="T36" fmla="*/ 768 w 1379"/>
                <a:gd name="T37" fmla="*/ 889 h 2543"/>
                <a:gd name="T38" fmla="*/ 836 w 1379"/>
                <a:gd name="T39" fmla="*/ 810 h 2543"/>
                <a:gd name="T40" fmla="*/ 906 w 1379"/>
                <a:gd name="T41" fmla="*/ 751 h 2543"/>
                <a:gd name="T42" fmla="*/ 971 w 1379"/>
                <a:gd name="T43" fmla="*/ 707 h 2543"/>
                <a:gd name="T44" fmla="*/ 1056 w 1379"/>
                <a:gd name="T45" fmla="*/ 668 h 2543"/>
                <a:gd name="T46" fmla="*/ 1132 w 1379"/>
                <a:gd name="T47" fmla="*/ 645 h 2543"/>
                <a:gd name="T48" fmla="*/ 1076 w 1379"/>
                <a:gd name="T49" fmla="*/ 7 h 2543"/>
                <a:gd name="T50" fmla="*/ 959 w 1379"/>
                <a:gd name="T51" fmla="*/ 31 h 2543"/>
                <a:gd name="T52" fmla="*/ 847 w 1379"/>
                <a:gd name="T53" fmla="*/ 65 h 2543"/>
                <a:gd name="T54" fmla="*/ 740 w 1379"/>
                <a:gd name="T55" fmla="*/ 109 h 2543"/>
                <a:gd name="T56" fmla="*/ 638 w 1379"/>
                <a:gd name="T57" fmla="*/ 162 h 2543"/>
                <a:gd name="T58" fmla="*/ 541 w 1379"/>
                <a:gd name="T59" fmla="*/ 223 h 2543"/>
                <a:gd name="T60" fmla="*/ 451 w 1379"/>
                <a:gd name="T61" fmla="*/ 294 h 2543"/>
                <a:gd name="T62" fmla="*/ 367 w 1379"/>
                <a:gd name="T63" fmla="*/ 371 h 2543"/>
                <a:gd name="T64" fmla="*/ 291 w 1379"/>
                <a:gd name="T65" fmla="*/ 456 h 2543"/>
                <a:gd name="T66" fmla="*/ 222 w 1379"/>
                <a:gd name="T67" fmla="*/ 546 h 2543"/>
                <a:gd name="T68" fmla="*/ 162 w 1379"/>
                <a:gd name="T69" fmla="*/ 644 h 2543"/>
                <a:gd name="T70" fmla="*/ 110 w 1379"/>
                <a:gd name="T71" fmla="*/ 747 h 2543"/>
                <a:gd name="T72" fmla="*/ 67 w 1379"/>
                <a:gd name="T73" fmla="*/ 855 h 2543"/>
                <a:gd name="T74" fmla="*/ 35 w 1379"/>
                <a:gd name="T75" fmla="*/ 968 h 2543"/>
                <a:gd name="T76" fmla="*/ 13 w 1379"/>
                <a:gd name="T77" fmla="*/ 1084 h 2543"/>
                <a:gd name="T78" fmla="*/ 2 w 1379"/>
                <a:gd name="T79" fmla="*/ 1205 h 2543"/>
                <a:gd name="T80" fmla="*/ 2 w 1379"/>
                <a:gd name="T81" fmla="*/ 1331 h 2543"/>
                <a:gd name="T82" fmla="*/ 15 w 1379"/>
                <a:gd name="T83" fmla="*/ 1459 h 2543"/>
                <a:gd name="T84" fmla="*/ 40 w 1379"/>
                <a:gd name="T85" fmla="*/ 1584 h 2543"/>
                <a:gd name="T86" fmla="*/ 77 w 1379"/>
                <a:gd name="T87" fmla="*/ 1704 h 2543"/>
                <a:gd name="T88" fmla="*/ 126 w 1379"/>
                <a:gd name="T89" fmla="*/ 1817 h 2543"/>
                <a:gd name="T90" fmla="*/ 185 w 1379"/>
                <a:gd name="T91" fmla="*/ 1926 h 2543"/>
                <a:gd name="T92" fmla="*/ 254 w 1379"/>
                <a:gd name="T93" fmla="*/ 2028 h 2543"/>
                <a:gd name="T94" fmla="*/ 332 w 1379"/>
                <a:gd name="T95" fmla="*/ 2122 h 2543"/>
                <a:gd name="T96" fmla="*/ 419 w 1379"/>
                <a:gd name="T97" fmla="*/ 2209 h 2543"/>
                <a:gd name="T98" fmla="*/ 512 w 1379"/>
                <a:gd name="T99" fmla="*/ 2287 h 2543"/>
                <a:gd name="T100" fmla="*/ 614 w 1379"/>
                <a:gd name="T101" fmla="*/ 2356 h 2543"/>
                <a:gd name="T102" fmla="*/ 723 w 1379"/>
                <a:gd name="T103" fmla="*/ 2415 h 2543"/>
                <a:gd name="T104" fmla="*/ 836 w 1379"/>
                <a:gd name="T105" fmla="*/ 2465 h 2543"/>
                <a:gd name="T106" fmla="*/ 956 w 1379"/>
                <a:gd name="T107" fmla="*/ 2502 h 2543"/>
                <a:gd name="T108" fmla="*/ 1081 w 1379"/>
                <a:gd name="T109" fmla="*/ 2528 h 2543"/>
                <a:gd name="T110" fmla="*/ 1209 w 1379"/>
                <a:gd name="T111" fmla="*/ 2541 h 2543"/>
                <a:gd name="T112" fmla="*/ 1266 w 1379"/>
                <a:gd name="T113" fmla="*/ 1904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79" h="2543">
                  <a:moveTo>
                    <a:pt x="1266" y="1904"/>
                  </a:moveTo>
                  <a:lnTo>
                    <a:pt x="1250" y="1904"/>
                  </a:lnTo>
                  <a:lnTo>
                    <a:pt x="1234" y="1903"/>
                  </a:lnTo>
                  <a:lnTo>
                    <a:pt x="1218" y="1901"/>
                  </a:lnTo>
                  <a:lnTo>
                    <a:pt x="1202" y="1900"/>
                  </a:lnTo>
                  <a:lnTo>
                    <a:pt x="1186" y="1897"/>
                  </a:lnTo>
                  <a:lnTo>
                    <a:pt x="1170" y="1895"/>
                  </a:lnTo>
                  <a:lnTo>
                    <a:pt x="1155" y="1892"/>
                  </a:lnTo>
                  <a:lnTo>
                    <a:pt x="1140" y="1889"/>
                  </a:lnTo>
                  <a:lnTo>
                    <a:pt x="1125" y="1885"/>
                  </a:lnTo>
                  <a:lnTo>
                    <a:pt x="1110" y="1881"/>
                  </a:lnTo>
                  <a:lnTo>
                    <a:pt x="1095" y="1877"/>
                  </a:lnTo>
                  <a:lnTo>
                    <a:pt x="1081" y="1872"/>
                  </a:lnTo>
                  <a:lnTo>
                    <a:pt x="1066" y="1867"/>
                  </a:lnTo>
                  <a:lnTo>
                    <a:pt x="1052" y="1861"/>
                  </a:lnTo>
                  <a:lnTo>
                    <a:pt x="1038" y="1856"/>
                  </a:lnTo>
                  <a:lnTo>
                    <a:pt x="1023" y="1850"/>
                  </a:lnTo>
                  <a:lnTo>
                    <a:pt x="995" y="1837"/>
                  </a:lnTo>
                  <a:lnTo>
                    <a:pt x="982" y="1830"/>
                  </a:lnTo>
                  <a:lnTo>
                    <a:pt x="969" y="1821"/>
                  </a:lnTo>
                  <a:lnTo>
                    <a:pt x="956" y="1814"/>
                  </a:lnTo>
                  <a:lnTo>
                    <a:pt x="943" y="1806"/>
                  </a:lnTo>
                  <a:lnTo>
                    <a:pt x="930" y="1798"/>
                  </a:lnTo>
                  <a:lnTo>
                    <a:pt x="918" y="1789"/>
                  </a:lnTo>
                  <a:lnTo>
                    <a:pt x="894" y="1772"/>
                  </a:lnTo>
                  <a:lnTo>
                    <a:pt x="882" y="1762"/>
                  </a:lnTo>
                  <a:lnTo>
                    <a:pt x="869" y="1753"/>
                  </a:lnTo>
                  <a:lnTo>
                    <a:pt x="858" y="1743"/>
                  </a:lnTo>
                  <a:lnTo>
                    <a:pt x="847" y="1733"/>
                  </a:lnTo>
                  <a:lnTo>
                    <a:pt x="836" y="1722"/>
                  </a:lnTo>
                  <a:lnTo>
                    <a:pt x="826" y="1712"/>
                  </a:lnTo>
                  <a:lnTo>
                    <a:pt x="805" y="1690"/>
                  </a:lnTo>
                  <a:lnTo>
                    <a:pt x="795" y="1679"/>
                  </a:lnTo>
                  <a:lnTo>
                    <a:pt x="786" y="1667"/>
                  </a:lnTo>
                  <a:lnTo>
                    <a:pt x="768" y="1642"/>
                  </a:lnTo>
                  <a:lnTo>
                    <a:pt x="759" y="1630"/>
                  </a:lnTo>
                  <a:lnTo>
                    <a:pt x="750" y="1618"/>
                  </a:lnTo>
                  <a:lnTo>
                    <a:pt x="734" y="1592"/>
                  </a:lnTo>
                  <a:lnTo>
                    <a:pt x="727" y="1579"/>
                  </a:lnTo>
                  <a:lnTo>
                    <a:pt x="720" y="1566"/>
                  </a:lnTo>
                  <a:lnTo>
                    <a:pt x="705" y="1539"/>
                  </a:lnTo>
                  <a:lnTo>
                    <a:pt x="699" y="1525"/>
                  </a:lnTo>
                  <a:lnTo>
                    <a:pt x="693" y="1511"/>
                  </a:lnTo>
                  <a:lnTo>
                    <a:pt x="687" y="1496"/>
                  </a:lnTo>
                  <a:lnTo>
                    <a:pt x="682" y="1482"/>
                  </a:lnTo>
                  <a:lnTo>
                    <a:pt x="677" y="1467"/>
                  </a:lnTo>
                  <a:lnTo>
                    <a:pt x="672" y="1452"/>
                  </a:lnTo>
                  <a:lnTo>
                    <a:pt x="668" y="1438"/>
                  </a:lnTo>
                  <a:lnTo>
                    <a:pt x="664" y="1423"/>
                  </a:lnTo>
                  <a:lnTo>
                    <a:pt x="660" y="1408"/>
                  </a:lnTo>
                  <a:lnTo>
                    <a:pt x="657" y="1393"/>
                  </a:lnTo>
                  <a:lnTo>
                    <a:pt x="652" y="1362"/>
                  </a:lnTo>
                  <a:lnTo>
                    <a:pt x="648" y="1329"/>
                  </a:lnTo>
                  <a:lnTo>
                    <a:pt x="646" y="1314"/>
                  </a:lnTo>
                  <a:lnTo>
                    <a:pt x="645" y="1298"/>
                  </a:lnTo>
                  <a:lnTo>
                    <a:pt x="645" y="1282"/>
                  </a:lnTo>
                  <a:lnTo>
                    <a:pt x="645" y="1266"/>
                  </a:lnTo>
                  <a:lnTo>
                    <a:pt x="645" y="1238"/>
                  </a:lnTo>
                  <a:lnTo>
                    <a:pt x="647" y="1210"/>
                  </a:lnTo>
                  <a:lnTo>
                    <a:pt x="648" y="1197"/>
                  </a:lnTo>
                  <a:lnTo>
                    <a:pt x="650" y="1182"/>
                  </a:lnTo>
                  <a:lnTo>
                    <a:pt x="654" y="1155"/>
                  </a:lnTo>
                  <a:lnTo>
                    <a:pt x="656" y="1142"/>
                  </a:lnTo>
                  <a:lnTo>
                    <a:pt x="659" y="1129"/>
                  </a:lnTo>
                  <a:lnTo>
                    <a:pt x="665" y="1103"/>
                  </a:lnTo>
                  <a:lnTo>
                    <a:pt x="673" y="1077"/>
                  </a:lnTo>
                  <a:lnTo>
                    <a:pt x="681" y="1052"/>
                  </a:lnTo>
                  <a:lnTo>
                    <a:pt x="686" y="1039"/>
                  </a:lnTo>
                  <a:lnTo>
                    <a:pt x="690" y="1026"/>
                  </a:lnTo>
                  <a:lnTo>
                    <a:pt x="701" y="1002"/>
                  </a:lnTo>
                  <a:lnTo>
                    <a:pt x="712" y="978"/>
                  </a:lnTo>
                  <a:lnTo>
                    <a:pt x="725" y="955"/>
                  </a:lnTo>
                  <a:lnTo>
                    <a:pt x="739" y="932"/>
                  </a:lnTo>
                  <a:lnTo>
                    <a:pt x="753" y="910"/>
                  </a:lnTo>
                  <a:lnTo>
                    <a:pt x="760" y="900"/>
                  </a:lnTo>
                  <a:lnTo>
                    <a:pt x="768" y="889"/>
                  </a:lnTo>
                  <a:lnTo>
                    <a:pt x="783" y="867"/>
                  </a:lnTo>
                  <a:lnTo>
                    <a:pt x="800" y="847"/>
                  </a:lnTo>
                  <a:lnTo>
                    <a:pt x="817" y="828"/>
                  </a:lnTo>
                  <a:lnTo>
                    <a:pt x="836" y="810"/>
                  </a:lnTo>
                  <a:lnTo>
                    <a:pt x="854" y="792"/>
                  </a:lnTo>
                  <a:lnTo>
                    <a:pt x="874" y="775"/>
                  </a:lnTo>
                  <a:lnTo>
                    <a:pt x="895" y="759"/>
                  </a:lnTo>
                  <a:lnTo>
                    <a:pt x="906" y="751"/>
                  </a:lnTo>
                  <a:lnTo>
                    <a:pt x="916" y="743"/>
                  </a:lnTo>
                  <a:lnTo>
                    <a:pt x="938" y="729"/>
                  </a:lnTo>
                  <a:lnTo>
                    <a:pt x="960" y="715"/>
                  </a:lnTo>
                  <a:lnTo>
                    <a:pt x="971" y="707"/>
                  </a:lnTo>
                  <a:lnTo>
                    <a:pt x="983" y="701"/>
                  </a:lnTo>
                  <a:lnTo>
                    <a:pt x="1006" y="689"/>
                  </a:lnTo>
                  <a:lnTo>
                    <a:pt x="1030" y="678"/>
                  </a:lnTo>
                  <a:lnTo>
                    <a:pt x="1056" y="668"/>
                  </a:lnTo>
                  <a:lnTo>
                    <a:pt x="1068" y="664"/>
                  </a:lnTo>
                  <a:lnTo>
                    <a:pt x="1081" y="659"/>
                  </a:lnTo>
                  <a:lnTo>
                    <a:pt x="1106" y="651"/>
                  </a:lnTo>
                  <a:lnTo>
                    <a:pt x="1132" y="645"/>
                  </a:lnTo>
                  <a:lnTo>
                    <a:pt x="1379" y="313"/>
                  </a:lnTo>
                  <a:lnTo>
                    <a:pt x="1135" y="0"/>
                  </a:lnTo>
                  <a:lnTo>
                    <a:pt x="1105" y="3"/>
                  </a:lnTo>
                  <a:lnTo>
                    <a:pt x="1076" y="7"/>
                  </a:lnTo>
                  <a:lnTo>
                    <a:pt x="1046" y="12"/>
                  </a:lnTo>
                  <a:lnTo>
                    <a:pt x="1016" y="18"/>
                  </a:lnTo>
                  <a:lnTo>
                    <a:pt x="988" y="24"/>
                  </a:lnTo>
                  <a:lnTo>
                    <a:pt x="959" y="31"/>
                  </a:lnTo>
                  <a:lnTo>
                    <a:pt x="931" y="39"/>
                  </a:lnTo>
                  <a:lnTo>
                    <a:pt x="903" y="47"/>
                  </a:lnTo>
                  <a:lnTo>
                    <a:pt x="874" y="56"/>
                  </a:lnTo>
                  <a:lnTo>
                    <a:pt x="847" y="65"/>
                  </a:lnTo>
                  <a:lnTo>
                    <a:pt x="820" y="76"/>
                  </a:lnTo>
                  <a:lnTo>
                    <a:pt x="793" y="87"/>
                  </a:lnTo>
                  <a:lnTo>
                    <a:pt x="766" y="98"/>
                  </a:lnTo>
                  <a:lnTo>
                    <a:pt x="740" y="109"/>
                  </a:lnTo>
                  <a:lnTo>
                    <a:pt x="713" y="122"/>
                  </a:lnTo>
                  <a:lnTo>
                    <a:pt x="688" y="135"/>
                  </a:lnTo>
                  <a:lnTo>
                    <a:pt x="663" y="148"/>
                  </a:lnTo>
                  <a:lnTo>
                    <a:pt x="638" y="162"/>
                  </a:lnTo>
                  <a:lnTo>
                    <a:pt x="613" y="177"/>
                  </a:lnTo>
                  <a:lnTo>
                    <a:pt x="589" y="192"/>
                  </a:lnTo>
                  <a:lnTo>
                    <a:pt x="565" y="207"/>
                  </a:lnTo>
                  <a:lnTo>
                    <a:pt x="541" y="223"/>
                  </a:lnTo>
                  <a:lnTo>
                    <a:pt x="518" y="241"/>
                  </a:lnTo>
                  <a:lnTo>
                    <a:pt x="495" y="258"/>
                  </a:lnTo>
                  <a:lnTo>
                    <a:pt x="473" y="276"/>
                  </a:lnTo>
                  <a:lnTo>
                    <a:pt x="451" y="294"/>
                  </a:lnTo>
                  <a:lnTo>
                    <a:pt x="430" y="312"/>
                  </a:lnTo>
                  <a:lnTo>
                    <a:pt x="409" y="331"/>
                  </a:lnTo>
                  <a:lnTo>
                    <a:pt x="387" y="351"/>
                  </a:lnTo>
                  <a:lnTo>
                    <a:pt x="367" y="371"/>
                  </a:lnTo>
                  <a:lnTo>
                    <a:pt x="347" y="392"/>
                  </a:lnTo>
                  <a:lnTo>
                    <a:pt x="328" y="413"/>
                  </a:lnTo>
                  <a:lnTo>
                    <a:pt x="309" y="434"/>
                  </a:lnTo>
                  <a:lnTo>
                    <a:pt x="291" y="456"/>
                  </a:lnTo>
                  <a:lnTo>
                    <a:pt x="273" y="478"/>
                  </a:lnTo>
                  <a:lnTo>
                    <a:pt x="256" y="500"/>
                  </a:lnTo>
                  <a:lnTo>
                    <a:pt x="238" y="523"/>
                  </a:lnTo>
                  <a:lnTo>
                    <a:pt x="222" y="546"/>
                  </a:lnTo>
                  <a:lnTo>
                    <a:pt x="206" y="571"/>
                  </a:lnTo>
                  <a:lnTo>
                    <a:pt x="191" y="595"/>
                  </a:lnTo>
                  <a:lnTo>
                    <a:pt x="176" y="619"/>
                  </a:lnTo>
                  <a:lnTo>
                    <a:pt x="162" y="644"/>
                  </a:lnTo>
                  <a:lnTo>
                    <a:pt x="148" y="669"/>
                  </a:lnTo>
                  <a:lnTo>
                    <a:pt x="135" y="695"/>
                  </a:lnTo>
                  <a:lnTo>
                    <a:pt x="122" y="721"/>
                  </a:lnTo>
                  <a:lnTo>
                    <a:pt x="110" y="747"/>
                  </a:lnTo>
                  <a:lnTo>
                    <a:pt x="99" y="774"/>
                  </a:lnTo>
                  <a:lnTo>
                    <a:pt x="88" y="800"/>
                  </a:lnTo>
                  <a:lnTo>
                    <a:pt x="77" y="827"/>
                  </a:lnTo>
                  <a:lnTo>
                    <a:pt x="67" y="855"/>
                  </a:lnTo>
                  <a:lnTo>
                    <a:pt x="58" y="883"/>
                  </a:lnTo>
                  <a:lnTo>
                    <a:pt x="50" y="911"/>
                  </a:lnTo>
                  <a:lnTo>
                    <a:pt x="42" y="939"/>
                  </a:lnTo>
                  <a:lnTo>
                    <a:pt x="35" y="968"/>
                  </a:lnTo>
                  <a:lnTo>
                    <a:pt x="28" y="996"/>
                  </a:lnTo>
                  <a:lnTo>
                    <a:pt x="23" y="1025"/>
                  </a:lnTo>
                  <a:lnTo>
                    <a:pt x="17" y="1055"/>
                  </a:lnTo>
                  <a:lnTo>
                    <a:pt x="13" y="1084"/>
                  </a:lnTo>
                  <a:lnTo>
                    <a:pt x="9" y="1114"/>
                  </a:lnTo>
                  <a:lnTo>
                    <a:pt x="6" y="1144"/>
                  </a:lnTo>
                  <a:lnTo>
                    <a:pt x="3" y="1174"/>
                  </a:lnTo>
                  <a:lnTo>
                    <a:pt x="2" y="1205"/>
                  </a:lnTo>
                  <a:lnTo>
                    <a:pt x="0" y="1235"/>
                  </a:lnTo>
                  <a:lnTo>
                    <a:pt x="0" y="1266"/>
                  </a:lnTo>
                  <a:lnTo>
                    <a:pt x="1" y="1298"/>
                  </a:lnTo>
                  <a:lnTo>
                    <a:pt x="2" y="1331"/>
                  </a:lnTo>
                  <a:lnTo>
                    <a:pt x="4" y="1364"/>
                  </a:lnTo>
                  <a:lnTo>
                    <a:pt x="7" y="1396"/>
                  </a:lnTo>
                  <a:lnTo>
                    <a:pt x="10" y="1428"/>
                  </a:lnTo>
                  <a:lnTo>
                    <a:pt x="15" y="1459"/>
                  </a:lnTo>
                  <a:lnTo>
                    <a:pt x="20" y="1491"/>
                  </a:lnTo>
                  <a:lnTo>
                    <a:pt x="26" y="1523"/>
                  </a:lnTo>
                  <a:lnTo>
                    <a:pt x="33" y="1553"/>
                  </a:lnTo>
                  <a:lnTo>
                    <a:pt x="40" y="1584"/>
                  </a:lnTo>
                  <a:lnTo>
                    <a:pt x="48" y="1614"/>
                  </a:lnTo>
                  <a:lnTo>
                    <a:pt x="57" y="1644"/>
                  </a:lnTo>
                  <a:lnTo>
                    <a:pt x="67" y="1674"/>
                  </a:lnTo>
                  <a:lnTo>
                    <a:pt x="77" y="1704"/>
                  </a:lnTo>
                  <a:lnTo>
                    <a:pt x="89" y="1733"/>
                  </a:lnTo>
                  <a:lnTo>
                    <a:pt x="101" y="1761"/>
                  </a:lnTo>
                  <a:lnTo>
                    <a:pt x="113" y="1789"/>
                  </a:lnTo>
                  <a:lnTo>
                    <a:pt x="126" y="1817"/>
                  </a:lnTo>
                  <a:lnTo>
                    <a:pt x="140" y="1846"/>
                  </a:lnTo>
                  <a:lnTo>
                    <a:pt x="154" y="1873"/>
                  </a:lnTo>
                  <a:lnTo>
                    <a:pt x="169" y="1900"/>
                  </a:lnTo>
                  <a:lnTo>
                    <a:pt x="185" y="1926"/>
                  </a:lnTo>
                  <a:lnTo>
                    <a:pt x="201" y="1952"/>
                  </a:lnTo>
                  <a:lnTo>
                    <a:pt x="218" y="1977"/>
                  </a:lnTo>
                  <a:lnTo>
                    <a:pt x="235" y="2003"/>
                  </a:lnTo>
                  <a:lnTo>
                    <a:pt x="254" y="2028"/>
                  </a:lnTo>
                  <a:lnTo>
                    <a:pt x="273" y="2052"/>
                  </a:lnTo>
                  <a:lnTo>
                    <a:pt x="292" y="2076"/>
                  </a:lnTo>
                  <a:lnTo>
                    <a:pt x="311" y="2099"/>
                  </a:lnTo>
                  <a:lnTo>
                    <a:pt x="332" y="2122"/>
                  </a:lnTo>
                  <a:lnTo>
                    <a:pt x="352" y="2145"/>
                  </a:lnTo>
                  <a:lnTo>
                    <a:pt x="374" y="2167"/>
                  </a:lnTo>
                  <a:lnTo>
                    <a:pt x="395" y="2188"/>
                  </a:lnTo>
                  <a:lnTo>
                    <a:pt x="419" y="2209"/>
                  </a:lnTo>
                  <a:lnTo>
                    <a:pt x="441" y="2229"/>
                  </a:lnTo>
                  <a:lnTo>
                    <a:pt x="464" y="2249"/>
                  </a:lnTo>
                  <a:lnTo>
                    <a:pt x="488" y="2268"/>
                  </a:lnTo>
                  <a:lnTo>
                    <a:pt x="512" y="2287"/>
                  </a:lnTo>
                  <a:lnTo>
                    <a:pt x="537" y="2306"/>
                  </a:lnTo>
                  <a:lnTo>
                    <a:pt x="563" y="2323"/>
                  </a:lnTo>
                  <a:lnTo>
                    <a:pt x="588" y="2340"/>
                  </a:lnTo>
                  <a:lnTo>
                    <a:pt x="614" y="2356"/>
                  </a:lnTo>
                  <a:lnTo>
                    <a:pt x="641" y="2372"/>
                  </a:lnTo>
                  <a:lnTo>
                    <a:pt x="667" y="2387"/>
                  </a:lnTo>
                  <a:lnTo>
                    <a:pt x="694" y="2401"/>
                  </a:lnTo>
                  <a:lnTo>
                    <a:pt x="723" y="2415"/>
                  </a:lnTo>
                  <a:lnTo>
                    <a:pt x="751" y="2428"/>
                  </a:lnTo>
                  <a:lnTo>
                    <a:pt x="779" y="2441"/>
                  </a:lnTo>
                  <a:lnTo>
                    <a:pt x="808" y="2452"/>
                  </a:lnTo>
                  <a:lnTo>
                    <a:pt x="836" y="2465"/>
                  </a:lnTo>
                  <a:lnTo>
                    <a:pt x="866" y="2475"/>
                  </a:lnTo>
                  <a:lnTo>
                    <a:pt x="896" y="2485"/>
                  </a:lnTo>
                  <a:lnTo>
                    <a:pt x="926" y="2494"/>
                  </a:lnTo>
                  <a:lnTo>
                    <a:pt x="956" y="2502"/>
                  </a:lnTo>
                  <a:lnTo>
                    <a:pt x="987" y="2510"/>
                  </a:lnTo>
                  <a:lnTo>
                    <a:pt x="1017" y="2516"/>
                  </a:lnTo>
                  <a:lnTo>
                    <a:pt x="1049" y="2522"/>
                  </a:lnTo>
                  <a:lnTo>
                    <a:pt x="1081" y="2528"/>
                  </a:lnTo>
                  <a:lnTo>
                    <a:pt x="1112" y="2532"/>
                  </a:lnTo>
                  <a:lnTo>
                    <a:pt x="1144" y="2536"/>
                  </a:lnTo>
                  <a:lnTo>
                    <a:pt x="1176" y="2539"/>
                  </a:lnTo>
                  <a:lnTo>
                    <a:pt x="1209" y="2541"/>
                  </a:lnTo>
                  <a:lnTo>
                    <a:pt x="1241" y="2543"/>
                  </a:lnTo>
                  <a:lnTo>
                    <a:pt x="1274" y="2543"/>
                  </a:lnTo>
                  <a:lnTo>
                    <a:pt x="1039" y="2206"/>
                  </a:lnTo>
                  <a:lnTo>
                    <a:pt x="1266" y="1904"/>
                  </a:lnTo>
                  <a:close/>
                </a:path>
              </a:pathLst>
            </a:custGeom>
            <a:solidFill>
              <a:schemeClr val="accent2"/>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US" sz="2000">
                <a:solidFill>
                  <a:srgbClr val="E77817"/>
                </a:solidFill>
                <a:latin typeface="+mj-lt"/>
              </a:endParaRPr>
            </a:p>
          </p:txBody>
        </p:sp>
        <p:sp>
          <p:nvSpPr>
            <p:cNvPr id="5" name="MU_2"/>
            <p:cNvSpPr/>
            <p:nvPr>
              <p:custDataLst>
                <p:tags r:id="rId3"/>
              </p:custDataLst>
            </p:nvPr>
          </p:nvSpPr>
          <p:spPr>
            <a:xfrm rot="5400000">
              <a:off x="6593181" y="1854777"/>
              <a:ext cx="2817687" cy="38881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spcFirstLastPara="1" wrap="square" tIns="0" bIns="0" numCol="1" anchor="ctr">
              <a:prstTxWarp prst="textArchUp">
                <a:avLst/>
              </a:prstTxWarp>
              <a:normAutofit/>
            </a:bodyPr>
            <a:lstStyle/>
            <a:p>
              <a:pPr algn="ctr">
                <a:defRPr/>
              </a:pPr>
              <a:r>
                <a:rPr lang="zh-CN" altLang="en-US" sz="2000" dirty="0">
                  <a:solidFill>
                    <a:schemeClr val="bg1"/>
                  </a:solidFill>
                </a:rPr>
                <a:t>可以在投影仪上演示</a:t>
              </a:r>
            </a:p>
          </p:txBody>
        </p:sp>
        <p:sp>
          <p:nvSpPr>
            <p:cNvPr id="6" name="MU_2"/>
            <p:cNvSpPr/>
            <p:nvPr>
              <p:custDataLst>
                <p:tags r:id="rId4"/>
              </p:custDataLst>
            </p:nvPr>
          </p:nvSpPr>
          <p:spPr>
            <a:xfrm rot="16200000">
              <a:off x="8359380" y="1840118"/>
              <a:ext cx="2817687" cy="38881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spcFirstLastPara="1" wrap="square" tIns="0" bIns="0" numCol="1" anchor="ctr">
              <a:prstTxWarp prst="textArchUp">
                <a:avLst/>
              </a:prstTxWarp>
              <a:normAutofit/>
            </a:bodyPr>
            <a:lstStyle/>
            <a:p>
              <a:pPr algn="ctr">
                <a:defRPr/>
              </a:pPr>
              <a:r>
                <a:rPr lang="zh-CN" altLang="en-US" sz="2000" dirty="0">
                  <a:solidFill>
                    <a:schemeClr val="bg1"/>
                  </a:solidFill>
                </a:rPr>
                <a:t>可以在投影仪上演示</a:t>
              </a:r>
            </a:p>
          </p:txBody>
        </p:sp>
        <p:sp>
          <p:nvSpPr>
            <p:cNvPr id="8" name="KSO_Shape"/>
            <p:cNvSpPr/>
            <p:nvPr/>
          </p:nvSpPr>
          <p:spPr>
            <a:xfrm>
              <a:off x="8354439" y="3303782"/>
              <a:ext cx="1023612" cy="980962"/>
            </a:xfrm>
            <a:custGeom>
              <a:avLst/>
              <a:gdLst/>
              <a:ahLst/>
              <a:cxnLst/>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tx1">
                <a:lumMod val="50000"/>
                <a:lumOff val="50000"/>
              </a:schemeClr>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grpSp>
      <p:cxnSp>
        <p:nvCxnSpPr>
          <p:cNvPr id="11" name="直接连接符 10"/>
          <p:cNvCxnSpPr/>
          <p:nvPr/>
        </p:nvCxnSpPr>
        <p:spPr>
          <a:xfrm>
            <a:off x="1562787" y="3789363"/>
            <a:ext cx="4890656" cy="0"/>
          </a:xfrm>
          <a:prstGeom prst="line">
            <a:avLst/>
          </a:prstGeom>
          <a:ln w="3175">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1435882" y="2314220"/>
            <a:ext cx="4955750" cy="1246883"/>
            <a:chOff x="7483989" y="3418721"/>
            <a:chExt cx="4955750" cy="1246883"/>
          </a:xfrm>
        </p:grpSpPr>
        <p:sp>
          <p:nvSpPr>
            <p:cNvPr id="12" name="矩形 11"/>
            <p:cNvSpPr/>
            <p:nvPr/>
          </p:nvSpPr>
          <p:spPr>
            <a:xfrm>
              <a:off x="7483989" y="3819603"/>
              <a:ext cx="4955750" cy="84600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13" name="矩形 12"/>
            <p:cNvSpPr/>
            <p:nvPr/>
          </p:nvSpPr>
          <p:spPr>
            <a:xfrm>
              <a:off x="7483989" y="3418721"/>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latin typeface="+mn-ea"/>
                </a:rPr>
                <a:t>标题文字添加</a:t>
              </a:r>
            </a:p>
          </p:txBody>
        </p:sp>
      </p:grpSp>
      <p:grpSp>
        <p:nvGrpSpPr>
          <p:cNvPr id="15" name="组合 14"/>
          <p:cNvGrpSpPr/>
          <p:nvPr/>
        </p:nvGrpSpPr>
        <p:grpSpPr>
          <a:xfrm>
            <a:off x="1435882" y="4133831"/>
            <a:ext cx="4955750" cy="1246883"/>
            <a:chOff x="7483989" y="3418721"/>
            <a:chExt cx="4955750" cy="1246883"/>
          </a:xfrm>
        </p:grpSpPr>
        <p:sp>
          <p:nvSpPr>
            <p:cNvPr id="16" name="矩形 15"/>
            <p:cNvSpPr/>
            <p:nvPr/>
          </p:nvSpPr>
          <p:spPr>
            <a:xfrm>
              <a:off x="7483989" y="3819603"/>
              <a:ext cx="4955750" cy="84600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17" name="矩形 16"/>
            <p:cNvSpPr/>
            <p:nvPr/>
          </p:nvSpPr>
          <p:spPr>
            <a:xfrm>
              <a:off x="7483989" y="3418721"/>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latin typeface="+mn-ea"/>
                </a:rPr>
                <a:t>标题文字添加</a:t>
              </a:r>
            </a:p>
          </p:txBody>
        </p:sp>
      </p:grpSp>
      <p:grpSp>
        <p:nvGrpSpPr>
          <p:cNvPr id="23" name="组合 22"/>
          <p:cNvGrpSpPr/>
          <p:nvPr/>
        </p:nvGrpSpPr>
        <p:grpSpPr>
          <a:xfrm>
            <a:off x="3653004" y="-272090"/>
            <a:ext cx="4885992" cy="1411964"/>
            <a:chOff x="3653004" y="-272090"/>
            <a:chExt cx="4885992" cy="1411964"/>
          </a:xfrm>
        </p:grpSpPr>
        <p:sp>
          <p:nvSpPr>
            <p:cNvPr id="24" name="矩形 23"/>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5" name="矩形 24"/>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26" name="组合 25"/>
            <p:cNvGrpSpPr/>
            <p:nvPr/>
          </p:nvGrpSpPr>
          <p:grpSpPr>
            <a:xfrm>
              <a:off x="3653004" y="423807"/>
              <a:ext cx="4885992" cy="716067"/>
              <a:chOff x="5402407" y="1247256"/>
              <a:chExt cx="4885992" cy="716067"/>
            </a:xfrm>
          </p:grpSpPr>
          <p:sp>
            <p:nvSpPr>
              <p:cNvPr id="30" name="文本框 29"/>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31" name="文本框 30"/>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27" name="组合 26"/>
            <p:cNvGrpSpPr/>
            <p:nvPr/>
          </p:nvGrpSpPr>
          <p:grpSpPr>
            <a:xfrm>
              <a:off x="5554074" y="-272090"/>
              <a:ext cx="1083852" cy="569004"/>
              <a:chOff x="5493998" y="-322890"/>
              <a:chExt cx="1083852" cy="569004"/>
            </a:xfrm>
          </p:grpSpPr>
          <p:sp>
            <p:nvSpPr>
              <p:cNvPr id="28" name="椭圆 27"/>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718893324"/>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500"/>
                                        <p:tgtEl>
                                          <p:spTgt spid="22"/>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0-#ppt_w/2"/>
                                          </p:val>
                                        </p:tav>
                                        <p:tav tm="100000">
                                          <p:val>
                                            <p:strVal val="#ppt_x"/>
                                          </p:val>
                                        </p:tav>
                                      </p:tavLst>
                                    </p:anim>
                                    <p:anim calcmode="lin" valueType="num">
                                      <p:cBhvr additive="base">
                                        <p:cTn id="19" dur="500" fill="hold"/>
                                        <p:tgtEl>
                                          <p:spTgt spid="10"/>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rot="2400000">
            <a:off x="2782404" y="1833850"/>
            <a:ext cx="3722211" cy="3376190"/>
          </a:xfrm>
          <a:custGeom>
            <a:avLst/>
            <a:gdLst>
              <a:gd name="connsiteX0" fmla="*/ 0 w 3722211"/>
              <a:gd name="connsiteY0" fmla="*/ 0 h 3376190"/>
              <a:gd name="connsiteX1" fmla="*/ 3722211 w 3722211"/>
              <a:gd name="connsiteY1" fmla="*/ 0 h 3376190"/>
              <a:gd name="connsiteX2" fmla="*/ 3722211 w 3722211"/>
              <a:gd name="connsiteY2" fmla="*/ 3376190 h 3376190"/>
              <a:gd name="connsiteX3" fmla="*/ 0 w 3722211"/>
              <a:gd name="connsiteY3" fmla="*/ 3376190 h 3376190"/>
              <a:gd name="connsiteX4" fmla="*/ 0 w 3722211"/>
              <a:gd name="connsiteY4" fmla="*/ 0 h 3376190"/>
              <a:gd name="connsiteX0" fmla="*/ 0 w 3722211"/>
              <a:gd name="connsiteY0" fmla="*/ 0 h 3376190"/>
              <a:gd name="connsiteX1" fmla="*/ 918157 w 3722211"/>
              <a:gd name="connsiteY1" fmla="*/ 3820 h 3376190"/>
              <a:gd name="connsiteX2" fmla="*/ 3722211 w 3722211"/>
              <a:gd name="connsiteY2" fmla="*/ 0 h 3376190"/>
              <a:gd name="connsiteX3" fmla="*/ 3722211 w 3722211"/>
              <a:gd name="connsiteY3" fmla="*/ 3376190 h 3376190"/>
              <a:gd name="connsiteX4" fmla="*/ 0 w 3722211"/>
              <a:gd name="connsiteY4" fmla="*/ 3376190 h 3376190"/>
              <a:gd name="connsiteX5" fmla="*/ 0 w 3722211"/>
              <a:gd name="connsiteY5" fmla="*/ 0 h 3376190"/>
              <a:gd name="connsiteX0" fmla="*/ 0 w 3722211"/>
              <a:gd name="connsiteY0" fmla="*/ 3376190 h 3376190"/>
              <a:gd name="connsiteX1" fmla="*/ 918157 w 3722211"/>
              <a:gd name="connsiteY1" fmla="*/ 3820 h 3376190"/>
              <a:gd name="connsiteX2" fmla="*/ 3722211 w 3722211"/>
              <a:gd name="connsiteY2" fmla="*/ 0 h 3376190"/>
              <a:gd name="connsiteX3" fmla="*/ 3722211 w 3722211"/>
              <a:gd name="connsiteY3" fmla="*/ 3376190 h 3376190"/>
              <a:gd name="connsiteX4" fmla="*/ 0 w 3722211"/>
              <a:gd name="connsiteY4" fmla="*/ 3376190 h 33761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22211" h="3376190">
                <a:moveTo>
                  <a:pt x="0" y="3376190"/>
                </a:moveTo>
                <a:lnTo>
                  <a:pt x="918157" y="3820"/>
                </a:lnTo>
                <a:lnTo>
                  <a:pt x="3722211" y="0"/>
                </a:lnTo>
                <a:lnTo>
                  <a:pt x="3722211" y="3376190"/>
                </a:lnTo>
                <a:lnTo>
                  <a:pt x="0" y="337619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4" name="矩形 21"/>
          <p:cNvSpPr/>
          <p:nvPr/>
        </p:nvSpPr>
        <p:spPr>
          <a:xfrm rot="2400000">
            <a:off x="7923467" y="4062473"/>
            <a:ext cx="3722211" cy="3376190"/>
          </a:xfrm>
          <a:custGeom>
            <a:avLst/>
            <a:gdLst>
              <a:gd name="connsiteX0" fmla="*/ 0 w 3722211"/>
              <a:gd name="connsiteY0" fmla="*/ 0 h 3376190"/>
              <a:gd name="connsiteX1" fmla="*/ 3722211 w 3722211"/>
              <a:gd name="connsiteY1" fmla="*/ 0 h 3376190"/>
              <a:gd name="connsiteX2" fmla="*/ 3722211 w 3722211"/>
              <a:gd name="connsiteY2" fmla="*/ 3376190 h 3376190"/>
              <a:gd name="connsiteX3" fmla="*/ 0 w 3722211"/>
              <a:gd name="connsiteY3" fmla="*/ 3376190 h 3376190"/>
              <a:gd name="connsiteX4" fmla="*/ 0 w 3722211"/>
              <a:gd name="connsiteY4" fmla="*/ 0 h 3376190"/>
              <a:gd name="connsiteX0" fmla="*/ 0 w 3722211"/>
              <a:gd name="connsiteY0" fmla="*/ 0 h 3376190"/>
              <a:gd name="connsiteX1" fmla="*/ 918157 w 3722211"/>
              <a:gd name="connsiteY1" fmla="*/ 3820 h 3376190"/>
              <a:gd name="connsiteX2" fmla="*/ 3722211 w 3722211"/>
              <a:gd name="connsiteY2" fmla="*/ 0 h 3376190"/>
              <a:gd name="connsiteX3" fmla="*/ 3722211 w 3722211"/>
              <a:gd name="connsiteY3" fmla="*/ 3376190 h 3376190"/>
              <a:gd name="connsiteX4" fmla="*/ 0 w 3722211"/>
              <a:gd name="connsiteY4" fmla="*/ 3376190 h 3376190"/>
              <a:gd name="connsiteX5" fmla="*/ 0 w 3722211"/>
              <a:gd name="connsiteY5" fmla="*/ 0 h 3376190"/>
              <a:gd name="connsiteX0" fmla="*/ 0 w 3722211"/>
              <a:gd name="connsiteY0" fmla="*/ 3376190 h 3376190"/>
              <a:gd name="connsiteX1" fmla="*/ 918157 w 3722211"/>
              <a:gd name="connsiteY1" fmla="*/ 3820 h 3376190"/>
              <a:gd name="connsiteX2" fmla="*/ 3722211 w 3722211"/>
              <a:gd name="connsiteY2" fmla="*/ 0 h 3376190"/>
              <a:gd name="connsiteX3" fmla="*/ 3722211 w 3722211"/>
              <a:gd name="connsiteY3" fmla="*/ 3376190 h 3376190"/>
              <a:gd name="connsiteX4" fmla="*/ 0 w 3722211"/>
              <a:gd name="connsiteY4" fmla="*/ 3376190 h 33761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22211" h="3376190">
                <a:moveTo>
                  <a:pt x="0" y="3376190"/>
                </a:moveTo>
                <a:lnTo>
                  <a:pt x="918157" y="3820"/>
                </a:lnTo>
                <a:lnTo>
                  <a:pt x="3722211" y="0"/>
                </a:lnTo>
                <a:lnTo>
                  <a:pt x="3722211" y="3376190"/>
                </a:lnTo>
                <a:lnTo>
                  <a:pt x="0" y="337619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0" name="矩形 9"/>
          <p:cNvSpPr/>
          <p:nvPr/>
        </p:nvSpPr>
        <p:spPr>
          <a:xfrm>
            <a:off x="7273797" y="3856038"/>
            <a:ext cx="2880719" cy="1990375"/>
          </a:xfrm>
          <a:prstGeom prst="rect">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6" name="矩形 5"/>
          <p:cNvSpPr/>
          <p:nvPr/>
        </p:nvSpPr>
        <p:spPr>
          <a:xfrm>
            <a:off x="2132733" y="1627546"/>
            <a:ext cx="2880719" cy="1990375"/>
          </a:xfrm>
          <a:prstGeom prst="rect">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grpSp>
        <p:nvGrpSpPr>
          <p:cNvPr id="16" name="组合 15"/>
          <p:cNvGrpSpPr/>
          <p:nvPr/>
        </p:nvGrpSpPr>
        <p:grpSpPr>
          <a:xfrm>
            <a:off x="5358848" y="1879377"/>
            <a:ext cx="5773609" cy="1486712"/>
            <a:chOff x="7483989" y="3433235"/>
            <a:chExt cx="5773609" cy="1486712"/>
          </a:xfrm>
        </p:grpSpPr>
        <p:sp>
          <p:nvSpPr>
            <p:cNvPr id="17" name="矩形 16"/>
            <p:cNvSpPr/>
            <p:nvPr/>
          </p:nvSpPr>
          <p:spPr>
            <a:xfrm>
              <a:off x="7483989" y="3815414"/>
              <a:ext cx="5773609" cy="110453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18" name="矩形 17"/>
            <p:cNvSpPr/>
            <p:nvPr/>
          </p:nvSpPr>
          <p:spPr>
            <a:xfrm>
              <a:off x="7483989" y="3433235"/>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latin typeface="+mn-ea"/>
                </a:rPr>
                <a:t>标题文字添加</a:t>
              </a:r>
            </a:p>
          </p:txBody>
        </p:sp>
      </p:grpSp>
      <p:grpSp>
        <p:nvGrpSpPr>
          <p:cNvPr id="19" name="组合 18"/>
          <p:cNvGrpSpPr/>
          <p:nvPr/>
        </p:nvGrpSpPr>
        <p:grpSpPr>
          <a:xfrm>
            <a:off x="1164220" y="4107869"/>
            <a:ext cx="5773609" cy="1486712"/>
            <a:chOff x="7483989" y="3433235"/>
            <a:chExt cx="5773609" cy="1486712"/>
          </a:xfrm>
        </p:grpSpPr>
        <p:sp>
          <p:nvSpPr>
            <p:cNvPr id="20" name="矩形 19"/>
            <p:cNvSpPr/>
            <p:nvPr/>
          </p:nvSpPr>
          <p:spPr>
            <a:xfrm>
              <a:off x="7483989" y="3815414"/>
              <a:ext cx="5773609" cy="110453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21" name="矩形 20"/>
            <p:cNvSpPr/>
            <p:nvPr/>
          </p:nvSpPr>
          <p:spPr>
            <a:xfrm>
              <a:off x="11207046" y="343323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标题文字添加</a:t>
              </a:r>
            </a:p>
          </p:txBody>
        </p:sp>
      </p:grpSp>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5" name="图片占位符 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25" name="组合 24"/>
          <p:cNvGrpSpPr/>
          <p:nvPr/>
        </p:nvGrpSpPr>
        <p:grpSpPr>
          <a:xfrm>
            <a:off x="3653004" y="-272090"/>
            <a:ext cx="4885992" cy="1411964"/>
            <a:chOff x="3653004" y="-272090"/>
            <a:chExt cx="4885992" cy="1411964"/>
          </a:xfrm>
        </p:grpSpPr>
        <p:sp>
          <p:nvSpPr>
            <p:cNvPr id="26" name="矩形 25"/>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7" name="矩形 26"/>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28" name="组合 27"/>
            <p:cNvGrpSpPr/>
            <p:nvPr/>
          </p:nvGrpSpPr>
          <p:grpSpPr>
            <a:xfrm>
              <a:off x="3653004" y="423807"/>
              <a:ext cx="4885992" cy="716067"/>
              <a:chOff x="5402407" y="1247256"/>
              <a:chExt cx="4885992" cy="716067"/>
            </a:xfrm>
          </p:grpSpPr>
          <p:sp>
            <p:nvSpPr>
              <p:cNvPr id="32" name="文本框 31"/>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33" name="文本框 32"/>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29" name="组合 28"/>
            <p:cNvGrpSpPr/>
            <p:nvPr/>
          </p:nvGrpSpPr>
          <p:grpSpPr>
            <a:xfrm>
              <a:off x="5554074" y="-272090"/>
              <a:ext cx="1083852" cy="569004"/>
              <a:chOff x="5493998" y="-322890"/>
              <a:chExt cx="1083852" cy="569004"/>
            </a:xfrm>
          </p:grpSpPr>
          <p:sp>
            <p:nvSpPr>
              <p:cNvPr id="30" name="椭圆 29"/>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27779396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childTnLst>
                          </p:cTn>
                        </p:par>
                        <p:par>
                          <p:cTn id="32" fill="hold">
                            <p:stCondLst>
                              <p:cond delay="1000"/>
                            </p:stCondLst>
                            <p:childTnLst>
                              <p:par>
                                <p:cTn id="33" presetID="2" presetClass="entr" presetSubtype="2"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1+#ppt_w/2"/>
                                          </p:val>
                                        </p:tav>
                                        <p:tav tm="100000">
                                          <p:val>
                                            <p:strVal val="#ppt_x"/>
                                          </p:val>
                                        </p:tav>
                                      </p:tavLst>
                                    </p:anim>
                                    <p:anim calcmode="lin" valueType="num">
                                      <p:cBhvr additive="base">
                                        <p:cTn id="36" dur="500" fill="hold"/>
                                        <p:tgtEl>
                                          <p:spTgt spid="16"/>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0-#ppt_w/2"/>
                                          </p:val>
                                        </p:tav>
                                        <p:tav tm="100000">
                                          <p:val>
                                            <p:strVal val="#ppt_x"/>
                                          </p:val>
                                        </p:tav>
                                      </p:tavLst>
                                    </p:anim>
                                    <p:anim calcmode="lin" valueType="num">
                                      <p:cBhvr additive="base">
                                        <p:cTn id="40"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4" grpId="0" animBg="1"/>
      <p:bldP spid="10"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a:xfrm>
            <a:off x="1892300" y="2032000"/>
            <a:ext cx="8204200" cy="5524500"/>
          </a:xfrm>
          <a:custGeom>
            <a:avLst/>
            <a:gdLst>
              <a:gd name="connsiteX0" fmla="*/ 8204200 w 8204200"/>
              <a:gd name="connsiteY0" fmla="*/ 4279900 h 5524500"/>
              <a:gd name="connsiteX1" fmla="*/ 3873500 w 8204200"/>
              <a:gd name="connsiteY1" fmla="*/ 5524500 h 5524500"/>
              <a:gd name="connsiteX2" fmla="*/ 0 w 8204200"/>
              <a:gd name="connsiteY2" fmla="*/ 2247900 h 5524500"/>
              <a:gd name="connsiteX3" fmla="*/ 3124200 w 8204200"/>
              <a:gd name="connsiteY3" fmla="*/ 0 h 5524500"/>
              <a:gd name="connsiteX4" fmla="*/ 8204200 w 8204200"/>
              <a:gd name="connsiteY4" fmla="*/ 4279900 h 552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04200" h="5524500">
                <a:moveTo>
                  <a:pt x="8204200" y="4279900"/>
                </a:moveTo>
                <a:lnTo>
                  <a:pt x="3873500" y="5524500"/>
                </a:lnTo>
                <a:lnTo>
                  <a:pt x="0" y="2247900"/>
                </a:lnTo>
                <a:lnTo>
                  <a:pt x="3124200" y="0"/>
                </a:lnTo>
                <a:lnTo>
                  <a:pt x="8204200" y="427990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 name="任意多边形 6"/>
          <p:cNvSpPr/>
          <p:nvPr>
            <p:custDataLst>
              <p:tags r:id="rId1"/>
            </p:custDataLst>
          </p:nvPr>
        </p:nvSpPr>
        <p:spPr>
          <a:xfrm>
            <a:off x="1627000" y="1907070"/>
            <a:ext cx="3865563" cy="3788169"/>
          </a:xfrm>
          <a:custGeom>
            <a:avLst/>
            <a:gdLst>
              <a:gd name="connsiteX0" fmla="*/ 3050117 w 3865563"/>
              <a:gd name="connsiteY0" fmla="*/ 290 h 3788169"/>
              <a:gd name="connsiteX1" fmla="*/ 3467998 w 3865563"/>
              <a:gd name="connsiteY1" fmla="*/ 240447 h 3788169"/>
              <a:gd name="connsiteX2" fmla="*/ 3305783 w 3865563"/>
              <a:gd name="connsiteY2" fmla="*/ 947984 h 3788169"/>
              <a:gd name="connsiteX3" fmla="*/ 3023661 w 3865563"/>
              <a:gd name="connsiteY3" fmla="*/ 1026185 h 3788169"/>
              <a:gd name="connsiteX4" fmla="*/ 3021087 w 3865563"/>
              <a:gd name="connsiteY4" fmla="*/ 1027800 h 3788169"/>
              <a:gd name="connsiteX5" fmla="*/ 3015885 w 3865563"/>
              <a:gd name="connsiteY5" fmla="*/ 1026283 h 3788169"/>
              <a:gd name="connsiteX6" fmla="*/ 2884921 w 3865563"/>
              <a:gd name="connsiteY6" fmla="*/ 1004245 h 3788169"/>
              <a:gd name="connsiteX7" fmla="*/ 2198014 w 3865563"/>
              <a:gd name="connsiteY7" fmla="*/ 1216952 h 3788169"/>
              <a:gd name="connsiteX8" fmla="*/ 1840011 w 3865563"/>
              <a:gd name="connsiteY8" fmla="*/ 1526367 h 3788169"/>
              <a:gd name="connsiteX9" fmla="*/ 1794691 w 3865563"/>
              <a:gd name="connsiteY9" fmla="*/ 1587540 h 3788169"/>
              <a:gd name="connsiteX10" fmla="*/ 1886429 w 3865563"/>
              <a:gd name="connsiteY10" fmla="*/ 1623834 h 3788169"/>
              <a:gd name="connsiteX11" fmla="*/ 2315442 w 3865563"/>
              <a:gd name="connsiteY11" fmla="*/ 1683485 h 3788169"/>
              <a:gd name="connsiteX12" fmla="*/ 3006711 w 3865563"/>
              <a:gd name="connsiteY12" fmla="*/ 1501030 h 3788169"/>
              <a:gd name="connsiteX13" fmla="*/ 3352145 w 3865563"/>
              <a:gd name="connsiteY13" fmla="*/ 1366597 h 3788169"/>
              <a:gd name="connsiteX14" fmla="*/ 3865563 w 3865563"/>
              <a:gd name="connsiteY14" fmla="*/ 1880241 h 3788169"/>
              <a:gd name="connsiteX15" fmla="*/ 3352145 w 3865563"/>
              <a:gd name="connsiteY15" fmla="*/ 2393885 h 3788169"/>
              <a:gd name="connsiteX16" fmla="*/ 3071600 w 3865563"/>
              <a:gd name="connsiteY16" fmla="*/ 2310121 h 3788169"/>
              <a:gd name="connsiteX17" fmla="*/ 3068562 w 3865563"/>
              <a:gd name="connsiteY17" fmla="*/ 2310121 h 3788169"/>
              <a:gd name="connsiteX18" fmla="*/ 3064960 w 3865563"/>
              <a:gd name="connsiteY18" fmla="*/ 2306068 h 3788169"/>
              <a:gd name="connsiteX19" fmla="*/ 2965732 w 3865563"/>
              <a:gd name="connsiteY19" fmla="*/ 2217716 h 3788169"/>
              <a:gd name="connsiteX20" fmla="*/ 2270813 w 3865563"/>
              <a:gd name="connsiteY20" fmla="*/ 2032680 h 3788169"/>
              <a:gd name="connsiteX21" fmla="*/ 1765884 w 3865563"/>
              <a:gd name="connsiteY21" fmla="*/ 2117906 h 3788169"/>
              <a:gd name="connsiteX22" fmla="*/ 1756970 w 3865563"/>
              <a:gd name="connsiteY22" fmla="*/ 2121722 h 3788169"/>
              <a:gd name="connsiteX23" fmla="*/ 1780329 w 3865563"/>
              <a:gd name="connsiteY23" fmla="*/ 2159865 h 3788169"/>
              <a:gd name="connsiteX24" fmla="*/ 2158568 w 3865563"/>
              <a:gd name="connsiteY24" fmla="*/ 2528005 h 3788169"/>
              <a:gd name="connsiteX25" fmla="*/ 2832508 w 3865563"/>
              <a:gd name="connsiteY25" fmla="*/ 2766641 h 3788169"/>
              <a:gd name="connsiteX26" fmla="*/ 3193651 w 3865563"/>
              <a:gd name="connsiteY26" fmla="*/ 2850146 h 3788169"/>
              <a:gd name="connsiteX27" fmla="*/ 3328530 w 3865563"/>
              <a:gd name="connsiteY27" fmla="*/ 3563754 h 3788169"/>
              <a:gd name="connsiteX28" fmla="*/ 2614982 w 3865563"/>
              <a:gd name="connsiteY28" fmla="*/ 3698948 h 3788169"/>
              <a:gd name="connsiteX29" fmla="*/ 2430365 w 3865563"/>
              <a:gd name="connsiteY29" fmla="*/ 3471707 h 3788169"/>
              <a:gd name="connsiteX30" fmla="*/ 2427854 w 3865563"/>
              <a:gd name="connsiteY30" fmla="*/ 3469996 h 3788169"/>
              <a:gd name="connsiteX31" fmla="*/ 2427162 w 3865563"/>
              <a:gd name="connsiteY31" fmla="*/ 3464618 h 3788169"/>
              <a:gd name="connsiteX32" fmla="*/ 2394942 w 3865563"/>
              <a:gd name="connsiteY32" fmla="*/ 3335723 h 3788169"/>
              <a:gd name="connsiteX33" fmla="*/ 1924993 w 3865563"/>
              <a:gd name="connsiteY33" fmla="*/ 2791389 h 3788169"/>
              <a:gd name="connsiteX34" fmla="*/ 1213928 w 3865563"/>
              <a:gd name="connsiteY34" fmla="*/ 2553041 h 3788169"/>
              <a:gd name="connsiteX35" fmla="*/ 1144539 w 3865563"/>
              <a:gd name="connsiteY35" fmla="*/ 2563537 h 3788169"/>
              <a:gd name="connsiteX36" fmla="*/ 1116014 w 3865563"/>
              <a:gd name="connsiteY36" fmla="*/ 2576268 h 3788169"/>
              <a:gd name="connsiteX37" fmla="*/ 825136 w 3865563"/>
              <a:gd name="connsiteY37" fmla="*/ 2629066 h 3788169"/>
              <a:gd name="connsiteX38" fmla="*/ 0 w 3865563"/>
              <a:gd name="connsiteY38" fmla="*/ 1803566 h 3788169"/>
              <a:gd name="connsiteX39" fmla="*/ 503956 w 3865563"/>
              <a:gd name="connsiteY39" fmla="*/ 1042938 h 3788169"/>
              <a:gd name="connsiteX40" fmla="*/ 516023 w 3865563"/>
              <a:gd name="connsiteY40" fmla="*/ 1038520 h 3788169"/>
              <a:gd name="connsiteX41" fmla="*/ 522864 w 3865563"/>
              <a:gd name="connsiteY41" fmla="*/ 1034904 h 3788169"/>
              <a:gd name="connsiteX42" fmla="*/ 537215 w 3865563"/>
              <a:gd name="connsiteY42" fmla="*/ 1029713 h 3788169"/>
              <a:gd name="connsiteX43" fmla="*/ 554207 w 3865563"/>
              <a:gd name="connsiteY43" fmla="*/ 1020967 h 3788169"/>
              <a:gd name="connsiteX44" fmla="*/ 590728 w 3865563"/>
              <a:gd name="connsiteY44" fmla="*/ 1010355 h 3788169"/>
              <a:gd name="connsiteX45" fmla="*/ 622284 w 3865563"/>
              <a:gd name="connsiteY45" fmla="*/ 998940 h 3788169"/>
              <a:gd name="connsiteX46" fmla="*/ 655260 w 3865563"/>
              <a:gd name="connsiteY46" fmla="*/ 991603 h 3788169"/>
              <a:gd name="connsiteX47" fmla="*/ 706276 w 3865563"/>
              <a:gd name="connsiteY47" fmla="*/ 976778 h 3788169"/>
              <a:gd name="connsiteX48" fmla="*/ 1324558 w 3865563"/>
              <a:gd name="connsiteY48" fmla="*/ 1105665 h 3788169"/>
              <a:gd name="connsiteX49" fmla="*/ 1326538 w 3865563"/>
              <a:gd name="connsiteY49" fmla="*/ 1107242 h 3788169"/>
              <a:gd name="connsiteX50" fmla="*/ 1388012 w 3865563"/>
              <a:gd name="connsiteY50" fmla="*/ 1112323 h 3788169"/>
              <a:gd name="connsiteX51" fmla="*/ 2050425 w 3865563"/>
              <a:gd name="connsiteY51" fmla="*/ 897716 h 3788169"/>
              <a:gd name="connsiteX52" fmla="*/ 2539132 w 3865563"/>
              <a:gd name="connsiteY52" fmla="*/ 375946 h 3788169"/>
              <a:gd name="connsiteX53" fmla="*/ 2760377 w 3865563"/>
              <a:gd name="connsiteY53" fmla="*/ 78602 h 3788169"/>
              <a:gd name="connsiteX54" fmla="*/ 3050117 w 3865563"/>
              <a:gd name="connsiteY54" fmla="*/ 290 h 3788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865563" h="3788169">
                <a:moveTo>
                  <a:pt x="3050117" y="290"/>
                </a:moveTo>
                <a:cubicBezTo>
                  <a:pt x="3214812" y="5830"/>
                  <a:pt x="3373866" y="90402"/>
                  <a:pt x="3467998" y="240447"/>
                </a:cubicBezTo>
                <a:cubicBezTo>
                  <a:pt x="3618608" y="480520"/>
                  <a:pt x="3545982" y="797295"/>
                  <a:pt x="3305783" y="947984"/>
                </a:cubicBezTo>
                <a:cubicBezTo>
                  <a:pt x="3218021" y="1003042"/>
                  <a:pt x="3120030" y="1028309"/>
                  <a:pt x="3023661" y="1026185"/>
                </a:cubicBezTo>
                <a:lnTo>
                  <a:pt x="3021087" y="1027800"/>
                </a:lnTo>
                <a:lnTo>
                  <a:pt x="3015885" y="1026283"/>
                </a:lnTo>
                <a:cubicBezTo>
                  <a:pt x="2971380" y="1024780"/>
                  <a:pt x="2927288" y="1017498"/>
                  <a:pt x="2884921" y="1004245"/>
                </a:cubicBezTo>
                <a:cubicBezTo>
                  <a:pt x="2692237" y="992147"/>
                  <a:pt x="2439582" y="1065404"/>
                  <a:pt x="2198014" y="1216952"/>
                </a:cubicBezTo>
                <a:cubicBezTo>
                  <a:pt x="2052047" y="1308524"/>
                  <a:pt x="1930055" y="1416181"/>
                  <a:pt x="1840011" y="1526367"/>
                </a:cubicBezTo>
                <a:lnTo>
                  <a:pt x="1794691" y="1587540"/>
                </a:lnTo>
                <a:lnTo>
                  <a:pt x="1886429" y="1623834"/>
                </a:lnTo>
                <a:cubicBezTo>
                  <a:pt x="2012838" y="1661818"/>
                  <a:pt x="2159312" y="1683485"/>
                  <a:pt x="2315442" y="1683485"/>
                </a:cubicBezTo>
                <a:cubicBezTo>
                  <a:pt x="2598425" y="1683485"/>
                  <a:pt x="2849687" y="1612307"/>
                  <a:pt x="3006711" y="1501030"/>
                </a:cubicBezTo>
                <a:cubicBezTo>
                  <a:pt x="3097562" y="1417356"/>
                  <a:pt x="3218928" y="1366597"/>
                  <a:pt x="3352145" y="1366597"/>
                </a:cubicBezTo>
                <a:cubicBezTo>
                  <a:pt x="3635698" y="1366597"/>
                  <a:pt x="3865563" y="1596563"/>
                  <a:pt x="3865563" y="1880241"/>
                </a:cubicBezTo>
                <a:cubicBezTo>
                  <a:pt x="3865563" y="2163919"/>
                  <a:pt x="3635698" y="2393885"/>
                  <a:pt x="3352145" y="2393885"/>
                </a:cubicBezTo>
                <a:cubicBezTo>
                  <a:pt x="3248541" y="2393885"/>
                  <a:pt x="3152105" y="2363185"/>
                  <a:pt x="3071600" y="2310121"/>
                </a:cubicBezTo>
                <a:lnTo>
                  <a:pt x="3068562" y="2310121"/>
                </a:lnTo>
                <a:lnTo>
                  <a:pt x="3064960" y="2306068"/>
                </a:lnTo>
                <a:cubicBezTo>
                  <a:pt x="3028059" y="2281119"/>
                  <a:pt x="2994579" y="2251491"/>
                  <a:pt x="2965732" y="2217716"/>
                </a:cubicBezTo>
                <a:cubicBezTo>
                  <a:pt x="2808939" y="2104961"/>
                  <a:pt x="2555983" y="2032680"/>
                  <a:pt x="2270813" y="2032680"/>
                </a:cubicBezTo>
                <a:cubicBezTo>
                  <a:pt x="2082346" y="2032680"/>
                  <a:pt x="1907948" y="2064251"/>
                  <a:pt x="1765884" y="2117906"/>
                </a:cubicBezTo>
                <a:lnTo>
                  <a:pt x="1756970" y="2121722"/>
                </a:lnTo>
                <a:lnTo>
                  <a:pt x="1780329" y="2159865"/>
                </a:lnTo>
                <a:cubicBezTo>
                  <a:pt x="1867597" y="2288663"/>
                  <a:pt x="1997314" y="2418071"/>
                  <a:pt x="2158568" y="2528005"/>
                </a:cubicBezTo>
                <a:cubicBezTo>
                  <a:pt x="2392384" y="2687409"/>
                  <a:pt x="2640085" y="2770133"/>
                  <a:pt x="2832508" y="2766641"/>
                </a:cubicBezTo>
                <a:cubicBezTo>
                  <a:pt x="2954708" y="2748680"/>
                  <a:pt x="3083580" y="2775106"/>
                  <a:pt x="3193651" y="2850146"/>
                </a:cubicBezTo>
                <a:cubicBezTo>
                  <a:pt x="3427938" y="3009871"/>
                  <a:pt x="3488325" y="3329364"/>
                  <a:pt x="3328530" y="3563754"/>
                </a:cubicBezTo>
                <a:cubicBezTo>
                  <a:pt x="3168735" y="3798145"/>
                  <a:pt x="2849269" y="3858673"/>
                  <a:pt x="2614982" y="3698948"/>
                </a:cubicBezTo>
                <a:cubicBezTo>
                  <a:pt x="2529379" y="3640589"/>
                  <a:pt x="2466992" y="3560900"/>
                  <a:pt x="2430365" y="3471707"/>
                </a:cubicBezTo>
                <a:lnTo>
                  <a:pt x="2427854" y="3469996"/>
                </a:lnTo>
                <a:lnTo>
                  <a:pt x="2427162" y="3464618"/>
                </a:lnTo>
                <a:cubicBezTo>
                  <a:pt x="2410725" y="3423218"/>
                  <a:pt x="2399752" y="3379878"/>
                  <a:pt x="2394942" y="3335723"/>
                </a:cubicBezTo>
                <a:cubicBezTo>
                  <a:pt x="2328906" y="3154237"/>
                  <a:pt x="2160616" y="2952025"/>
                  <a:pt x="1924993" y="2791389"/>
                </a:cubicBezTo>
                <a:cubicBezTo>
                  <a:pt x="1675838" y="2621528"/>
                  <a:pt x="1410916" y="2538737"/>
                  <a:pt x="1213928" y="2553041"/>
                </a:cubicBezTo>
                <a:lnTo>
                  <a:pt x="1144539" y="2563537"/>
                </a:lnTo>
                <a:lnTo>
                  <a:pt x="1116014" y="2576268"/>
                </a:lnTo>
                <a:cubicBezTo>
                  <a:pt x="1025579" y="2610405"/>
                  <a:pt x="927536" y="2629066"/>
                  <a:pt x="825136" y="2629066"/>
                </a:cubicBezTo>
                <a:cubicBezTo>
                  <a:pt x="369426" y="2629066"/>
                  <a:pt x="0" y="2259477"/>
                  <a:pt x="0" y="1803566"/>
                </a:cubicBezTo>
                <a:cubicBezTo>
                  <a:pt x="0" y="1461633"/>
                  <a:pt x="207802" y="1168256"/>
                  <a:pt x="503956" y="1042938"/>
                </a:cubicBezTo>
                <a:lnTo>
                  <a:pt x="516023" y="1038520"/>
                </a:lnTo>
                <a:lnTo>
                  <a:pt x="522864" y="1034904"/>
                </a:lnTo>
                <a:lnTo>
                  <a:pt x="537215" y="1029713"/>
                </a:lnTo>
                <a:lnTo>
                  <a:pt x="554207" y="1020967"/>
                </a:lnTo>
                <a:lnTo>
                  <a:pt x="590728" y="1010355"/>
                </a:lnTo>
                <a:lnTo>
                  <a:pt x="622284" y="998940"/>
                </a:lnTo>
                <a:lnTo>
                  <a:pt x="655260" y="991603"/>
                </a:lnTo>
                <a:lnTo>
                  <a:pt x="706276" y="976778"/>
                </a:lnTo>
                <a:cubicBezTo>
                  <a:pt x="913801" y="937459"/>
                  <a:pt x="1136292" y="977314"/>
                  <a:pt x="1324558" y="1105665"/>
                </a:cubicBezTo>
                <a:lnTo>
                  <a:pt x="1326538" y="1107242"/>
                </a:lnTo>
                <a:lnTo>
                  <a:pt x="1388012" y="1112323"/>
                </a:lnTo>
                <a:cubicBezTo>
                  <a:pt x="1577344" y="1116248"/>
                  <a:pt x="1818974" y="1042917"/>
                  <a:pt x="2050425" y="897716"/>
                </a:cubicBezTo>
                <a:cubicBezTo>
                  <a:pt x="2290141" y="747330"/>
                  <a:pt x="2465196" y="553565"/>
                  <a:pt x="2539132" y="375946"/>
                </a:cubicBezTo>
                <a:cubicBezTo>
                  <a:pt x="2571668" y="256852"/>
                  <a:pt x="2647529" y="149397"/>
                  <a:pt x="2760377" y="78602"/>
                </a:cubicBezTo>
                <a:cubicBezTo>
                  <a:pt x="2850451" y="22094"/>
                  <a:pt x="2951299" y="-3034"/>
                  <a:pt x="3050117" y="29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8" name="8"/>
          <p:cNvSpPr/>
          <p:nvPr>
            <p:custDataLst>
              <p:tags r:id="rId2"/>
            </p:custDataLst>
          </p:nvPr>
        </p:nvSpPr>
        <p:spPr>
          <a:xfrm>
            <a:off x="1771320" y="2997858"/>
            <a:ext cx="1431780" cy="1431780"/>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rgbClr val="E77817"/>
              </a:solidFill>
              <a:latin typeface="+mj-lt"/>
            </a:endParaRPr>
          </a:p>
        </p:txBody>
      </p:sp>
      <p:sp>
        <p:nvSpPr>
          <p:cNvPr id="9" name="8"/>
          <p:cNvSpPr/>
          <p:nvPr>
            <p:custDataLst>
              <p:tags r:id="rId3"/>
            </p:custDataLst>
          </p:nvPr>
        </p:nvSpPr>
        <p:spPr>
          <a:xfrm>
            <a:off x="4249214" y="2020508"/>
            <a:ext cx="820800" cy="820800"/>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latin typeface="+mj-lt"/>
              </a:rPr>
              <a:t>01</a:t>
            </a:r>
            <a:endParaRPr lang="zh-CN" altLang="en-US" sz="2000" dirty="0">
              <a:solidFill>
                <a:schemeClr val="bg1"/>
              </a:solidFill>
              <a:latin typeface="+mj-lt"/>
            </a:endParaRPr>
          </a:p>
        </p:txBody>
      </p:sp>
      <p:sp>
        <p:nvSpPr>
          <p:cNvPr id="10" name="8"/>
          <p:cNvSpPr/>
          <p:nvPr>
            <p:custDataLst>
              <p:tags r:id="rId4"/>
            </p:custDataLst>
          </p:nvPr>
        </p:nvSpPr>
        <p:spPr>
          <a:xfrm>
            <a:off x="4558363" y="3390754"/>
            <a:ext cx="820800" cy="820800"/>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latin typeface="+mj-lt"/>
              </a:rPr>
              <a:t>02</a:t>
            </a:r>
            <a:endParaRPr lang="zh-CN" altLang="en-US" sz="2000" dirty="0">
              <a:solidFill>
                <a:schemeClr val="bg1"/>
              </a:solidFill>
              <a:latin typeface="+mj-lt"/>
            </a:endParaRPr>
          </a:p>
        </p:txBody>
      </p:sp>
      <p:sp>
        <p:nvSpPr>
          <p:cNvPr id="11" name="8"/>
          <p:cNvSpPr/>
          <p:nvPr>
            <p:custDataLst>
              <p:tags r:id="rId5"/>
            </p:custDataLst>
          </p:nvPr>
        </p:nvSpPr>
        <p:spPr>
          <a:xfrm>
            <a:off x="4134516" y="4774447"/>
            <a:ext cx="820800" cy="820800"/>
          </a:xfrm>
          <a:prstGeom prst="ellipse">
            <a:avLst/>
          </a:prstGeom>
          <a:solidFill>
            <a:schemeClr val="tx1">
              <a:lumMod val="50000"/>
              <a:lumOff val="50000"/>
            </a:schemeClr>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latin typeface="+mj-lt"/>
              </a:rPr>
              <a:t>03</a:t>
            </a:r>
            <a:endParaRPr lang="zh-CN" altLang="en-US" sz="2000" dirty="0">
              <a:solidFill>
                <a:schemeClr val="bg1"/>
              </a:solidFill>
              <a:latin typeface="+mj-lt"/>
            </a:endParaRPr>
          </a:p>
        </p:txBody>
      </p:sp>
      <p:grpSp>
        <p:nvGrpSpPr>
          <p:cNvPr id="13" name="组合 12"/>
          <p:cNvGrpSpPr/>
          <p:nvPr/>
        </p:nvGrpSpPr>
        <p:grpSpPr>
          <a:xfrm>
            <a:off x="5379163" y="2035696"/>
            <a:ext cx="5575267" cy="613216"/>
            <a:chOff x="7483989" y="3433235"/>
            <a:chExt cx="5575267" cy="613216"/>
          </a:xfrm>
        </p:grpSpPr>
        <p:sp>
          <p:nvSpPr>
            <p:cNvPr id="14" name="矩形 13"/>
            <p:cNvSpPr/>
            <p:nvPr/>
          </p:nvSpPr>
          <p:spPr>
            <a:xfrm>
              <a:off x="7483989" y="3732519"/>
              <a:ext cx="5575267"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a:t>
              </a:r>
            </a:p>
          </p:txBody>
        </p:sp>
        <p:sp>
          <p:nvSpPr>
            <p:cNvPr id="15" name="矩形 1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16" name="组合 15"/>
          <p:cNvGrpSpPr/>
          <p:nvPr/>
        </p:nvGrpSpPr>
        <p:grpSpPr>
          <a:xfrm>
            <a:off x="5379163" y="4878239"/>
            <a:ext cx="5575267" cy="613216"/>
            <a:chOff x="7483989" y="3433235"/>
            <a:chExt cx="5575267" cy="613216"/>
          </a:xfrm>
        </p:grpSpPr>
        <p:sp>
          <p:nvSpPr>
            <p:cNvPr id="17" name="矩形 16"/>
            <p:cNvSpPr/>
            <p:nvPr/>
          </p:nvSpPr>
          <p:spPr>
            <a:xfrm>
              <a:off x="7483989" y="3732519"/>
              <a:ext cx="5575267"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a:t>
              </a:r>
            </a:p>
          </p:txBody>
        </p:sp>
        <p:sp>
          <p:nvSpPr>
            <p:cNvPr id="18" name="矩形 1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19" name="组合 18"/>
          <p:cNvGrpSpPr/>
          <p:nvPr/>
        </p:nvGrpSpPr>
        <p:grpSpPr>
          <a:xfrm>
            <a:off x="5733142" y="3497269"/>
            <a:ext cx="5575267" cy="613216"/>
            <a:chOff x="7483989" y="3433235"/>
            <a:chExt cx="5575267" cy="613216"/>
          </a:xfrm>
        </p:grpSpPr>
        <p:sp>
          <p:nvSpPr>
            <p:cNvPr id="20" name="矩形 19"/>
            <p:cNvSpPr/>
            <p:nvPr/>
          </p:nvSpPr>
          <p:spPr>
            <a:xfrm>
              <a:off x="7483989" y="3732519"/>
              <a:ext cx="5575267"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a:t>
              </a:r>
            </a:p>
          </p:txBody>
        </p:sp>
        <p:sp>
          <p:nvSpPr>
            <p:cNvPr id="21" name="矩形 20"/>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sp>
        <p:nvSpPr>
          <p:cNvPr id="23" name="8"/>
          <p:cNvSpPr/>
          <p:nvPr/>
        </p:nvSpPr>
        <p:spPr>
          <a:xfrm>
            <a:off x="2158986" y="3341644"/>
            <a:ext cx="656448" cy="744208"/>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dirty="0">
              <a:solidFill>
                <a:srgbClr val="E77817"/>
              </a:solidFill>
              <a:latin typeface="+mj-lt"/>
            </a:endParaRPr>
          </a:p>
        </p:txBody>
      </p:sp>
      <p:grpSp>
        <p:nvGrpSpPr>
          <p:cNvPr id="27" name="组合 26"/>
          <p:cNvGrpSpPr/>
          <p:nvPr/>
        </p:nvGrpSpPr>
        <p:grpSpPr>
          <a:xfrm>
            <a:off x="3653004" y="-272090"/>
            <a:ext cx="4885992" cy="1411964"/>
            <a:chOff x="3653004" y="-272090"/>
            <a:chExt cx="4885992" cy="1411964"/>
          </a:xfrm>
        </p:grpSpPr>
        <p:sp>
          <p:nvSpPr>
            <p:cNvPr id="28" name="矩形 27"/>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9" name="矩形 28"/>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30" name="组合 29"/>
            <p:cNvGrpSpPr/>
            <p:nvPr/>
          </p:nvGrpSpPr>
          <p:grpSpPr>
            <a:xfrm>
              <a:off x="3653004" y="423807"/>
              <a:ext cx="4885992" cy="716067"/>
              <a:chOff x="5402407" y="1247256"/>
              <a:chExt cx="4885992" cy="716067"/>
            </a:xfrm>
          </p:grpSpPr>
          <p:sp>
            <p:nvSpPr>
              <p:cNvPr id="34" name="文本框 33"/>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35" name="文本框 34"/>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31" name="组合 30"/>
            <p:cNvGrpSpPr/>
            <p:nvPr/>
          </p:nvGrpSpPr>
          <p:grpSpPr>
            <a:xfrm>
              <a:off x="5554074" y="-272090"/>
              <a:ext cx="1083852" cy="569004"/>
              <a:chOff x="5493998" y="-322890"/>
              <a:chExt cx="1083852" cy="569004"/>
            </a:xfrm>
          </p:grpSpPr>
          <p:sp>
            <p:nvSpPr>
              <p:cNvPr id="32" name="椭圆 31"/>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930091994"/>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anim calcmode="lin" valueType="num">
                                      <p:cBhvr>
                                        <p:cTn id="33" dur="1000" fill="hold"/>
                                        <p:tgtEl>
                                          <p:spTgt spid="23"/>
                                        </p:tgtEl>
                                        <p:attrNameLst>
                                          <p:attrName>ppt_x</p:attrName>
                                        </p:attrNameLst>
                                      </p:cBhvr>
                                      <p:tavLst>
                                        <p:tav tm="0">
                                          <p:val>
                                            <p:strVal val="#ppt_x"/>
                                          </p:val>
                                        </p:tav>
                                        <p:tav tm="100000">
                                          <p:val>
                                            <p:strVal val="#ppt_x"/>
                                          </p:val>
                                        </p:tav>
                                      </p:tavLst>
                                    </p:anim>
                                    <p:anim calcmode="lin" valueType="num">
                                      <p:cBhvr>
                                        <p:cTn id="34" dur="1000" fill="hold"/>
                                        <p:tgtEl>
                                          <p:spTgt spid="23"/>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500"/>
                                        <p:tgtEl>
                                          <p:spTgt spid="3"/>
                                        </p:tgtEl>
                                      </p:cBhvr>
                                    </p:animEffect>
                                  </p:childTnLst>
                                </p:cTn>
                              </p:par>
                            </p:childTnLst>
                          </p:cTn>
                        </p:par>
                        <p:par>
                          <p:cTn id="39" fill="hold">
                            <p:stCondLst>
                              <p:cond delay="1500"/>
                            </p:stCondLst>
                            <p:childTnLst>
                              <p:par>
                                <p:cTn id="40" presetID="12" presetClass="entr" presetSubtype="8"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p:tgtEl>
                                          <p:spTgt spid="13"/>
                                        </p:tgtEl>
                                        <p:attrNameLst>
                                          <p:attrName>ppt_x</p:attrName>
                                        </p:attrNameLst>
                                      </p:cBhvr>
                                      <p:tavLst>
                                        <p:tav tm="0">
                                          <p:val>
                                            <p:strVal val="#ppt_x-#ppt_w*1.125000"/>
                                          </p:val>
                                        </p:tav>
                                        <p:tav tm="100000">
                                          <p:val>
                                            <p:strVal val="#ppt_x"/>
                                          </p:val>
                                        </p:tav>
                                      </p:tavLst>
                                    </p:anim>
                                    <p:animEffect transition="in" filter="wipe(right)">
                                      <p:cBhvr>
                                        <p:cTn id="43" dur="500"/>
                                        <p:tgtEl>
                                          <p:spTgt spid="13"/>
                                        </p:tgtEl>
                                      </p:cBhvr>
                                    </p:animEffect>
                                  </p:childTnLst>
                                </p:cTn>
                              </p:par>
                            </p:childTnLst>
                          </p:cTn>
                        </p:par>
                        <p:par>
                          <p:cTn id="44" fill="hold">
                            <p:stCondLst>
                              <p:cond delay="2000"/>
                            </p:stCondLst>
                            <p:childTnLst>
                              <p:par>
                                <p:cTn id="45" presetID="12" presetClass="entr" presetSubtype="8"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500"/>
                                        <p:tgtEl>
                                          <p:spTgt spid="19"/>
                                        </p:tgtEl>
                                        <p:attrNameLst>
                                          <p:attrName>ppt_x</p:attrName>
                                        </p:attrNameLst>
                                      </p:cBhvr>
                                      <p:tavLst>
                                        <p:tav tm="0">
                                          <p:val>
                                            <p:strVal val="#ppt_x-#ppt_w*1.125000"/>
                                          </p:val>
                                        </p:tav>
                                        <p:tav tm="100000">
                                          <p:val>
                                            <p:strVal val="#ppt_x"/>
                                          </p:val>
                                        </p:tav>
                                      </p:tavLst>
                                    </p:anim>
                                    <p:animEffect transition="in" filter="wipe(right)">
                                      <p:cBhvr>
                                        <p:cTn id="48" dur="500"/>
                                        <p:tgtEl>
                                          <p:spTgt spid="19"/>
                                        </p:tgtEl>
                                      </p:cBhvr>
                                    </p:animEffect>
                                  </p:childTnLst>
                                </p:cTn>
                              </p:par>
                            </p:childTnLst>
                          </p:cTn>
                        </p:par>
                        <p:par>
                          <p:cTn id="49" fill="hold">
                            <p:stCondLst>
                              <p:cond delay="2500"/>
                            </p:stCondLst>
                            <p:childTnLst>
                              <p:par>
                                <p:cTn id="50" presetID="12" presetClass="entr" presetSubtype="8" fill="hold"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500"/>
                                        <p:tgtEl>
                                          <p:spTgt spid="16"/>
                                        </p:tgtEl>
                                        <p:attrNameLst>
                                          <p:attrName>ppt_x</p:attrName>
                                        </p:attrNameLst>
                                      </p:cBhvr>
                                      <p:tavLst>
                                        <p:tav tm="0">
                                          <p:val>
                                            <p:strVal val="#ppt_x-#ppt_w*1.125000"/>
                                          </p:val>
                                        </p:tav>
                                        <p:tav tm="100000">
                                          <p:val>
                                            <p:strVal val="#ppt_x"/>
                                          </p:val>
                                        </p:tav>
                                      </p:tavLst>
                                    </p:anim>
                                    <p:animEffect transition="in" filter="wipe(right)">
                                      <p:cBhvr>
                                        <p:cTn id="5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0" grpId="0" animBg="1"/>
      <p:bldP spid="11"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5050971" y="1843314"/>
            <a:ext cx="6284686" cy="5210629"/>
          </a:xfrm>
          <a:custGeom>
            <a:avLst/>
            <a:gdLst>
              <a:gd name="connsiteX0" fmla="*/ 6284686 w 6284686"/>
              <a:gd name="connsiteY0" fmla="*/ 3686629 h 5210629"/>
              <a:gd name="connsiteX1" fmla="*/ 2830286 w 6284686"/>
              <a:gd name="connsiteY1" fmla="*/ 5210629 h 5210629"/>
              <a:gd name="connsiteX2" fmla="*/ 0 w 6284686"/>
              <a:gd name="connsiteY2" fmla="*/ 2801257 h 5210629"/>
              <a:gd name="connsiteX3" fmla="*/ 711200 w 6284686"/>
              <a:gd name="connsiteY3" fmla="*/ 2525486 h 5210629"/>
              <a:gd name="connsiteX4" fmla="*/ 1538515 w 6284686"/>
              <a:gd name="connsiteY4" fmla="*/ 2510972 h 5210629"/>
              <a:gd name="connsiteX5" fmla="*/ 1857829 w 6284686"/>
              <a:gd name="connsiteY5" fmla="*/ 0 h 5210629"/>
              <a:gd name="connsiteX6" fmla="*/ 6284686 w 6284686"/>
              <a:gd name="connsiteY6" fmla="*/ 3686629 h 5210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84686" h="5210629">
                <a:moveTo>
                  <a:pt x="6284686" y="3686629"/>
                </a:moveTo>
                <a:lnTo>
                  <a:pt x="2830286" y="5210629"/>
                </a:lnTo>
                <a:lnTo>
                  <a:pt x="0" y="2801257"/>
                </a:lnTo>
                <a:lnTo>
                  <a:pt x="711200" y="2525486"/>
                </a:lnTo>
                <a:lnTo>
                  <a:pt x="1538515" y="2510972"/>
                </a:lnTo>
                <a:lnTo>
                  <a:pt x="1857829" y="0"/>
                </a:lnTo>
                <a:lnTo>
                  <a:pt x="6284686" y="3686629"/>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2" name="矩形 11"/>
          <p:cNvSpPr/>
          <p:nvPr/>
        </p:nvSpPr>
        <p:spPr>
          <a:xfrm rot="2400000">
            <a:off x="-219400" y="3425781"/>
            <a:ext cx="2459648" cy="1459205"/>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Arial"/>
              <a:ea typeface="微软雅黑"/>
              <a:cs typeface="+mn-cs"/>
            </a:endParaRPr>
          </a:p>
        </p:txBody>
      </p:sp>
      <p:sp>
        <p:nvSpPr>
          <p:cNvPr id="16" name="矩形 15"/>
          <p:cNvSpPr/>
          <p:nvPr/>
        </p:nvSpPr>
        <p:spPr>
          <a:xfrm rot="2400000">
            <a:off x="11805570" y="3514218"/>
            <a:ext cx="2459648" cy="1459205"/>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Arial"/>
              <a:ea typeface="微软雅黑"/>
              <a:cs typeface="+mn-cs"/>
            </a:endParaRPr>
          </a:p>
        </p:txBody>
      </p:sp>
      <p:sp>
        <p:nvSpPr>
          <p:cNvPr id="2" name="文本框 1"/>
          <p:cNvSpPr txBox="1"/>
          <p:nvPr/>
        </p:nvSpPr>
        <p:spPr>
          <a:xfrm>
            <a:off x="4901603" y="904581"/>
            <a:ext cx="2388794" cy="538609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4400" b="0" i="0" u="none" strike="noStrike" kern="1200" cap="none" spc="0" normalizeH="0" baseline="0" noProof="0" dirty="0">
                <a:ln>
                  <a:noFill/>
                </a:ln>
                <a:solidFill>
                  <a:srgbClr val="E52739"/>
                </a:solidFill>
                <a:effectLst/>
                <a:uLnTx/>
                <a:uFillTx/>
                <a:latin typeface="Impact" panose="020B0806030902050204" pitchFamily="34" charset="0"/>
                <a:ea typeface="微软雅黑"/>
                <a:cs typeface="+mn-cs"/>
              </a:rPr>
              <a:t>4</a:t>
            </a:r>
            <a:endParaRPr kumimoji="0" lang="zh-CN" altLang="en-US" sz="34400" b="0" i="0" u="none" strike="noStrike" kern="1200" cap="none" spc="0" normalizeH="0" baseline="0" noProof="0" dirty="0">
              <a:ln>
                <a:noFill/>
              </a:ln>
              <a:solidFill>
                <a:srgbClr val="E52739"/>
              </a:solidFill>
              <a:effectLst/>
              <a:uLnTx/>
              <a:uFillTx/>
              <a:latin typeface="Impact" panose="020B0806030902050204" pitchFamily="34" charset="0"/>
              <a:ea typeface="微软雅黑"/>
              <a:cs typeface="+mn-cs"/>
            </a:endParaRPr>
          </a:p>
        </p:txBody>
      </p:sp>
      <p:sp>
        <p:nvSpPr>
          <p:cNvPr id="9" name="椭圆 8"/>
          <p:cNvSpPr/>
          <p:nvPr/>
        </p:nvSpPr>
        <p:spPr>
          <a:xfrm>
            <a:off x="11367654" y="2604655"/>
            <a:ext cx="1648691" cy="164869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E77817"/>
              </a:solidFill>
              <a:effectLst/>
              <a:uLnTx/>
              <a:uFillTx/>
              <a:latin typeface="Arial"/>
              <a:ea typeface="微软雅黑"/>
              <a:cs typeface="+mn-cs"/>
            </a:endParaRPr>
          </a:p>
        </p:txBody>
      </p:sp>
      <p:sp>
        <p:nvSpPr>
          <p:cNvPr id="10" name="椭圆 9"/>
          <p:cNvSpPr/>
          <p:nvPr/>
        </p:nvSpPr>
        <p:spPr>
          <a:xfrm>
            <a:off x="-824346" y="2604655"/>
            <a:ext cx="1648691" cy="164869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E77817"/>
              </a:solidFill>
              <a:effectLst/>
              <a:uLnTx/>
              <a:uFillTx/>
              <a:latin typeface="Arial"/>
              <a:ea typeface="微软雅黑"/>
              <a:cs typeface="+mn-cs"/>
            </a:endParaRPr>
          </a:p>
        </p:txBody>
      </p:sp>
      <p:grpSp>
        <p:nvGrpSpPr>
          <p:cNvPr id="3" name="组合 2"/>
          <p:cNvGrpSpPr/>
          <p:nvPr/>
        </p:nvGrpSpPr>
        <p:grpSpPr>
          <a:xfrm>
            <a:off x="2776329" y="2972214"/>
            <a:ext cx="6639341" cy="1271607"/>
            <a:chOff x="2776329" y="2972214"/>
            <a:chExt cx="6639341" cy="1271607"/>
          </a:xfrm>
        </p:grpSpPr>
        <p:sp>
          <p:nvSpPr>
            <p:cNvPr id="14" name="矩形 13"/>
            <p:cNvSpPr/>
            <p:nvPr/>
          </p:nvSpPr>
          <p:spPr>
            <a:xfrm>
              <a:off x="2776331" y="2972214"/>
              <a:ext cx="6639339" cy="1271607"/>
            </a:xfrm>
            <a:prstGeom prst="rect">
              <a:avLst/>
            </a:prstGeom>
            <a:solidFill>
              <a:schemeClr val="bg1">
                <a:lumMod val="9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2200" b="0" i="0" u="none" strike="noStrike" kern="1200" cap="none" spc="0" normalizeH="0" baseline="0" noProof="0" dirty="0">
                <a:ln>
                  <a:noFill/>
                </a:ln>
                <a:solidFill>
                  <a:srgbClr val="FFFFFF"/>
                </a:solidFill>
                <a:effectLst/>
                <a:uLnTx/>
                <a:uFillTx/>
                <a:latin typeface="Arial"/>
                <a:ea typeface="微软雅黑"/>
                <a:cs typeface="+mn-cs"/>
              </a:endParaRPr>
            </a:p>
          </p:txBody>
        </p:sp>
        <p:grpSp>
          <p:nvGrpSpPr>
            <p:cNvPr id="7" name="组合 6"/>
            <p:cNvGrpSpPr/>
            <p:nvPr/>
          </p:nvGrpSpPr>
          <p:grpSpPr>
            <a:xfrm>
              <a:off x="2776329" y="3182696"/>
              <a:ext cx="6632094" cy="796558"/>
              <a:chOff x="6497016" y="3245620"/>
              <a:chExt cx="6632094" cy="796558"/>
            </a:xfrm>
          </p:grpSpPr>
          <p:sp>
            <p:nvSpPr>
              <p:cNvPr id="8" name="矩形 7"/>
              <p:cNvSpPr/>
              <p:nvPr/>
            </p:nvSpPr>
            <p:spPr>
              <a:xfrm>
                <a:off x="6497016" y="3747033"/>
                <a:ext cx="6632094" cy="29514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00000">
                        <a:lumMod val="65000"/>
                        <a:lumOff val="35000"/>
                      </a:srgbClr>
                    </a:solidFill>
                    <a:effectLst/>
                    <a:uLnTx/>
                    <a:uFillTx/>
                    <a:latin typeface="微软雅黑"/>
                    <a:ea typeface="微软雅黑"/>
                    <a:cs typeface="+mn-cs"/>
                  </a:rPr>
                  <a:t>用户可以在投影仪或者计算机上进行演示也可以将演示文稿打印出来制作成胶片</a:t>
                </a:r>
              </a:p>
            </p:txBody>
          </p:sp>
          <p:sp>
            <p:nvSpPr>
              <p:cNvPr id="11" name="矩形 10"/>
              <p:cNvSpPr/>
              <p:nvPr/>
            </p:nvSpPr>
            <p:spPr>
              <a:xfrm>
                <a:off x="7483988" y="3245620"/>
                <a:ext cx="4658149" cy="56560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000000"/>
                    </a:solidFill>
                    <a:effectLst/>
                    <a:uLnTx/>
                    <a:uFillTx/>
                    <a:latin typeface="微软雅黑"/>
                    <a:ea typeface="微软雅黑"/>
                    <a:cs typeface="+mn-cs"/>
                  </a:rPr>
                  <a:t>标题文字添加此处</a:t>
                </a:r>
              </a:p>
            </p:txBody>
          </p:sp>
        </p:grpSp>
      </p:grpSp>
    </p:spTree>
    <p:extLst>
      <p:ext uri="{BB962C8B-B14F-4D97-AF65-F5344CB8AC3E}">
        <p14:creationId xmlns:p14="http://schemas.microsoft.com/office/powerpoint/2010/main" val="151306143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par>
                          <p:cTn id="30" fill="hold">
                            <p:stCondLst>
                              <p:cond delay="1000"/>
                            </p:stCondLst>
                            <p:childTnLst>
                              <p:par>
                                <p:cTn id="31" presetID="16" presetClass="entr" presetSubtype="21"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barn(inVertical)">
                                      <p:cBhvr>
                                        <p:cTn id="3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16" grpId="0" animBg="1"/>
      <p:bldP spid="2" grpId="0"/>
      <p:bldP spid="9"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矩形 71"/>
          <p:cNvSpPr/>
          <p:nvPr/>
        </p:nvSpPr>
        <p:spPr>
          <a:xfrm rot="2400000">
            <a:off x="2325507" y="3337864"/>
            <a:ext cx="2498075" cy="2367887"/>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4" name="矩形 73"/>
          <p:cNvSpPr/>
          <p:nvPr/>
        </p:nvSpPr>
        <p:spPr>
          <a:xfrm rot="2400000">
            <a:off x="3394047" y="5286211"/>
            <a:ext cx="874612" cy="396476"/>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5" name="矩形 74"/>
          <p:cNvSpPr/>
          <p:nvPr/>
        </p:nvSpPr>
        <p:spPr>
          <a:xfrm rot="2400000">
            <a:off x="5327457" y="2372029"/>
            <a:ext cx="1544078" cy="875410"/>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6" name="矩形 75"/>
          <p:cNvSpPr/>
          <p:nvPr/>
        </p:nvSpPr>
        <p:spPr>
          <a:xfrm rot="2400000">
            <a:off x="4205788" y="4385580"/>
            <a:ext cx="874612" cy="396476"/>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7" name="矩形 76"/>
          <p:cNvSpPr/>
          <p:nvPr/>
        </p:nvSpPr>
        <p:spPr>
          <a:xfrm rot="2400000">
            <a:off x="4219837" y="3342514"/>
            <a:ext cx="874612" cy="396476"/>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8" name="矩形 77"/>
          <p:cNvSpPr/>
          <p:nvPr/>
        </p:nvSpPr>
        <p:spPr>
          <a:xfrm rot="2400000">
            <a:off x="3390255" y="2335973"/>
            <a:ext cx="874612" cy="396476"/>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79" name="矩形 78"/>
          <p:cNvSpPr/>
          <p:nvPr/>
        </p:nvSpPr>
        <p:spPr>
          <a:xfrm rot="2400000">
            <a:off x="6013956" y="3268931"/>
            <a:ext cx="1544078" cy="875410"/>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80" name="矩形 79"/>
          <p:cNvSpPr/>
          <p:nvPr/>
        </p:nvSpPr>
        <p:spPr>
          <a:xfrm rot="2400000">
            <a:off x="6013956" y="4367559"/>
            <a:ext cx="1544078" cy="875410"/>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81" name="矩形 80"/>
          <p:cNvSpPr/>
          <p:nvPr/>
        </p:nvSpPr>
        <p:spPr>
          <a:xfrm rot="2400000">
            <a:off x="5327457" y="5311050"/>
            <a:ext cx="1544078" cy="875410"/>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44" name="椭圆 43"/>
          <p:cNvSpPr/>
          <p:nvPr/>
        </p:nvSpPr>
        <p:spPr>
          <a:xfrm>
            <a:off x="5076641" y="1877083"/>
            <a:ext cx="863255" cy="863567"/>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49" name="椭圆 48"/>
          <p:cNvSpPr/>
          <p:nvPr/>
        </p:nvSpPr>
        <p:spPr>
          <a:xfrm>
            <a:off x="5799503" y="2805992"/>
            <a:ext cx="863255" cy="863567"/>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54" name="椭圆 53"/>
          <p:cNvSpPr/>
          <p:nvPr/>
        </p:nvSpPr>
        <p:spPr>
          <a:xfrm>
            <a:off x="5799503" y="3905199"/>
            <a:ext cx="863255" cy="863567"/>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59" name="椭圆 58"/>
          <p:cNvSpPr/>
          <p:nvPr/>
        </p:nvSpPr>
        <p:spPr>
          <a:xfrm>
            <a:off x="5076641" y="4820510"/>
            <a:ext cx="863255" cy="863567"/>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24" name="空心弧 23"/>
          <p:cNvSpPr/>
          <p:nvPr/>
        </p:nvSpPr>
        <p:spPr>
          <a:xfrm rot="5400000">
            <a:off x="1261817" y="2217599"/>
            <a:ext cx="3304076" cy="3073513"/>
          </a:xfrm>
          <a:prstGeom prst="blockArc">
            <a:avLst>
              <a:gd name="adj1" fmla="val 10897210"/>
              <a:gd name="adj2" fmla="val 6953"/>
              <a:gd name="adj3" fmla="val 1246"/>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cxnSp>
        <p:nvCxnSpPr>
          <p:cNvPr id="25" name="直接连接符 24"/>
          <p:cNvCxnSpPr/>
          <p:nvPr/>
        </p:nvCxnSpPr>
        <p:spPr bwMode="auto">
          <a:xfrm>
            <a:off x="3554272" y="2306642"/>
            <a:ext cx="1514786" cy="0"/>
          </a:xfrm>
          <a:prstGeom prst="line">
            <a:avLst/>
          </a:prstGeom>
          <a:solidFill>
            <a:schemeClr val="accent2"/>
          </a:solidFill>
          <a:ln w="12700">
            <a:solidFill>
              <a:schemeClr val="tx1">
                <a:lumMod val="50000"/>
                <a:lumOff val="50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bwMode="auto">
          <a:xfrm>
            <a:off x="3606445" y="5240320"/>
            <a:ext cx="1513118" cy="0"/>
          </a:xfrm>
          <a:prstGeom prst="line">
            <a:avLst/>
          </a:prstGeom>
          <a:solidFill>
            <a:schemeClr val="accent2"/>
          </a:solidFill>
          <a:ln w="12700">
            <a:solidFill>
              <a:schemeClr val="tx1">
                <a:lumMod val="50000"/>
                <a:lumOff val="50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p:nvPr/>
        </p:nvCxnSpPr>
        <p:spPr bwMode="auto">
          <a:xfrm>
            <a:off x="4470236" y="3301501"/>
            <a:ext cx="1402009" cy="0"/>
          </a:xfrm>
          <a:prstGeom prst="line">
            <a:avLst/>
          </a:prstGeom>
          <a:solidFill>
            <a:schemeClr val="accent2"/>
          </a:solidFill>
          <a:ln w="12700">
            <a:solidFill>
              <a:schemeClr val="tx1">
                <a:lumMod val="50000"/>
                <a:lumOff val="50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endCxn id="54" idx="2"/>
          </p:cNvCxnSpPr>
          <p:nvPr/>
        </p:nvCxnSpPr>
        <p:spPr bwMode="auto">
          <a:xfrm>
            <a:off x="4318402" y="4336983"/>
            <a:ext cx="1513997" cy="0"/>
          </a:xfrm>
          <a:prstGeom prst="line">
            <a:avLst/>
          </a:prstGeom>
          <a:solidFill>
            <a:schemeClr val="accent2"/>
          </a:solidFill>
          <a:ln w="12700">
            <a:solidFill>
              <a:schemeClr val="tx1">
                <a:lumMod val="50000"/>
                <a:lumOff val="50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cxnSp>
      <p:sp>
        <p:nvSpPr>
          <p:cNvPr id="32" name="椭圆 31"/>
          <p:cNvSpPr/>
          <p:nvPr/>
        </p:nvSpPr>
        <p:spPr bwMode="auto">
          <a:xfrm>
            <a:off x="1487614" y="2564613"/>
            <a:ext cx="2374606" cy="2375464"/>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latin typeface="+mj-lt"/>
            </a:endParaRPr>
          </a:p>
        </p:txBody>
      </p:sp>
      <p:sp>
        <p:nvSpPr>
          <p:cNvPr id="34" name="椭圆 33"/>
          <p:cNvSpPr/>
          <p:nvPr/>
        </p:nvSpPr>
        <p:spPr>
          <a:xfrm>
            <a:off x="3315539" y="2079068"/>
            <a:ext cx="392303" cy="39244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latin typeface="+mj-lt"/>
              </a:rPr>
              <a:t>1</a:t>
            </a:r>
            <a:endParaRPr lang="zh-CN" altLang="en-US" sz="2000" dirty="0">
              <a:solidFill>
                <a:schemeClr val="bg1"/>
              </a:solidFill>
              <a:latin typeface="+mj-lt"/>
            </a:endParaRPr>
          </a:p>
        </p:txBody>
      </p:sp>
      <p:sp>
        <p:nvSpPr>
          <p:cNvPr id="35" name="椭圆 34"/>
          <p:cNvSpPr/>
          <p:nvPr/>
        </p:nvSpPr>
        <p:spPr>
          <a:xfrm>
            <a:off x="4147926" y="3089244"/>
            <a:ext cx="392303" cy="392445"/>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latin typeface="+mj-lt"/>
              </a:rPr>
              <a:t>2</a:t>
            </a:r>
            <a:endParaRPr lang="zh-CN" altLang="en-US" sz="2000" dirty="0">
              <a:solidFill>
                <a:schemeClr val="bg1"/>
              </a:solidFill>
              <a:latin typeface="+mj-lt"/>
            </a:endParaRPr>
          </a:p>
        </p:txBody>
      </p:sp>
      <p:sp>
        <p:nvSpPr>
          <p:cNvPr id="36" name="椭圆 35"/>
          <p:cNvSpPr/>
          <p:nvPr/>
        </p:nvSpPr>
        <p:spPr>
          <a:xfrm>
            <a:off x="4125920" y="4121990"/>
            <a:ext cx="392303" cy="39244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latin typeface="+mj-lt"/>
              </a:rPr>
              <a:t>3</a:t>
            </a:r>
            <a:endParaRPr lang="zh-CN" altLang="en-US" sz="2000" dirty="0">
              <a:solidFill>
                <a:schemeClr val="bg1"/>
              </a:solidFill>
              <a:latin typeface="+mj-lt"/>
            </a:endParaRPr>
          </a:p>
        </p:txBody>
      </p:sp>
      <p:sp>
        <p:nvSpPr>
          <p:cNvPr id="37" name="椭圆 36"/>
          <p:cNvSpPr/>
          <p:nvPr/>
        </p:nvSpPr>
        <p:spPr>
          <a:xfrm>
            <a:off x="3315539" y="5015775"/>
            <a:ext cx="392303" cy="392445"/>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latin typeface="+mj-lt"/>
              </a:rPr>
              <a:t>4</a:t>
            </a:r>
            <a:endParaRPr lang="zh-CN" altLang="en-US" sz="2000" dirty="0">
              <a:solidFill>
                <a:schemeClr val="bg1"/>
              </a:solidFill>
              <a:latin typeface="+mj-lt"/>
            </a:endParaRPr>
          </a:p>
        </p:txBody>
      </p:sp>
      <p:sp>
        <p:nvSpPr>
          <p:cNvPr id="41" name="Freeform 846"/>
          <p:cNvSpPr>
            <a:spLocks/>
          </p:cNvSpPr>
          <p:nvPr/>
        </p:nvSpPr>
        <p:spPr bwMode="auto">
          <a:xfrm>
            <a:off x="5315650" y="2105659"/>
            <a:ext cx="409838" cy="400669"/>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bg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42" name="Freeform 847"/>
          <p:cNvSpPr>
            <a:spLocks/>
          </p:cNvSpPr>
          <p:nvPr/>
        </p:nvSpPr>
        <p:spPr bwMode="auto">
          <a:xfrm>
            <a:off x="5463839" y="2026997"/>
            <a:ext cx="76069" cy="237606"/>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accent2"/>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47" name="Freeform 168"/>
          <p:cNvSpPr>
            <a:spLocks noChangeAspect="1" noEditPoints="1"/>
          </p:cNvSpPr>
          <p:nvPr/>
        </p:nvSpPr>
        <p:spPr bwMode="auto">
          <a:xfrm>
            <a:off x="6025303" y="3074404"/>
            <a:ext cx="447183" cy="383000"/>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52" name="Freeform 203"/>
          <p:cNvSpPr>
            <a:spLocks noChangeAspect="1" noEditPoints="1"/>
          </p:cNvSpPr>
          <p:nvPr/>
        </p:nvSpPr>
        <p:spPr bwMode="auto">
          <a:xfrm>
            <a:off x="6054025" y="4146299"/>
            <a:ext cx="389739" cy="374884"/>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chemeClr val="bg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sp>
        <p:nvSpPr>
          <p:cNvPr id="57" name="Freeform 110"/>
          <p:cNvSpPr>
            <a:spLocks noChangeAspect="1" noEditPoints="1"/>
          </p:cNvSpPr>
          <p:nvPr/>
        </p:nvSpPr>
        <p:spPr bwMode="auto">
          <a:xfrm>
            <a:off x="5297512" y="5025273"/>
            <a:ext cx="446114" cy="395634"/>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bg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rgbClr val="E77817"/>
              </a:solidFill>
              <a:latin typeface="+mj-lt"/>
            </a:endParaRPr>
          </a:p>
        </p:txBody>
      </p:sp>
      <p:grpSp>
        <p:nvGrpSpPr>
          <p:cNvPr id="60" name="组合 59"/>
          <p:cNvGrpSpPr/>
          <p:nvPr/>
        </p:nvGrpSpPr>
        <p:grpSpPr>
          <a:xfrm>
            <a:off x="6165640" y="1968682"/>
            <a:ext cx="4908760" cy="613216"/>
            <a:chOff x="7483989" y="3433235"/>
            <a:chExt cx="4908760" cy="613216"/>
          </a:xfrm>
        </p:grpSpPr>
        <p:sp>
          <p:nvSpPr>
            <p:cNvPr id="61" name="矩形 60"/>
            <p:cNvSpPr/>
            <p:nvPr/>
          </p:nvSpPr>
          <p:spPr>
            <a:xfrm>
              <a:off x="7483989" y="3732519"/>
              <a:ext cx="4908760"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a:t>
              </a:r>
            </a:p>
          </p:txBody>
        </p:sp>
        <p:sp>
          <p:nvSpPr>
            <p:cNvPr id="62" name="矩形 61"/>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63" name="组合 62"/>
          <p:cNvGrpSpPr/>
          <p:nvPr/>
        </p:nvGrpSpPr>
        <p:grpSpPr>
          <a:xfrm>
            <a:off x="6165640" y="4933712"/>
            <a:ext cx="4908760" cy="613216"/>
            <a:chOff x="7483989" y="3433235"/>
            <a:chExt cx="4908760" cy="613216"/>
          </a:xfrm>
        </p:grpSpPr>
        <p:sp>
          <p:nvSpPr>
            <p:cNvPr id="64" name="矩形 63"/>
            <p:cNvSpPr/>
            <p:nvPr/>
          </p:nvSpPr>
          <p:spPr>
            <a:xfrm>
              <a:off x="7483989" y="3732519"/>
              <a:ext cx="4908760"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a:t>
              </a:r>
            </a:p>
          </p:txBody>
        </p:sp>
        <p:sp>
          <p:nvSpPr>
            <p:cNvPr id="65" name="矩形 6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66" name="组合 65"/>
          <p:cNvGrpSpPr/>
          <p:nvPr/>
        </p:nvGrpSpPr>
        <p:grpSpPr>
          <a:xfrm>
            <a:off x="6815816" y="2931167"/>
            <a:ext cx="4908760" cy="613216"/>
            <a:chOff x="7483989" y="3433235"/>
            <a:chExt cx="4908760" cy="613216"/>
          </a:xfrm>
        </p:grpSpPr>
        <p:sp>
          <p:nvSpPr>
            <p:cNvPr id="67" name="矩形 66"/>
            <p:cNvSpPr/>
            <p:nvPr/>
          </p:nvSpPr>
          <p:spPr>
            <a:xfrm>
              <a:off x="7483989" y="3732519"/>
              <a:ext cx="4908760"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a:t>
              </a:r>
            </a:p>
          </p:txBody>
        </p:sp>
        <p:sp>
          <p:nvSpPr>
            <p:cNvPr id="68" name="矩形 6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69" name="组合 68"/>
          <p:cNvGrpSpPr/>
          <p:nvPr/>
        </p:nvGrpSpPr>
        <p:grpSpPr>
          <a:xfrm>
            <a:off x="6815816" y="4027133"/>
            <a:ext cx="4908760" cy="613216"/>
            <a:chOff x="7483989" y="3433235"/>
            <a:chExt cx="4908760" cy="613216"/>
          </a:xfrm>
        </p:grpSpPr>
        <p:sp>
          <p:nvSpPr>
            <p:cNvPr id="70" name="矩形 69"/>
            <p:cNvSpPr/>
            <p:nvPr/>
          </p:nvSpPr>
          <p:spPr>
            <a:xfrm>
              <a:off x="7483989" y="3732519"/>
              <a:ext cx="4908760" cy="3139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a:t>
              </a:r>
            </a:p>
          </p:txBody>
        </p:sp>
        <p:sp>
          <p:nvSpPr>
            <p:cNvPr id="71" name="矩形 70"/>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82" name="组合 81"/>
          <p:cNvGrpSpPr/>
          <p:nvPr/>
        </p:nvGrpSpPr>
        <p:grpSpPr>
          <a:xfrm>
            <a:off x="3653004" y="-272090"/>
            <a:ext cx="4885992" cy="1411964"/>
            <a:chOff x="3653004" y="-272090"/>
            <a:chExt cx="4885992" cy="1411964"/>
          </a:xfrm>
        </p:grpSpPr>
        <p:sp>
          <p:nvSpPr>
            <p:cNvPr id="83" name="矩形 82"/>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84" name="矩形 83"/>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85" name="组合 84"/>
            <p:cNvGrpSpPr/>
            <p:nvPr/>
          </p:nvGrpSpPr>
          <p:grpSpPr>
            <a:xfrm>
              <a:off x="3653004" y="423807"/>
              <a:ext cx="4885992" cy="716067"/>
              <a:chOff x="5402407" y="1247256"/>
              <a:chExt cx="4885992" cy="716067"/>
            </a:xfrm>
          </p:grpSpPr>
          <p:sp>
            <p:nvSpPr>
              <p:cNvPr id="89" name="文本框 88"/>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90" name="文本框 89"/>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86" name="组合 85"/>
            <p:cNvGrpSpPr/>
            <p:nvPr/>
          </p:nvGrpSpPr>
          <p:grpSpPr>
            <a:xfrm>
              <a:off x="5554074" y="-272090"/>
              <a:ext cx="1083852" cy="569004"/>
              <a:chOff x="5493998" y="-322890"/>
              <a:chExt cx="1083852" cy="569004"/>
            </a:xfrm>
          </p:grpSpPr>
          <p:sp>
            <p:nvSpPr>
              <p:cNvPr id="87" name="椭圆 86"/>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95694813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4"/>
                                        </p:tgtEl>
                                        <p:attrNameLst>
                                          <p:attrName>style.visibility</p:attrName>
                                        </p:attrNameLst>
                                      </p:cBhvr>
                                      <p:to>
                                        <p:strVal val="visible"/>
                                      </p:to>
                                    </p:set>
                                    <p:anim calcmode="lin" valueType="num">
                                      <p:cBhvr additive="base">
                                        <p:cTn id="7" dur="500" fill="hold"/>
                                        <p:tgtEl>
                                          <p:spTgt spid="74"/>
                                        </p:tgtEl>
                                        <p:attrNameLst>
                                          <p:attrName>ppt_x</p:attrName>
                                        </p:attrNameLst>
                                      </p:cBhvr>
                                      <p:tavLst>
                                        <p:tav tm="0">
                                          <p:val>
                                            <p:strVal val="0-#ppt_w/2"/>
                                          </p:val>
                                        </p:tav>
                                        <p:tav tm="100000">
                                          <p:val>
                                            <p:strVal val="#ppt_x"/>
                                          </p:val>
                                        </p:tav>
                                      </p:tavLst>
                                    </p:anim>
                                    <p:anim calcmode="lin" valueType="num">
                                      <p:cBhvr additive="base">
                                        <p:cTn id="8" dur="500" fill="hold"/>
                                        <p:tgtEl>
                                          <p:spTgt spid="7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6"/>
                                        </p:tgtEl>
                                        <p:attrNameLst>
                                          <p:attrName>style.visibility</p:attrName>
                                        </p:attrNameLst>
                                      </p:cBhvr>
                                      <p:to>
                                        <p:strVal val="visible"/>
                                      </p:to>
                                    </p:set>
                                    <p:anim calcmode="lin" valueType="num">
                                      <p:cBhvr additive="base">
                                        <p:cTn id="11" dur="500" fill="hold"/>
                                        <p:tgtEl>
                                          <p:spTgt spid="76"/>
                                        </p:tgtEl>
                                        <p:attrNameLst>
                                          <p:attrName>ppt_x</p:attrName>
                                        </p:attrNameLst>
                                      </p:cBhvr>
                                      <p:tavLst>
                                        <p:tav tm="0">
                                          <p:val>
                                            <p:strVal val="0-#ppt_w/2"/>
                                          </p:val>
                                        </p:tav>
                                        <p:tav tm="100000">
                                          <p:val>
                                            <p:strVal val="#ppt_x"/>
                                          </p:val>
                                        </p:tav>
                                      </p:tavLst>
                                    </p:anim>
                                    <p:anim calcmode="lin" valueType="num">
                                      <p:cBhvr additive="base">
                                        <p:cTn id="12" dur="500" fill="hold"/>
                                        <p:tgtEl>
                                          <p:spTgt spid="7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8"/>
                                        </p:tgtEl>
                                        <p:attrNameLst>
                                          <p:attrName>style.visibility</p:attrName>
                                        </p:attrNameLst>
                                      </p:cBhvr>
                                      <p:to>
                                        <p:strVal val="visible"/>
                                      </p:to>
                                    </p:set>
                                    <p:anim calcmode="lin" valueType="num">
                                      <p:cBhvr additive="base">
                                        <p:cTn id="15" dur="500" fill="hold"/>
                                        <p:tgtEl>
                                          <p:spTgt spid="78"/>
                                        </p:tgtEl>
                                        <p:attrNameLst>
                                          <p:attrName>ppt_x</p:attrName>
                                        </p:attrNameLst>
                                      </p:cBhvr>
                                      <p:tavLst>
                                        <p:tav tm="0">
                                          <p:val>
                                            <p:strVal val="0-#ppt_w/2"/>
                                          </p:val>
                                        </p:tav>
                                        <p:tav tm="100000">
                                          <p:val>
                                            <p:strVal val="#ppt_x"/>
                                          </p:val>
                                        </p:tav>
                                      </p:tavLst>
                                    </p:anim>
                                    <p:anim calcmode="lin" valueType="num">
                                      <p:cBhvr additive="base">
                                        <p:cTn id="16" dur="500" fill="hold"/>
                                        <p:tgtEl>
                                          <p:spTgt spid="7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500" fill="hold"/>
                                        <p:tgtEl>
                                          <p:spTgt spid="44"/>
                                        </p:tgtEl>
                                        <p:attrNameLst>
                                          <p:attrName>ppt_x</p:attrName>
                                        </p:attrNameLst>
                                      </p:cBhvr>
                                      <p:tavLst>
                                        <p:tav tm="0">
                                          <p:val>
                                            <p:strVal val="0-#ppt_w/2"/>
                                          </p:val>
                                        </p:tav>
                                        <p:tav tm="100000">
                                          <p:val>
                                            <p:strVal val="#ppt_x"/>
                                          </p:val>
                                        </p:tav>
                                      </p:tavLst>
                                    </p:anim>
                                    <p:anim calcmode="lin" valueType="num">
                                      <p:cBhvr additive="base">
                                        <p:cTn id="20" dur="500" fill="hold"/>
                                        <p:tgtEl>
                                          <p:spTgt spid="44"/>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fill="hold"/>
                                        <p:tgtEl>
                                          <p:spTgt spid="49"/>
                                        </p:tgtEl>
                                        <p:attrNameLst>
                                          <p:attrName>ppt_x</p:attrName>
                                        </p:attrNameLst>
                                      </p:cBhvr>
                                      <p:tavLst>
                                        <p:tav tm="0">
                                          <p:val>
                                            <p:strVal val="0-#ppt_w/2"/>
                                          </p:val>
                                        </p:tav>
                                        <p:tav tm="100000">
                                          <p:val>
                                            <p:strVal val="#ppt_x"/>
                                          </p:val>
                                        </p:tav>
                                      </p:tavLst>
                                    </p:anim>
                                    <p:anim calcmode="lin" valueType="num">
                                      <p:cBhvr additive="base">
                                        <p:cTn id="24" dur="500" fill="hold"/>
                                        <p:tgtEl>
                                          <p:spTgt spid="4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additive="base">
                                        <p:cTn id="27" dur="500" fill="hold"/>
                                        <p:tgtEl>
                                          <p:spTgt spid="54"/>
                                        </p:tgtEl>
                                        <p:attrNameLst>
                                          <p:attrName>ppt_x</p:attrName>
                                        </p:attrNameLst>
                                      </p:cBhvr>
                                      <p:tavLst>
                                        <p:tav tm="0">
                                          <p:val>
                                            <p:strVal val="0-#ppt_w/2"/>
                                          </p:val>
                                        </p:tav>
                                        <p:tav tm="100000">
                                          <p:val>
                                            <p:strVal val="#ppt_x"/>
                                          </p:val>
                                        </p:tav>
                                      </p:tavLst>
                                    </p:anim>
                                    <p:anim calcmode="lin" valueType="num">
                                      <p:cBhvr additive="base">
                                        <p:cTn id="28" dur="500" fill="hold"/>
                                        <p:tgtEl>
                                          <p:spTgt spid="54"/>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59"/>
                                        </p:tgtEl>
                                        <p:attrNameLst>
                                          <p:attrName>style.visibility</p:attrName>
                                        </p:attrNameLst>
                                      </p:cBhvr>
                                      <p:to>
                                        <p:strVal val="visible"/>
                                      </p:to>
                                    </p:set>
                                    <p:anim calcmode="lin" valueType="num">
                                      <p:cBhvr additive="base">
                                        <p:cTn id="31" dur="500" fill="hold"/>
                                        <p:tgtEl>
                                          <p:spTgt spid="59"/>
                                        </p:tgtEl>
                                        <p:attrNameLst>
                                          <p:attrName>ppt_x</p:attrName>
                                        </p:attrNameLst>
                                      </p:cBhvr>
                                      <p:tavLst>
                                        <p:tav tm="0">
                                          <p:val>
                                            <p:strVal val="0-#ppt_w/2"/>
                                          </p:val>
                                        </p:tav>
                                        <p:tav tm="100000">
                                          <p:val>
                                            <p:strVal val="#ppt_x"/>
                                          </p:val>
                                        </p:tav>
                                      </p:tavLst>
                                    </p:anim>
                                    <p:anim calcmode="lin" valueType="num">
                                      <p:cBhvr additive="base">
                                        <p:cTn id="32" dur="500" fill="hold"/>
                                        <p:tgtEl>
                                          <p:spTgt spid="5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0-#ppt_w/2"/>
                                          </p:val>
                                        </p:tav>
                                        <p:tav tm="100000">
                                          <p:val>
                                            <p:strVal val="#ppt_x"/>
                                          </p:val>
                                        </p:tav>
                                      </p:tavLst>
                                    </p:anim>
                                    <p:anim calcmode="lin" valueType="num">
                                      <p:cBhvr additive="base">
                                        <p:cTn id="40" dur="500" fill="hold"/>
                                        <p:tgtEl>
                                          <p:spTgt spid="2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500" fill="hold"/>
                                        <p:tgtEl>
                                          <p:spTgt spid="26"/>
                                        </p:tgtEl>
                                        <p:attrNameLst>
                                          <p:attrName>ppt_x</p:attrName>
                                        </p:attrNameLst>
                                      </p:cBhvr>
                                      <p:tavLst>
                                        <p:tav tm="0">
                                          <p:val>
                                            <p:strVal val="0-#ppt_w/2"/>
                                          </p:val>
                                        </p:tav>
                                        <p:tav tm="100000">
                                          <p:val>
                                            <p:strVal val="#ppt_x"/>
                                          </p:val>
                                        </p:tav>
                                      </p:tavLst>
                                    </p:anim>
                                    <p:anim calcmode="lin" valueType="num">
                                      <p:cBhvr additive="base">
                                        <p:cTn id="44" dur="500" fill="hold"/>
                                        <p:tgtEl>
                                          <p:spTgt spid="26"/>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0-#ppt_w/2"/>
                                          </p:val>
                                        </p:tav>
                                        <p:tav tm="100000">
                                          <p:val>
                                            <p:strVal val="#ppt_x"/>
                                          </p:val>
                                        </p:tav>
                                      </p:tavLst>
                                    </p:anim>
                                    <p:anim calcmode="lin" valueType="num">
                                      <p:cBhvr additive="base">
                                        <p:cTn id="48" dur="500" fill="hold"/>
                                        <p:tgtEl>
                                          <p:spTgt spid="27"/>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additive="base">
                                        <p:cTn id="51" dur="500" fill="hold"/>
                                        <p:tgtEl>
                                          <p:spTgt spid="28"/>
                                        </p:tgtEl>
                                        <p:attrNameLst>
                                          <p:attrName>ppt_x</p:attrName>
                                        </p:attrNameLst>
                                      </p:cBhvr>
                                      <p:tavLst>
                                        <p:tav tm="0">
                                          <p:val>
                                            <p:strVal val="0-#ppt_w/2"/>
                                          </p:val>
                                        </p:tav>
                                        <p:tav tm="100000">
                                          <p:val>
                                            <p:strVal val="#ppt_x"/>
                                          </p:val>
                                        </p:tav>
                                      </p:tavLst>
                                    </p:anim>
                                    <p:anim calcmode="lin" valueType="num">
                                      <p:cBhvr additive="base">
                                        <p:cTn id="52" dur="500" fill="hold"/>
                                        <p:tgtEl>
                                          <p:spTgt spid="28"/>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34"/>
                                        </p:tgtEl>
                                        <p:attrNameLst>
                                          <p:attrName>style.visibility</p:attrName>
                                        </p:attrNameLst>
                                      </p:cBhvr>
                                      <p:to>
                                        <p:strVal val="visible"/>
                                      </p:to>
                                    </p:set>
                                    <p:anim calcmode="lin" valueType="num">
                                      <p:cBhvr additive="base">
                                        <p:cTn id="59" dur="500" fill="hold"/>
                                        <p:tgtEl>
                                          <p:spTgt spid="34"/>
                                        </p:tgtEl>
                                        <p:attrNameLst>
                                          <p:attrName>ppt_x</p:attrName>
                                        </p:attrNameLst>
                                      </p:cBhvr>
                                      <p:tavLst>
                                        <p:tav tm="0">
                                          <p:val>
                                            <p:strVal val="0-#ppt_w/2"/>
                                          </p:val>
                                        </p:tav>
                                        <p:tav tm="100000">
                                          <p:val>
                                            <p:strVal val="#ppt_x"/>
                                          </p:val>
                                        </p:tav>
                                      </p:tavLst>
                                    </p:anim>
                                    <p:anim calcmode="lin" valueType="num">
                                      <p:cBhvr additive="base">
                                        <p:cTn id="60" dur="500" fill="hold"/>
                                        <p:tgtEl>
                                          <p:spTgt spid="34"/>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additive="base">
                                        <p:cTn id="63" dur="500" fill="hold"/>
                                        <p:tgtEl>
                                          <p:spTgt spid="36"/>
                                        </p:tgtEl>
                                        <p:attrNameLst>
                                          <p:attrName>ppt_x</p:attrName>
                                        </p:attrNameLst>
                                      </p:cBhvr>
                                      <p:tavLst>
                                        <p:tav tm="0">
                                          <p:val>
                                            <p:strVal val="0-#ppt_w/2"/>
                                          </p:val>
                                        </p:tav>
                                        <p:tav tm="100000">
                                          <p:val>
                                            <p:strVal val="#ppt_x"/>
                                          </p:val>
                                        </p:tav>
                                      </p:tavLst>
                                    </p:anim>
                                    <p:anim calcmode="lin" valueType="num">
                                      <p:cBhvr additive="base">
                                        <p:cTn id="64" dur="500" fill="hold"/>
                                        <p:tgtEl>
                                          <p:spTgt spid="36"/>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37"/>
                                        </p:tgtEl>
                                        <p:attrNameLst>
                                          <p:attrName>style.visibility</p:attrName>
                                        </p:attrNameLst>
                                      </p:cBhvr>
                                      <p:to>
                                        <p:strVal val="visible"/>
                                      </p:to>
                                    </p:set>
                                    <p:anim calcmode="lin" valueType="num">
                                      <p:cBhvr additive="base">
                                        <p:cTn id="67" dur="500" fill="hold"/>
                                        <p:tgtEl>
                                          <p:spTgt spid="37"/>
                                        </p:tgtEl>
                                        <p:attrNameLst>
                                          <p:attrName>ppt_x</p:attrName>
                                        </p:attrNameLst>
                                      </p:cBhvr>
                                      <p:tavLst>
                                        <p:tav tm="0">
                                          <p:val>
                                            <p:strVal val="0-#ppt_w/2"/>
                                          </p:val>
                                        </p:tav>
                                        <p:tav tm="100000">
                                          <p:val>
                                            <p:strVal val="#ppt_x"/>
                                          </p:val>
                                        </p:tav>
                                      </p:tavLst>
                                    </p:anim>
                                    <p:anim calcmode="lin" valueType="num">
                                      <p:cBhvr additive="base">
                                        <p:cTn id="68" dur="500" fill="hold"/>
                                        <p:tgtEl>
                                          <p:spTgt spid="37"/>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 calcmode="lin" valueType="num">
                                      <p:cBhvr additive="base">
                                        <p:cTn id="71" dur="500" fill="hold"/>
                                        <p:tgtEl>
                                          <p:spTgt spid="41"/>
                                        </p:tgtEl>
                                        <p:attrNameLst>
                                          <p:attrName>ppt_x</p:attrName>
                                        </p:attrNameLst>
                                      </p:cBhvr>
                                      <p:tavLst>
                                        <p:tav tm="0">
                                          <p:val>
                                            <p:strVal val="0-#ppt_w/2"/>
                                          </p:val>
                                        </p:tav>
                                        <p:tav tm="100000">
                                          <p:val>
                                            <p:strVal val="#ppt_x"/>
                                          </p:val>
                                        </p:tav>
                                      </p:tavLst>
                                    </p:anim>
                                    <p:anim calcmode="lin" valueType="num">
                                      <p:cBhvr additive="base">
                                        <p:cTn id="72" dur="500" fill="hold"/>
                                        <p:tgtEl>
                                          <p:spTgt spid="41"/>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42"/>
                                        </p:tgtEl>
                                        <p:attrNameLst>
                                          <p:attrName>style.visibility</p:attrName>
                                        </p:attrNameLst>
                                      </p:cBhvr>
                                      <p:to>
                                        <p:strVal val="visible"/>
                                      </p:to>
                                    </p:set>
                                    <p:anim calcmode="lin" valueType="num">
                                      <p:cBhvr additive="base">
                                        <p:cTn id="75" dur="500" fill="hold"/>
                                        <p:tgtEl>
                                          <p:spTgt spid="42"/>
                                        </p:tgtEl>
                                        <p:attrNameLst>
                                          <p:attrName>ppt_x</p:attrName>
                                        </p:attrNameLst>
                                      </p:cBhvr>
                                      <p:tavLst>
                                        <p:tav tm="0">
                                          <p:val>
                                            <p:strVal val="0-#ppt_w/2"/>
                                          </p:val>
                                        </p:tav>
                                        <p:tav tm="100000">
                                          <p:val>
                                            <p:strVal val="#ppt_x"/>
                                          </p:val>
                                        </p:tav>
                                      </p:tavLst>
                                    </p:anim>
                                    <p:anim calcmode="lin" valueType="num">
                                      <p:cBhvr additive="base">
                                        <p:cTn id="76" dur="500" fill="hold"/>
                                        <p:tgtEl>
                                          <p:spTgt spid="42"/>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7"/>
                                        </p:tgtEl>
                                        <p:attrNameLst>
                                          <p:attrName>style.visibility</p:attrName>
                                        </p:attrNameLst>
                                      </p:cBhvr>
                                      <p:to>
                                        <p:strVal val="visible"/>
                                      </p:to>
                                    </p:set>
                                    <p:anim calcmode="lin" valueType="num">
                                      <p:cBhvr additive="base">
                                        <p:cTn id="79" dur="500" fill="hold"/>
                                        <p:tgtEl>
                                          <p:spTgt spid="47"/>
                                        </p:tgtEl>
                                        <p:attrNameLst>
                                          <p:attrName>ppt_x</p:attrName>
                                        </p:attrNameLst>
                                      </p:cBhvr>
                                      <p:tavLst>
                                        <p:tav tm="0">
                                          <p:val>
                                            <p:strVal val="0-#ppt_w/2"/>
                                          </p:val>
                                        </p:tav>
                                        <p:tav tm="100000">
                                          <p:val>
                                            <p:strVal val="#ppt_x"/>
                                          </p:val>
                                        </p:tav>
                                      </p:tavLst>
                                    </p:anim>
                                    <p:anim calcmode="lin" valueType="num">
                                      <p:cBhvr additive="base">
                                        <p:cTn id="80" dur="500" fill="hold"/>
                                        <p:tgtEl>
                                          <p:spTgt spid="47"/>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500" fill="hold"/>
                                        <p:tgtEl>
                                          <p:spTgt spid="52"/>
                                        </p:tgtEl>
                                        <p:attrNameLst>
                                          <p:attrName>ppt_x</p:attrName>
                                        </p:attrNameLst>
                                      </p:cBhvr>
                                      <p:tavLst>
                                        <p:tav tm="0">
                                          <p:val>
                                            <p:strVal val="0-#ppt_w/2"/>
                                          </p:val>
                                        </p:tav>
                                        <p:tav tm="100000">
                                          <p:val>
                                            <p:strVal val="#ppt_x"/>
                                          </p:val>
                                        </p:tav>
                                      </p:tavLst>
                                    </p:anim>
                                    <p:anim calcmode="lin" valueType="num">
                                      <p:cBhvr additive="base">
                                        <p:cTn id="84" dur="500" fill="hold"/>
                                        <p:tgtEl>
                                          <p:spTgt spid="52"/>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57"/>
                                        </p:tgtEl>
                                        <p:attrNameLst>
                                          <p:attrName>style.visibility</p:attrName>
                                        </p:attrNameLst>
                                      </p:cBhvr>
                                      <p:to>
                                        <p:strVal val="visible"/>
                                      </p:to>
                                    </p:set>
                                    <p:anim calcmode="lin" valueType="num">
                                      <p:cBhvr additive="base">
                                        <p:cTn id="87" dur="500" fill="hold"/>
                                        <p:tgtEl>
                                          <p:spTgt spid="57"/>
                                        </p:tgtEl>
                                        <p:attrNameLst>
                                          <p:attrName>ppt_x</p:attrName>
                                        </p:attrNameLst>
                                      </p:cBhvr>
                                      <p:tavLst>
                                        <p:tav tm="0">
                                          <p:val>
                                            <p:strVal val="0-#ppt_w/2"/>
                                          </p:val>
                                        </p:tav>
                                        <p:tav tm="100000">
                                          <p:val>
                                            <p:strVal val="#ppt_x"/>
                                          </p:val>
                                        </p:tav>
                                      </p:tavLst>
                                    </p:anim>
                                    <p:anim calcmode="lin" valueType="num">
                                      <p:cBhvr additive="base">
                                        <p:cTn id="88" dur="500" fill="hold"/>
                                        <p:tgtEl>
                                          <p:spTgt spid="57"/>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500" fill="hold"/>
                                        <p:tgtEl>
                                          <p:spTgt spid="4"/>
                                        </p:tgtEl>
                                        <p:attrNameLst>
                                          <p:attrName>ppt_x</p:attrName>
                                        </p:attrNameLst>
                                      </p:cBhvr>
                                      <p:tavLst>
                                        <p:tav tm="0">
                                          <p:val>
                                            <p:strVal val="0-#ppt_w/2"/>
                                          </p:val>
                                        </p:tav>
                                        <p:tav tm="100000">
                                          <p:val>
                                            <p:strVal val="#ppt_x"/>
                                          </p:val>
                                        </p:tav>
                                      </p:tavLst>
                                    </p:anim>
                                    <p:anim calcmode="lin" valueType="num">
                                      <p:cBhvr additive="base">
                                        <p:cTn id="92" dur="500" fill="hold"/>
                                        <p:tgtEl>
                                          <p:spTgt spid="4"/>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35"/>
                                        </p:tgtEl>
                                        <p:attrNameLst>
                                          <p:attrName>style.visibility</p:attrName>
                                        </p:attrNameLst>
                                      </p:cBhvr>
                                      <p:to>
                                        <p:strVal val="visible"/>
                                      </p:to>
                                    </p:set>
                                    <p:anim calcmode="lin" valueType="num">
                                      <p:cBhvr additive="base">
                                        <p:cTn id="95" dur="500" fill="hold"/>
                                        <p:tgtEl>
                                          <p:spTgt spid="35"/>
                                        </p:tgtEl>
                                        <p:attrNameLst>
                                          <p:attrName>ppt_x</p:attrName>
                                        </p:attrNameLst>
                                      </p:cBhvr>
                                      <p:tavLst>
                                        <p:tav tm="0">
                                          <p:val>
                                            <p:strVal val="0-#ppt_w/2"/>
                                          </p:val>
                                        </p:tav>
                                        <p:tav tm="100000">
                                          <p:val>
                                            <p:strVal val="#ppt_x"/>
                                          </p:val>
                                        </p:tav>
                                      </p:tavLst>
                                    </p:anim>
                                    <p:anim calcmode="lin" valueType="num">
                                      <p:cBhvr additive="base">
                                        <p:cTn id="96" dur="500" fill="hold"/>
                                        <p:tgtEl>
                                          <p:spTgt spid="35"/>
                                        </p:tgtEl>
                                        <p:attrNameLst>
                                          <p:attrName>ppt_y</p:attrName>
                                        </p:attrNameLst>
                                      </p:cBhvr>
                                      <p:tavLst>
                                        <p:tav tm="0">
                                          <p:val>
                                            <p:strVal val="#ppt_y"/>
                                          </p:val>
                                        </p:tav>
                                        <p:tav tm="100000">
                                          <p:val>
                                            <p:strVal val="#ppt_y"/>
                                          </p:val>
                                        </p:tav>
                                      </p:tavLst>
                                    </p:anim>
                                  </p:childTnLst>
                                </p:cTn>
                              </p:par>
                            </p:childTnLst>
                          </p:cTn>
                        </p:par>
                        <p:par>
                          <p:cTn id="97" fill="hold">
                            <p:stCondLst>
                              <p:cond delay="500"/>
                            </p:stCondLst>
                            <p:childTnLst>
                              <p:par>
                                <p:cTn id="98" presetID="10" presetClass="entr" presetSubtype="0" fill="hold" grpId="0" nodeType="afterEffect">
                                  <p:stCondLst>
                                    <p:cond delay="0"/>
                                  </p:stCondLst>
                                  <p:childTnLst>
                                    <p:set>
                                      <p:cBhvr>
                                        <p:cTn id="99" dur="1" fill="hold">
                                          <p:stCondLst>
                                            <p:cond delay="0"/>
                                          </p:stCondLst>
                                        </p:cTn>
                                        <p:tgtEl>
                                          <p:spTgt spid="72"/>
                                        </p:tgtEl>
                                        <p:attrNameLst>
                                          <p:attrName>style.visibility</p:attrName>
                                        </p:attrNameLst>
                                      </p:cBhvr>
                                      <p:to>
                                        <p:strVal val="visible"/>
                                      </p:to>
                                    </p:set>
                                    <p:animEffect transition="in" filter="fade">
                                      <p:cBhvr>
                                        <p:cTn id="100" dur="500"/>
                                        <p:tgtEl>
                                          <p:spTgt spid="72"/>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81"/>
                                        </p:tgtEl>
                                        <p:attrNameLst>
                                          <p:attrName>style.visibility</p:attrName>
                                        </p:attrNameLst>
                                      </p:cBhvr>
                                      <p:to>
                                        <p:strVal val="visible"/>
                                      </p:to>
                                    </p:set>
                                    <p:animEffect transition="in" filter="fade">
                                      <p:cBhvr>
                                        <p:cTn id="103" dur="500"/>
                                        <p:tgtEl>
                                          <p:spTgt spid="81"/>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80"/>
                                        </p:tgtEl>
                                        <p:attrNameLst>
                                          <p:attrName>style.visibility</p:attrName>
                                        </p:attrNameLst>
                                      </p:cBhvr>
                                      <p:to>
                                        <p:strVal val="visible"/>
                                      </p:to>
                                    </p:set>
                                    <p:animEffect transition="in" filter="fade">
                                      <p:cBhvr>
                                        <p:cTn id="106" dur="500"/>
                                        <p:tgtEl>
                                          <p:spTgt spid="80"/>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75"/>
                                        </p:tgtEl>
                                        <p:attrNameLst>
                                          <p:attrName>style.visibility</p:attrName>
                                        </p:attrNameLst>
                                      </p:cBhvr>
                                      <p:to>
                                        <p:strVal val="visible"/>
                                      </p:to>
                                    </p:set>
                                    <p:animEffect transition="in" filter="fade">
                                      <p:cBhvr>
                                        <p:cTn id="109" dur="500"/>
                                        <p:tgtEl>
                                          <p:spTgt spid="75"/>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79"/>
                                        </p:tgtEl>
                                        <p:attrNameLst>
                                          <p:attrName>style.visibility</p:attrName>
                                        </p:attrNameLst>
                                      </p:cBhvr>
                                      <p:to>
                                        <p:strVal val="visible"/>
                                      </p:to>
                                    </p:set>
                                    <p:animEffect transition="in" filter="fade">
                                      <p:cBhvr>
                                        <p:cTn id="112" dur="500"/>
                                        <p:tgtEl>
                                          <p:spTgt spid="79"/>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77"/>
                                        </p:tgtEl>
                                        <p:attrNameLst>
                                          <p:attrName>style.visibility</p:attrName>
                                        </p:attrNameLst>
                                      </p:cBhvr>
                                      <p:to>
                                        <p:strVal val="visible"/>
                                      </p:to>
                                    </p:set>
                                    <p:animEffect transition="in" filter="fade">
                                      <p:cBhvr>
                                        <p:cTn id="115" dur="500"/>
                                        <p:tgtEl>
                                          <p:spTgt spid="77"/>
                                        </p:tgtEl>
                                      </p:cBhvr>
                                    </p:animEffect>
                                  </p:childTnLst>
                                </p:cTn>
                              </p:par>
                            </p:childTnLst>
                          </p:cTn>
                        </p:par>
                        <p:par>
                          <p:cTn id="116" fill="hold">
                            <p:stCondLst>
                              <p:cond delay="1000"/>
                            </p:stCondLst>
                            <p:childTnLst>
                              <p:par>
                                <p:cTn id="117" presetID="2" presetClass="entr" presetSubtype="2" fill="hold" nodeType="afterEffect">
                                  <p:stCondLst>
                                    <p:cond delay="0"/>
                                  </p:stCondLst>
                                  <p:childTnLst>
                                    <p:set>
                                      <p:cBhvr>
                                        <p:cTn id="118" dur="1" fill="hold">
                                          <p:stCondLst>
                                            <p:cond delay="0"/>
                                          </p:stCondLst>
                                        </p:cTn>
                                        <p:tgtEl>
                                          <p:spTgt spid="60"/>
                                        </p:tgtEl>
                                        <p:attrNameLst>
                                          <p:attrName>style.visibility</p:attrName>
                                        </p:attrNameLst>
                                      </p:cBhvr>
                                      <p:to>
                                        <p:strVal val="visible"/>
                                      </p:to>
                                    </p:set>
                                    <p:anim calcmode="lin" valueType="num">
                                      <p:cBhvr additive="base">
                                        <p:cTn id="119" dur="500" fill="hold"/>
                                        <p:tgtEl>
                                          <p:spTgt spid="60"/>
                                        </p:tgtEl>
                                        <p:attrNameLst>
                                          <p:attrName>ppt_x</p:attrName>
                                        </p:attrNameLst>
                                      </p:cBhvr>
                                      <p:tavLst>
                                        <p:tav tm="0">
                                          <p:val>
                                            <p:strVal val="1+#ppt_w/2"/>
                                          </p:val>
                                        </p:tav>
                                        <p:tav tm="100000">
                                          <p:val>
                                            <p:strVal val="#ppt_x"/>
                                          </p:val>
                                        </p:tav>
                                      </p:tavLst>
                                    </p:anim>
                                    <p:anim calcmode="lin" valueType="num">
                                      <p:cBhvr additive="base">
                                        <p:cTn id="120" dur="500" fill="hold"/>
                                        <p:tgtEl>
                                          <p:spTgt spid="60"/>
                                        </p:tgtEl>
                                        <p:attrNameLst>
                                          <p:attrName>ppt_y</p:attrName>
                                        </p:attrNameLst>
                                      </p:cBhvr>
                                      <p:tavLst>
                                        <p:tav tm="0">
                                          <p:val>
                                            <p:strVal val="#ppt_y"/>
                                          </p:val>
                                        </p:tav>
                                        <p:tav tm="100000">
                                          <p:val>
                                            <p:strVal val="#ppt_y"/>
                                          </p:val>
                                        </p:tav>
                                      </p:tavLst>
                                    </p:anim>
                                  </p:childTnLst>
                                </p:cTn>
                              </p:par>
                            </p:childTnLst>
                          </p:cTn>
                        </p:par>
                        <p:par>
                          <p:cTn id="121" fill="hold">
                            <p:stCondLst>
                              <p:cond delay="1500"/>
                            </p:stCondLst>
                            <p:childTnLst>
                              <p:par>
                                <p:cTn id="122" presetID="2" presetClass="entr" presetSubtype="2" fill="hold" nodeType="afterEffect">
                                  <p:stCondLst>
                                    <p:cond delay="0"/>
                                  </p:stCondLst>
                                  <p:childTnLst>
                                    <p:set>
                                      <p:cBhvr>
                                        <p:cTn id="123" dur="1" fill="hold">
                                          <p:stCondLst>
                                            <p:cond delay="0"/>
                                          </p:stCondLst>
                                        </p:cTn>
                                        <p:tgtEl>
                                          <p:spTgt spid="66"/>
                                        </p:tgtEl>
                                        <p:attrNameLst>
                                          <p:attrName>style.visibility</p:attrName>
                                        </p:attrNameLst>
                                      </p:cBhvr>
                                      <p:to>
                                        <p:strVal val="visible"/>
                                      </p:to>
                                    </p:set>
                                    <p:anim calcmode="lin" valueType="num">
                                      <p:cBhvr additive="base">
                                        <p:cTn id="124" dur="500" fill="hold"/>
                                        <p:tgtEl>
                                          <p:spTgt spid="66"/>
                                        </p:tgtEl>
                                        <p:attrNameLst>
                                          <p:attrName>ppt_x</p:attrName>
                                        </p:attrNameLst>
                                      </p:cBhvr>
                                      <p:tavLst>
                                        <p:tav tm="0">
                                          <p:val>
                                            <p:strVal val="1+#ppt_w/2"/>
                                          </p:val>
                                        </p:tav>
                                        <p:tav tm="100000">
                                          <p:val>
                                            <p:strVal val="#ppt_x"/>
                                          </p:val>
                                        </p:tav>
                                      </p:tavLst>
                                    </p:anim>
                                    <p:anim calcmode="lin" valueType="num">
                                      <p:cBhvr additive="base">
                                        <p:cTn id="125" dur="500" fill="hold"/>
                                        <p:tgtEl>
                                          <p:spTgt spid="66"/>
                                        </p:tgtEl>
                                        <p:attrNameLst>
                                          <p:attrName>ppt_y</p:attrName>
                                        </p:attrNameLst>
                                      </p:cBhvr>
                                      <p:tavLst>
                                        <p:tav tm="0">
                                          <p:val>
                                            <p:strVal val="#ppt_y"/>
                                          </p:val>
                                        </p:tav>
                                        <p:tav tm="100000">
                                          <p:val>
                                            <p:strVal val="#ppt_y"/>
                                          </p:val>
                                        </p:tav>
                                      </p:tavLst>
                                    </p:anim>
                                  </p:childTnLst>
                                </p:cTn>
                              </p:par>
                            </p:childTnLst>
                          </p:cTn>
                        </p:par>
                        <p:par>
                          <p:cTn id="126" fill="hold">
                            <p:stCondLst>
                              <p:cond delay="2000"/>
                            </p:stCondLst>
                            <p:childTnLst>
                              <p:par>
                                <p:cTn id="127" presetID="2" presetClass="entr" presetSubtype="2" fill="hold" nodeType="afterEffect">
                                  <p:stCondLst>
                                    <p:cond delay="0"/>
                                  </p:stCondLst>
                                  <p:childTnLst>
                                    <p:set>
                                      <p:cBhvr>
                                        <p:cTn id="128" dur="1" fill="hold">
                                          <p:stCondLst>
                                            <p:cond delay="0"/>
                                          </p:stCondLst>
                                        </p:cTn>
                                        <p:tgtEl>
                                          <p:spTgt spid="69"/>
                                        </p:tgtEl>
                                        <p:attrNameLst>
                                          <p:attrName>style.visibility</p:attrName>
                                        </p:attrNameLst>
                                      </p:cBhvr>
                                      <p:to>
                                        <p:strVal val="visible"/>
                                      </p:to>
                                    </p:set>
                                    <p:anim calcmode="lin" valueType="num">
                                      <p:cBhvr additive="base">
                                        <p:cTn id="129" dur="500" fill="hold"/>
                                        <p:tgtEl>
                                          <p:spTgt spid="69"/>
                                        </p:tgtEl>
                                        <p:attrNameLst>
                                          <p:attrName>ppt_x</p:attrName>
                                        </p:attrNameLst>
                                      </p:cBhvr>
                                      <p:tavLst>
                                        <p:tav tm="0">
                                          <p:val>
                                            <p:strVal val="1+#ppt_w/2"/>
                                          </p:val>
                                        </p:tav>
                                        <p:tav tm="100000">
                                          <p:val>
                                            <p:strVal val="#ppt_x"/>
                                          </p:val>
                                        </p:tav>
                                      </p:tavLst>
                                    </p:anim>
                                    <p:anim calcmode="lin" valueType="num">
                                      <p:cBhvr additive="base">
                                        <p:cTn id="130" dur="500" fill="hold"/>
                                        <p:tgtEl>
                                          <p:spTgt spid="69"/>
                                        </p:tgtEl>
                                        <p:attrNameLst>
                                          <p:attrName>ppt_y</p:attrName>
                                        </p:attrNameLst>
                                      </p:cBhvr>
                                      <p:tavLst>
                                        <p:tav tm="0">
                                          <p:val>
                                            <p:strVal val="#ppt_y"/>
                                          </p:val>
                                        </p:tav>
                                        <p:tav tm="100000">
                                          <p:val>
                                            <p:strVal val="#ppt_y"/>
                                          </p:val>
                                        </p:tav>
                                      </p:tavLst>
                                    </p:anim>
                                  </p:childTnLst>
                                </p:cTn>
                              </p:par>
                            </p:childTnLst>
                          </p:cTn>
                        </p:par>
                        <p:par>
                          <p:cTn id="131" fill="hold">
                            <p:stCondLst>
                              <p:cond delay="2500"/>
                            </p:stCondLst>
                            <p:childTnLst>
                              <p:par>
                                <p:cTn id="132" presetID="2" presetClass="entr" presetSubtype="2" fill="hold" nodeType="afterEffect">
                                  <p:stCondLst>
                                    <p:cond delay="0"/>
                                  </p:stCondLst>
                                  <p:childTnLst>
                                    <p:set>
                                      <p:cBhvr>
                                        <p:cTn id="133" dur="1" fill="hold">
                                          <p:stCondLst>
                                            <p:cond delay="0"/>
                                          </p:stCondLst>
                                        </p:cTn>
                                        <p:tgtEl>
                                          <p:spTgt spid="63"/>
                                        </p:tgtEl>
                                        <p:attrNameLst>
                                          <p:attrName>style.visibility</p:attrName>
                                        </p:attrNameLst>
                                      </p:cBhvr>
                                      <p:to>
                                        <p:strVal val="visible"/>
                                      </p:to>
                                    </p:set>
                                    <p:anim calcmode="lin" valueType="num">
                                      <p:cBhvr additive="base">
                                        <p:cTn id="134" dur="500" fill="hold"/>
                                        <p:tgtEl>
                                          <p:spTgt spid="63"/>
                                        </p:tgtEl>
                                        <p:attrNameLst>
                                          <p:attrName>ppt_x</p:attrName>
                                        </p:attrNameLst>
                                      </p:cBhvr>
                                      <p:tavLst>
                                        <p:tav tm="0">
                                          <p:val>
                                            <p:strVal val="1+#ppt_w/2"/>
                                          </p:val>
                                        </p:tav>
                                        <p:tav tm="100000">
                                          <p:val>
                                            <p:strVal val="#ppt_x"/>
                                          </p:val>
                                        </p:tav>
                                      </p:tavLst>
                                    </p:anim>
                                    <p:anim calcmode="lin" valueType="num">
                                      <p:cBhvr additive="base">
                                        <p:cTn id="135" dur="500" fill="hold"/>
                                        <p:tgtEl>
                                          <p:spTgt spid="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4" grpId="0" animBg="1"/>
      <p:bldP spid="75" grpId="0" animBg="1"/>
      <p:bldP spid="76" grpId="0" animBg="1"/>
      <p:bldP spid="77" grpId="0" animBg="1"/>
      <p:bldP spid="78" grpId="0" animBg="1"/>
      <p:bldP spid="79" grpId="0" animBg="1"/>
      <p:bldP spid="80" grpId="0" animBg="1"/>
      <p:bldP spid="81" grpId="0" animBg="1"/>
      <p:bldP spid="44" grpId="0" animBg="1"/>
      <p:bldP spid="49" grpId="0" animBg="1"/>
      <p:bldP spid="54" grpId="0" animBg="1"/>
      <p:bldP spid="59" grpId="0" animBg="1"/>
      <p:bldP spid="24" grpId="0" animBg="1"/>
      <p:bldP spid="32" grpId="0" animBg="1"/>
      <p:bldP spid="34" grpId="0" animBg="1"/>
      <p:bldP spid="35" grpId="0" animBg="1"/>
      <p:bldP spid="36" grpId="0" animBg="1"/>
      <p:bldP spid="37" grpId="0" animBg="1"/>
      <p:bldP spid="41" grpId="0" animBg="1"/>
      <p:bldP spid="42" grpId="0" animBg="1"/>
      <p:bldP spid="47" grpId="0" animBg="1"/>
      <p:bldP spid="52" grpId="0" animBg="1"/>
      <p:bldP spid="5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rot="2400000">
            <a:off x="2459619" y="2495006"/>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2" name="矩形 59"/>
          <p:cNvSpPr/>
          <p:nvPr/>
        </p:nvSpPr>
        <p:spPr>
          <a:xfrm rot="2400000">
            <a:off x="4113383" y="3439511"/>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3" name="矩形 59"/>
          <p:cNvSpPr/>
          <p:nvPr/>
        </p:nvSpPr>
        <p:spPr>
          <a:xfrm rot="2400000">
            <a:off x="7374462" y="3439511"/>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4" name="矩形 59"/>
          <p:cNvSpPr/>
          <p:nvPr/>
        </p:nvSpPr>
        <p:spPr>
          <a:xfrm rot="2400000">
            <a:off x="9011466" y="2495006"/>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5" name="矩形 59"/>
          <p:cNvSpPr/>
          <p:nvPr/>
        </p:nvSpPr>
        <p:spPr>
          <a:xfrm rot="2400000">
            <a:off x="5734554" y="2495006"/>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21" name="Freeform 6"/>
          <p:cNvSpPr>
            <a:spLocks/>
          </p:cNvSpPr>
          <p:nvPr/>
        </p:nvSpPr>
        <p:spPr bwMode="auto">
          <a:xfrm>
            <a:off x="8551966" y="1942450"/>
            <a:ext cx="1645539" cy="139557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28" name="Freeform 6"/>
          <p:cNvSpPr>
            <a:spLocks/>
          </p:cNvSpPr>
          <p:nvPr/>
        </p:nvSpPr>
        <p:spPr bwMode="auto">
          <a:xfrm>
            <a:off x="5280487" y="1951605"/>
            <a:ext cx="1645539" cy="1395580"/>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34" name="Freeform 6"/>
          <p:cNvSpPr>
            <a:spLocks/>
          </p:cNvSpPr>
          <p:nvPr/>
        </p:nvSpPr>
        <p:spPr bwMode="auto">
          <a:xfrm>
            <a:off x="2009098" y="1966598"/>
            <a:ext cx="1645539" cy="139557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41" name="Freeform 6"/>
          <p:cNvSpPr>
            <a:spLocks/>
          </p:cNvSpPr>
          <p:nvPr/>
        </p:nvSpPr>
        <p:spPr bwMode="auto">
          <a:xfrm>
            <a:off x="3648706" y="2873074"/>
            <a:ext cx="1645539" cy="1395580"/>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48" name="Freeform 6"/>
          <p:cNvSpPr>
            <a:spLocks/>
          </p:cNvSpPr>
          <p:nvPr/>
        </p:nvSpPr>
        <p:spPr bwMode="auto">
          <a:xfrm>
            <a:off x="6915610" y="2863994"/>
            <a:ext cx="1645539" cy="139557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19" name="Freeform 7"/>
          <p:cNvSpPr>
            <a:spLocks/>
          </p:cNvSpPr>
          <p:nvPr/>
        </p:nvSpPr>
        <p:spPr bwMode="auto">
          <a:xfrm>
            <a:off x="8760226" y="2121567"/>
            <a:ext cx="1229018" cy="103734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17" name="TextBox 44"/>
          <p:cNvSpPr txBox="1"/>
          <p:nvPr/>
        </p:nvSpPr>
        <p:spPr>
          <a:xfrm>
            <a:off x="9024747" y="2378629"/>
            <a:ext cx="699977" cy="523220"/>
          </a:xfrm>
          <a:prstGeom prst="rect">
            <a:avLst/>
          </a:prstGeom>
          <a:noFill/>
        </p:spPr>
        <p:txBody>
          <a:bodyPr wrap="square" rtlCol="0">
            <a:spAutoFit/>
          </a:bodyPr>
          <a:lstStyle/>
          <a:p>
            <a:pPr algn="ctr"/>
            <a:r>
              <a:rPr lang="en-US" altLang="zh-CN" sz="2800" dirty="0">
                <a:solidFill>
                  <a:schemeClr val="bg1"/>
                </a:solidFill>
                <a:ea typeface="微软雅黑" pitchFamily="34" charset="-122"/>
              </a:rPr>
              <a:t>05</a:t>
            </a:r>
            <a:endParaRPr lang="zh-CN" altLang="en-US" sz="2800" dirty="0">
              <a:solidFill>
                <a:schemeClr val="bg1"/>
              </a:solidFill>
              <a:ea typeface="微软雅黑" pitchFamily="34" charset="-122"/>
            </a:endParaRPr>
          </a:p>
        </p:txBody>
      </p:sp>
      <p:sp>
        <p:nvSpPr>
          <p:cNvPr id="26" name="Freeform 7"/>
          <p:cNvSpPr>
            <a:spLocks/>
          </p:cNvSpPr>
          <p:nvPr/>
        </p:nvSpPr>
        <p:spPr bwMode="auto">
          <a:xfrm>
            <a:off x="5488747" y="2130723"/>
            <a:ext cx="1229018" cy="103734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24" name="TextBox 51"/>
          <p:cNvSpPr txBox="1"/>
          <p:nvPr/>
        </p:nvSpPr>
        <p:spPr>
          <a:xfrm>
            <a:off x="5753268" y="2387785"/>
            <a:ext cx="699977" cy="523220"/>
          </a:xfrm>
          <a:prstGeom prst="rect">
            <a:avLst/>
          </a:prstGeom>
          <a:noFill/>
        </p:spPr>
        <p:txBody>
          <a:bodyPr wrap="square" rtlCol="0">
            <a:spAutoFit/>
          </a:bodyPr>
          <a:lstStyle/>
          <a:p>
            <a:pPr algn="ctr"/>
            <a:r>
              <a:rPr lang="en-US" altLang="zh-CN" sz="2800" dirty="0">
                <a:solidFill>
                  <a:schemeClr val="bg1"/>
                </a:solidFill>
                <a:ea typeface="微软雅黑" pitchFamily="34" charset="-122"/>
              </a:rPr>
              <a:t>03</a:t>
            </a:r>
            <a:endParaRPr lang="zh-CN" altLang="en-US" sz="2800" dirty="0">
              <a:solidFill>
                <a:schemeClr val="bg1"/>
              </a:solidFill>
              <a:ea typeface="微软雅黑" pitchFamily="34" charset="-122"/>
            </a:endParaRPr>
          </a:p>
        </p:txBody>
      </p:sp>
      <p:sp>
        <p:nvSpPr>
          <p:cNvPr id="31" name="Freeform 7"/>
          <p:cNvSpPr>
            <a:spLocks/>
          </p:cNvSpPr>
          <p:nvPr/>
        </p:nvSpPr>
        <p:spPr bwMode="auto">
          <a:xfrm>
            <a:off x="2217358" y="2145715"/>
            <a:ext cx="1229018" cy="103734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32" name="TextBox 59"/>
          <p:cNvSpPr txBox="1"/>
          <p:nvPr/>
        </p:nvSpPr>
        <p:spPr>
          <a:xfrm>
            <a:off x="2481879" y="2402777"/>
            <a:ext cx="699977" cy="523220"/>
          </a:xfrm>
          <a:prstGeom prst="rect">
            <a:avLst/>
          </a:prstGeom>
          <a:noFill/>
        </p:spPr>
        <p:txBody>
          <a:bodyPr wrap="square" rtlCol="0">
            <a:spAutoFit/>
          </a:bodyPr>
          <a:lstStyle/>
          <a:p>
            <a:pPr algn="ctr"/>
            <a:r>
              <a:rPr lang="en-US" altLang="zh-CN" sz="2800" dirty="0">
                <a:solidFill>
                  <a:schemeClr val="bg1"/>
                </a:solidFill>
                <a:ea typeface="微软雅黑" pitchFamily="34" charset="-122"/>
              </a:rPr>
              <a:t>01</a:t>
            </a:r>
            <a:endParaRPr lang="zh-CN" altLang="en-US" sz="2800" dirty="0">
              <a:solidFill>
                <a:schemeClr val="bg1"/>
              </a:solidFill>
              <a:ea typeface="微软雅黑" pitchFamily="34" charset="-122"/>
            </a:endParaRPr>
          </a:p>
        </p:txBody>
      </p:sp>
      <p:sp>
        <p:nvSpPr>
          <p:cNvPr id="39" name="Freeform 7"/>
          <p:cNvSpPr>
            <a:spLocks/>
          </p:cNvSpPr>
          <p:nvPr/>
        </p:nvSpPr>
        <p:spPr bwMode="auto">
          <a:xfrm>
            <a:off x="3856966" y="3052192"/>
            <a:ext cx="1229018" cy="103734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37" name="TextBox 64"/>
          <p:cNvSpPr txBox="1"/>
          <p:nvPr/>
        </p:nvSpPr>
        <p:spPr>
          <a:xfrm>
            <a:off x="4121487" y="3309254"/>
            <a:ext cx="699977" cy="523220"/>
          </a:xfrm>
          <a:prstGeom prst="rect">
            <a:avLst/>
          </a:prstGeom>
          <a:noFill/>
        </p:spPr>
        <p:txBody>
          <a:bodyPr wrap="square" rtlCol="0">
            <a:spAutoFit/>
          </a:bodyPr>
          <a:lstStyle/>
          <a:p>
            <a:pPr algn="ctr"/>
            <a:r>
              <a:rPr lang="en-US" altLang="zh-CN" sz="2800" dirty="0">
                <a:solidFill>
                  <a:schemeClr val="bg1"/>
                </a:solidFill>
                <a:ea typeface="微软雅黑" pitchFamily="34" charset="-122"/>
              </a:rPr>
              <a:t>02</a:t>
            </a:r>
            <a:endParaRPr lang="zh-CN" altLang="en-US" sz="2800" dirty="0">
              <a:solidFill>
                <a:schemeClr val="bg1"/>
              </a:solidFill>
              <a:ea typeface="微软雅黑" pitchFamily="34" charset="-122"/>
            </a:endParaRPr>
          </a:p>
        </p:txBody>
      </p:sp>
      <p:sp>
        <p:nvSpPr>
          <p:cNvPr id="46" name="Freeform 7"/>
          <p:cNvSpPr>
            <a:spLocks/>
          </p:cNvSpPr>
          <p:nvPr/>
        </p:nvSpPr>
        <p:spPr bwMode="auto">
          <a:xfrm>
            <a:off x="7123870" y="3043111"/>
            <a:ext cx="1229018" cy="103734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a:solidFill>
                <a:schemeClr val="bg1"/>
              </a:solidFill>
            </a:endParaRPr>
          </a:p>
        </p:txBody>
      </p:sp>
      <p:sp>
        <p:nvSpPr>
          <p:cNvPr id="44" name="TextBox 71"/>
          <p:cNvSpPr txBox="1"/>
          <p:nvPr/>
        </p:nvSpPr>
        <p:spPr>
          <a:xfrm>
            <a:off x="7388391" y="3300173"/>
            <a:ext cx="699977" cy="523220"/>
          </a:xfrm>
          <a:prstGeom prst="rect">
            <a:avLst/>
          </a:prstGeom>
          <a:noFill/>
        </p:spPr>
        <p:txBody>
          <a:bodyPr wrap="square" rtlCol="0">
            <a:spAutoFit/>
          </a:bodyPr>
          <a:lstStyle/>
          <a:p>
            <a:pPr algn="ctr"/>
            <a:r>
              <a:rPr lang="en-US" altLang="zh-CN" sz="2800" dirty="0">
                <a:solidFill>
                  <a:schemeClr val="bg1"/>
                </a:solidFill>
                <a:ea typeface="微软雅黑" pitchFamily="34" charset="-122"/>
              </a:rPr>
              <a:t>04</a:t>
            </a:r>
            <a:endParaRPr lang="zh-CN" altLang="en-US" sz="2800" dirty="0">
              <a:solidFill>
                <a:schemeClr val="bg1"/>
              </a:solidFill>
              <a:ea typeface="微软雅黑" pitchFamily="34" charset="-122"/>
            </a:endParaRPr>
          </a:p>
        </p:txBody>
      </p:sp>
      <p:sp>
        <p:nvSpPr>
          <p:cNvPr id="52" name="矩形 51"/>
          <p:cNvSpPr/>
          <p:nvPr/>
        </p:nvSpPr>
        <p:spPr>
          <a:xfrm>
            <a:off x="1849413" y="3617124"/>
            <a:ext cx="1964907"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标题文字添加</a:t>
            </a:r>
          </a:p>
        </p:txBody>
      </p:sp>
      <p:sp>
        <p:nvSpPr>
          <p:cNvPr id="53" name="矩形 52"/>
          <p:cNvSpPr/>
          <p:nvPr/>
        </p:nvSpPr>
        <p:spPr>
          <a:xfrm>
            <a:off x="5129970" y="3617124"/>
            <a:ext cx="1964907"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标题文字添加</a:t>
            </a:r>
          </a:p>
        </p:txBody>
      </p:sp>
      <p:sp>
        <p:nvSpPr>
          <p:cNvPr id="54" name="矩形 53"/>
          <p:cNvSpPr/>
          <p:nvPr/>
        </p:nvSpPr>
        <p:spPr>
          <a:xfrm>
            <a:off x="8396874" y="3617124"/>
            <a:ext cx="1964907"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标题文字添加</a:t>
            </a:r>
          </a:p>
        </p:txBody>
      </p:sp>
      <p:sp>
        <p:nvSpPr>
          <p:cNvPr id="55" name="矩形 54"/>
          <p:cNvSpPr/>
          <p:nvPr/>
        </p:nvSpPr>
        <p:spPr>
          <a:xfrm>
            <a:off x="6756543" y="2016257"/>
            <a:ext cx="1964907"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标题文字添加</a:t>
            </a:r>
          </a:p>
        </p:txBody>
      </p:sp>
      <p:sp>
        <p:nvSpPr>
          <p:cNvPr id="56" name="矩形 55"/>
          <p:cNvSpPr/>
          <p:nvPr/>
        </p:nvSpPr>
        <p:spPr>
          <a:xfrm>
            <a:off x="3489021" y="2016257"/>
            <a:ext cx="1964907"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标题文字添加</a:t>
            </a:r>
          </a:p>
        </p:txBody>
      </p:sp>
      <p:grpSp>
        <p:nvGrpSpPr>
          <p:cNvPr id="57" name="组合 56"/>
          <p:cNvGrpSpPr/>
          <p:nvPr/>
        </p:nvGrpSpPr>
        <p:grpSpPr>
          <a:xfrm>
            <a:off x="1207565" y="4722907"/>
            <a:ext cx="9823292" cy="1002866"/>
            <a:chOff x="7483989" y="3317122"/>
            <a:chExt cx="9823292" cy="1002866"/>
          </a:xfrm>
        </p:grpSpPr>
        <p:sp>
          <p:nvSpPr>
            <p:cNvPr id="58" name="矩形 57"/>
            <p:cNvSpPr/>
            <p:nvPr/>
          </p:nvSpPr>
          <p:spPr>
            <a:xfrm>
              <a:off x="7483989" y="3732519"/>
              <a:ext cx="9823292" cy="58746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59" name="矩形 58"/>
            <p:cNvSpPr/>
            <p:nvPr/>
          </p:nvSpPr>
          <p:spPr>
            <a:xfrm>
              <a:off x="7483989" y="331712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latin typeface="+mn-ea"/>
                </a:rPr>
                <a:t>标题文字添加</a:t>
              </a:r>
            </a:p>
          </p:txBody>
        </p:sp>
      </p:grpSp>
      <p:grpSp>
        <p:nvGrpSpPr>
          <p:cNvPr id="66" name="组合 65"/>
          <p:cNvGrpSpPr/>
          <p:nvPr/>
        </p:nvGrpSpPr>
        <p:grpSpPr>
          <a:xfrm>
            <a:off x="3653004" y="-272090"/>
            <a:ext cx="4885992" cy="1411964"/>
            <a:chOff x="3653004" y="-272090"/>
            <a:chExt cx="4885992" cy="1411964"/>
          </a:xfrm>
        </p:grpSpPr>
        <p:sp>
          <p:nvSpPr>
            <p:cNvPr id="67" name="矩形 66"/>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68" name="矩形 67"/>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69" name="组合 68"/>
            <p:cNvGrpSpPr/>
            <p:nvPr/>
          </p:nvGrpSpPr>
          <p:grpSpPr>
            <a:xfrm>
              <a:off x="3653004" y="423807"/>
              <a:ext cx="4885992" cy="716067"/>
              <a:chOff x="5402407" y="1247256"/>
              <a:chExt cx="4885992" cy="716067"/>
            </a:xfrm>
          </p:grpSpPr>
          <p:sp>
            <p:nvSpPr>
              <p:cNvPr id="73" name="文本框 7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74" name="文本框 7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70" name="组合 69"/>
            <p:cNvGrpSpPr/>
            <p:nvPr/>
          </p:nvGrpSpPr>
          <p:grpSpPr>
            <a:xfrm>
              <a:off x="5554074" y="-272090"/>
              <a:ext cx="1083852" cy="569004"/>
              <a:chOff x="5493998" y="-322890"/>
              <a:chExt cx="1083852" cy="569004"/>
            </a:xfrm>
          </p:grpSpPr>
          <p:sp>
            <p:nvSpPr>
              <p:cNvPr id="71" name="椭圆 70"/>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62987069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500" fill="hold"/>
                                        <p:tgtEl>
                                          <p:spTgt spid="34"/>
                                        </p:tgtEl>
                                        <p:attrNameLst>
                                          <p:attrName>ppt_w</p:attrName>
                                        </p:attrNameLst>
                                      </p:cBhvr>
                                      <p:tavLst>
                                        <p:tav tm="0">
                                          <p:val>
                                            <p:fltVal val="0"/>
                                          </p:val>
                                        </p:tav>
                                        <p:tav tm="100000">
                                          <p:val>
                                            <p:strVal val="#ppt_w"/>
                                          </p:val>
                                        </p:tav>
                                      </p:tavLst>
                                    </p:anim>
                                    <p:anim calcmode="lin" valueType="num">
                                      <p:cBhvr>
                                        <p:cTn id="13" dur="500" fill="hold"/>
                                        <p:tgtEl>
                                          <p:spTgt spid="34"/>
                                        </p:tgtEl>
                                        <p:attrNameLst>
                                          <p:attrName>ppt_h</p:attrName>
                                        </p:attrNameLst>
                                      </p:cBhvr>
                                      <p:tavLst>
                                        <p:tav tm="0">
                                          <p:val>
                                            <p:fltVal val="0"/>
                                          </p:val>
                                        </p:tav>
                                        <p:tav tm="100000">
                                          <p:val>
                                            <p:strVal val="#ppt_h"/>
                                          </p:val>
                                        </p:tav>
                                      </p:tavLst>
                                    </p:anim>
                                    <p:animEffect transition="in" filter="fade">
                                      <p:cBhvr>
                                        <p:cTn id="14" dur="500"/>
                                        <p:tgtEl>
                                          <p:spTgt spid="3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p:cTn id="17" dur="500" fill="hold"/>
                                        <p:tgtEl>
                                          <p:spTgt spid="41"/>
                                        </p:tgtEl>
                                        <p:attrNameLst>
                                          <p:attrName>ppt_w</p:attrName>
                                        </p:attrNameLst>
                                      </p:cBhvr>
                                      <p:tavLst>
                                        <p:tav tm="0">
                                          <p:val>
                                            <p:fltVal val="0"/>
                                          </p:val>
                                        </p:tav>
                                        <p:tav tm="100000">
                                          <p:val>
                                            <p:strVal val="#ppt_w"/>
                                          </p:val>
                                        </p:tav>
                                      </p:tavLst>
                                    </p:anim>
                                    <p:anim calcmode="lin" valueType="num">
                                      <p:cBhvr>
                                        <p:cTn id="18" dur="500" fill="hold"/>
                                        <p:tgtEl>
                                          <p:spTgt spid="41"/>
                                        </p:tgtEl>
                                        <p:attrNameLst>
                                          <p:attrName>ppt_h</p:attrName>
                                        </p:attrNameLst>
                                      </p:cBhvr>
                                      <p:tavLst>
                                        <p:tav tm="0">
                                          <p:val>
                                            <p:fltVal val="0"/>
                                          </p:val>
                                        </p:tav>
                                        <p:tav tm="100000">
                                          <p:val>
                                            <p:strVal val="#ppt_h"/>
                                          </p:val>
                                        </p:tav>
                                      </p:tavLst>
                                    </p:anim>
                                    <p:animEffect transition="in" filter="fade">
                                      <p:cBhvr>
                                        <p:cTn id="19" dur="500"/>
                                        <p:tgtEl>
                                          <p:spTgt spid="4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p:cTn id="22" dur="500" fill="hold"/>
                                        <p:tgtEl>
                                          <p:spTgt spid="39"/>
                                        </p:tgtEl>
                                        <p:attrNameLst>
                                          <p:attrName>ppt_w</p:attrName>
                                        </p:attrNameLst>
                                      </p:cBhvr>
                                      <p:tavLst>
                                        <p:tav tm="0">
                                          <p:val>
                                            <p:fltVal val="0"/>
                                          </p:val>
                                        </p:tav>
                                        <p:tav tm="100000">
                                          <p:val>
                                            <p:strVal val="#ppt_w"/>
                                          </p:val>
                                        </p:tav>
                                      </p:tavLst>
                                    </p:anim>
                                    <p:anim calcmode="lin" valueType="num">
                                      <p:cBhvr>
                                        <p:cTn id="23" dur="500" fill="hold"/>
                                        <p:tgtEl>
                                          <p:spTgt spid="39"/>
                                        </p:tgtEl>
                                        <p:attrNameLst>
                                          <p:attrName>ppt_h</p:attrName>
                                        </p:attrNameLst>
                                      </p:cBhvr>
                                      <p:tavLst>
                                        <p:tav tm="0">
                                          <p:val>
                                            <p:fltVal val="0"/>
                                          </p:val>
                                        </p:tav>
                                        <p:tav tm="100000">
                                          <p:val>
                                            <p:strVal val="#ppt_h"/>
                                          </p:val>
                                        </p:tav>
                                      </p:tavLst>
                                    </p:anim>
                                    <p:animEffect transition="in" filter="fade">
                                      <p:cBhvr>
                                        <p:cTn id="24" dur="500"/>
                                        <p:tgtEl>
                                          <p:spTgt spid="3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fltVal val="0"/>
                                          </p:val>
                                        </p:tav>
                                        <p:tav tm="100000">
                                          <p:val>
                                            <p:strVal val="#ppt_h"/>
                                          </p:val>
                                        </p:tav>
                                      </p:tavLst>
                                    </p:anim>
                                    <p:animEffect transition="in" filter="fade">
                                      <p:cBhvr>
                                        <p:cTn id="29" dur="500"/>
                                        <p:tgtEl>
                                          <p:spTgt spid="2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500" fill="hold"/>
                                        <p:tgtEl>
                                          <p:spTgt spid="24"/>
                                        </p:tgtEl>
                                        <p:attrNameLst>
                                          <p:attrName>ppt_w</p:attrName>
                                        </p:attrNameLst>
                                      </p:cBhvr>
                                      <p:tavLst>
                                        <p:tav tm="0">
                                          <p:val>
                                            <p:fltVal val="0"/>
                                          </p:val>
                                        </p:tav>
                                        <p:tav tm="100000">
                                          <p:val>
                                            <p:strVal val="#ppt_w"/>
                                          </p:val>
                                        </p:tav>
                                      </p:tavLst>
                                    </p:anim>
                                    <p:anim calcmode="lin" valueType="num">
                                      <p:cBhvr>
                                        <p:cTn id="33" dur="500" fill="hold"/>
                                        <p:tgtEl>
                                          <p:spTgt spid="24"/>
                                        </p:tgtEl>
                                        <p:attrNameLst>
                                          <p:attrName>ppt_h</p:attrName>
                                        </p:attrNameLst>
                                      </p:cBhvr>
                                      <p:tavLst>
                                        <p:tav tm="0">
                                          <p:val>
                                            <p:fltVal val="0"/>
                                          </p:val>
                                        </p:tav>
                                        <p:tav tm="100000">
                                          <p:val>
                                            <p:strVal val="#ppt_h"/>
                                          </p:val>
                                        </p:tav>
                                      </p:tavLst>
                                    </p:anim>
                                    <p:animEffect transition="in" filter="fade">
                                      <p:cBhvr>
                                        <p:cTn id="34" dur="500"/>
                                        <p:tgtEl>
                                          <p:spTgt spid="2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p:cTn id="37" dur="500" fill="hold"/>
                                        <p:tgtEl>
                                          <p:spTgt spid="26"/>
                                        </p:tgtEl>
                                        <p:attrNameLst>
                                          <p:attrName>ppt_w</p:attrName>
                                        </p:attrNameLst>
                                      </p:cBhvr>
                                      <p:tavLst>
                                        <p:tav tm="0">
                                          <p:val>
                                            <p:fltVal val="0"/>
                                          </p:val>
                                        </p:tav>
                                        <p:tav tm="100000">
                                          <p:val>
                                            <p:strVal val="#ppt_w"/>
                                          </p:val>
                                        </p:tav>
                                      </p:tavLst>
                                    </p:anim>
                                    <p:anim calcmode="lin" valueType="num">
                                      <p:cBhvr>
                                        <p:cTn id="38" dur="500" fill="hold"/>
                                        <p:tgtEl>
                                          <p:spTgt spid="26"/>
                                        </p:tgtEl>
                                        <p:attrNameLst>
                                          <p:attrName>ppt_h</p:attrName>
                                        </p:attrNameLst>
                                      </p:cBhvr>
                                      <p:tavLst>
                                        <p:tav tm="0">
                                          <p:val>
                                            <p:fltVal val="0"/>
                                          </p:val>
                                        </p:tav>
                                        <p:tav tm="100000">
                                          <p:val>
                                            <p:strVal val="#ppt_h"/>
                                          </p:val>
                                        </p:tav>
                                      </p:tavLst>
                                    </p:anim>
                                    <p:animEffect transition="in" filter="fade">
                                      <p:cBhvr>
                                        <p:cTn id="39" dur="500"/>
                                        <p:tgtEl>
                                          <p:spTgt spid="2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6"/>
                                        </p:tgtEl>
                                        <p:attrNameLst>
                                          <p:attrName>style.visibility</p:attrName>
                                        </p:attrNameLst>
                                      </p:cBhvr>
                                      <p:to>
                                        <p:strVal val="visible"/>
                                      </p:to>
                                    </p:set>
                                    <p:anim calcmode="lin" valueType="num">
                                      <p:cBhvr>
                                        <p:cTn id="47" dur="500" fill="hold"/>
                                        <p:tgtEl>
                                          <p:spTgt spid="46"/>
                                        </p:tgtEl>
                                        <p:attrNameLst>
                                          <p:attrName>ppt_w</p:attrName>
                                        </p:attrNameLst>
                                      </p:cBhvr>
                                      <p:tavLst>
                                        <p:tav tm="0">
                                          <p:val>
                                            <p:fltVal val="0"/>
                                          </p:val>
                                        </p:tav>
                                        <p:tav tm="100000">
                                          <p:val>
                                            <p:strVal val="#ppt_w"/>
                                          </p:val>
                                        </p:tav>
                                      </p:tavLst>
                                    </p:anim>
                                    <p:anim calcmode="lin" valueType="num">
                                      <p:cBhvr>
                                        <p:cTn id="48" dur="500" fill="hold"/>
                                        <p:tgtEl>
                                          <p:spTgt spid="46"/>
                                        </p:tgtEl>
                                        <p:attrNameLst>
                                          <p:attrName>ppt_h</p:attrName>
                                        </p:attrNameLst>
                                      </p:cBhvr>
                                      <p:tavLst>
                                        <p:tav tm="0">
                                          <p:val>
                                            <p:fltVal val="0"/>
                                          </p:val>
                                        </p:tav>
                                        <p:tav tm="100000">
                                          <p:val>
                                            <p:strVal val="#ppt_h"/>
                                          </p:val>
                                        </p:tav>
                                      </p:tavLst>
                                    </p:anim>
                                    <p:animEffect transition="in" filter="fade">
                                      <p:cBhvr>
                                        <p:cTn id="49" dur="500"/>
                                        <p:tgtEl>
                                          <p:spTgt spid="4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p:cTn id="62" dur="500" fill="hold"/>
                                        <p:tgtEl>
                                          <p:spTgt spid="21"/>
                                        </p:tgtEl>
                                        <p:attrNameLst>
                                          <p:attrName>ppt_w</p:attrName>
                                        </p:attrNameLst>
                                      </p:cBhvr>
                                      <p:tavLst>
                                        <p:tav tm="0">
                                          <p:val>
                                            <p:fltVal val="0"/>
                                          </p:val>
                                        </p:tav>
                                        <p:tav tm="100000">
                                          <p:val>
                                            <p:strVal val="#ppt_w"/>
                                          </p:val>
                                        </p:tav>
                                      </p:tavLst>
                                    </p:anim>
                                    <p:anim calcmode="lin" valueType="num">
                                      <p:cBhvr>
                                        <p:cTn id="63" dur="500" fill="hold"/>
                                        <p:tgtEl>
                                          <p:spTgt spid="21"/>
                                        </p:tgtEl>
                                        <p:attrNameLst>
                                          <p:attrName>ppt_h</p:attrName>
                                        </p:attrNameLst>
                                      </p:cBhvr>
                                      <p:tavLst>
                                        <p:tav tm="0">
                                          <p:val>
                                            <p:fltVal val="0"/>
                                          </p:val>
                                        </p:tav>
                                        <p:tav tm="100000">
                                          <p:val>
                                            <p:strVal val="#ppt_h"/>
                                          </p:val>
                                        </p:tav>
                                      </p:tavLst>
                                    </p:anim>
                                    <p:animEffect transition="in" filter="fade">
                                      <p:cBhvr>
                                        <p:cTn id="64" dur="500"/>
                                        <p:tgtEl>
                                          <p:spTgt spid="21"/>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p:cTn id="67" dur="500" fill="hold"/>
                                        <p:tgtEl>
                                          <p:spTgt spid="17"/>
                                        </p:tgtEl>
                                        <p:attrNameLst>
                                          <p:attrName>ppt_w</p:attrName>
                                        </p:attrNameLst>
                                      </p:cBhvr>
                                      <p:tavLst>
                                        <p:tav tm="0">
                                          <p:val>
                                            <p:fltVal val="0"/>
                                          </p:val>
                                        </p:tav>
                                        <p:tav tm="100000">
                                          <p:val>
                                            <p:strVal val="#ppt_w"/>
                                          </p:val>
                                        </p:tav>
                                      </p:tavLst>
                                    </p:anim>
                                    <p:anim calcmode="lin" valueType="num">
                                      <p:cBhvr>
                                        <p:cTn id="68" dur="500" fill="hold"/>
                                        <p:tgtEl>
                                          <p:spTgt spid="17"/>
                                        </p:tgtEl>
                                        <p:attrNameLst>
                                          <p:attrName>ppt_h</p:attrName>
                                        </p:attrNameLst>
                                      </p:cBhvr>
                                      <p:tavLst>
                                        <p:tav tm="0">
                                          <p:val>
                                            <p:fltVal val="0"/>
                                          </p:val>
                                        </p:tav>
                                        <p:tav tm="100000">
                                          <p:val>
                                            <p:strVal val="#ppt_h"/>
                                          </p:val>
                                        </p:tav>
                                      </p:tavLst>
                                    </p:anim>
                                    <p:animEffect transition="in" filter="fade">
                                      <p:cBhvr>
                                        <p:cTn id="69" dur="500"/>
                                        <p:tgtEl>
                                          <p:spTgt spid="17"/>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500" fill="hold"/>
                                        <p:tgtEl>
                                          <p:spTgt spid="37"/>
                                        </p:tgtEl>
                                        <p:attrNameLst>
                                          <p:attrName>ppt_w</p:attrName>
                                        </p:attrNameLst>
                                      </p:cBhvr>
                                      <p:tavLst>
                                        <p:tav tm="0">
                                          <p:val>
                                            <p:fltVal val="0"/>
                                          </p:val>
                                        </p:tav>
                                        <p:tav tm="100000">
                                          <p:val>
                                            <p:strVal val="#ppt_w"/>
                                          </p:val>
                                        </p:tav>
                                      </p:tavLst>
                                    </p:anim>
                                    <p:anim calcmode="lin" valueType="num">
                                      <p:cBhvr>
                                        <p:cTn id="73" dur="500" fill="hold"/>
                                        <p:tgtEl>
                                          <p:spTgt spid="37"/>
                                        </p:tgtEl>
                                        <p:attrNameLst>
                                          <p:attrName>ppt_h</p:attrName>
                                        </p:attrNameLst>
                                      </p:cBhvr>
                                      <p:tavLst>
                                        <p:tav tm="0">
                                          <p:val>
                                            <p:fltVal val="0"/>
                                          </p:val>
                                        </p:tav>
                                        <p:tav tm="100000">
                                          <p:val>
                                            <p:strVal val="#ppt_h"/>
                                          </p:val>
                                        </p:tav>
                                      </p:tavLst>
                                    </p:anim>
                                    <p:animEffect transition="in" filter="fade">
                                      <p:cBhvr>
                                        <p:cTn id="74" dur="500"/>
                                        <p:tgtEl>
                                          <p:spTgt spid="37"/>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 calcmode="lin" valueType="num">
                                      <p:cBhvr>
                                        <p:cTn id="77" dur="500" fill="hold"/>
                                        <p:tgtEl>
                                          <p:spTgt spid="32"/>
                                        </p:tgtEl>
                                        <p:attrNameLst>
                                          <p:attrName>ppt_w</p:attrName>
                                        </p:attrNameLst>
                                      </p:cBhvr>
                                      <p:tavLst>
                                        <p:tav tm="0">
                                          <p:val>
                                            <p:fltVal val="0"/>
                                          </p:val>
                                        </p:tav>
                                        <p:tav tm="100000">
                                          <p:val>
                                            <p:strVal val="#ppt_w"/>
                                          </p:val>
                                        </p:tav>
                                      </p:tavLst>
                                    </p:anim>
                                    <p:anim calcmode="lin" valueType="num">
                                      <p:cBhvr>
                                        <p:cTn id="78" dur="500" fill="hold"/>
                                        <p:tgtEl>
                                          <p:spTgt spid="32"/>
                                        </p:tgtEl>
                                        <p:attrNameLst>
                                          <p:attrName>ppt_h</p:attrName>
                                        </p:attrNameLst>
                                      </p:cBhvr>
                                      <p:tavLst>
                                        <p:tav tm="0">
                                          <p:val>
                                            <p:fltVal val="0"/>
                                          </p:val>
                                        </p:tav>
                                        <p:tav tm="100000">
                                          <p:val>
                                            <p:strVal val="#ppt_h"/>
                                          </p:val>
                                        </p:tav>
                                      </p:tavLst>
                                    </p:anim>
                                    <p:animEffect transition="in" filter="fade">
                                      <p:cBhvr>
                                        <p:cTn id="79" dur="500"/>
                                        <p:tgtEl>
                                          <p:spTgt spid="32"/>
                                        </p:tgtEl>
                                      </p:cBhvr>
                                    </p:animEffect>
                                  </p:childTnLst>
                                </p:cTn>
                              </p:par>
                            </p:childTnLst>
                          </p:cTn>
                        </p:par>
                        <p:par>
                          <p:cTn id="80" fill="hold">
                            <p:stCondLst>
                              <p:cond delay="500"/>
                            </p:stCondLst>
                            <p:childTnLst>
                              <p:par>
                                <p:cTn id="81" presetID="10" presetClass="entr" presetSubtype="0" fill="hold" grpId="0" nodeType="afterEffect">
                                  <p:stCondLst>
                                    <p:cond delay="0"/>
                                  </p:stCondLst>
                                  <p:childTnLst>
                                    <p:set>
                                      <p:cBhvr>
                                        <p:cTn id="82" dur="1" fill="hold">
                                          <p:stCondLst>
                                            <p:cond delay="0"/>
                                          </p:stCondLst>
                                        </p:cTn>
                                        <p:tgtEl>
                                          <p:spTgt spid="64"/>
                                        </p:tgtEl>
                                        <p:attrNameLst>
                                          <p:attrName>style.visibility</p:attrName>
                                        </p:attrNameLst>
                                      </p:cBhvr>
                                      <p:to>
                                        <p:strVal val="visible"/>
                                      </p:to>
                                    </p:set>
                                    <p:animEffect transition="in" filter="fade">
                                      <p:cBhvr>
                                        <p:cTn id="83" dur="500"/>
                                        <p:tgtEl>
                                          <p:spTgt spid="64"/>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63"/>
                                        </p:tgtEl>
                                        <p:attrNameLst>
                                          <p:attrName>style.visibility</p:attrName>
                                        </p:attrNameLst>
                                      </p:cBhvr>
                                      <p:to>
                                        <p:strVal val="visible"/>
                                      </p:to>
                                    </p:set>
                                    <p:animEffect transition="in" filter="fade">
                                      <p:cBhvr>
                                        <p:cTn id="86" dur="500"/>
                                        <p:tgtEl>
                                          <p:spTgt spid="63"/>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65"/>
                                        </p:tgtEl>
                                        <p:attrNameLst>
                                          <p:attrName>style.visibility</p:attrName>
                                        </p:attrNameLst>
                                      </p:cBhvr>
                                      <p:to>
                                        <p:strVal val="visible"/>
                                      </p:to>
                                    </p:set>
                                    <p:animEffect transition="in" filter="fade">
                                      <p:cBhvr>
                                        <p:cTn id="89" dur="500"/>
                                        <p:tgtEl>
                                          <p:spTgt spid="65"/>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62"/>
                                        </p:tgtEl>
                                        <p:attrNameLst>
                                          <p:attrName>style.visibility</p:attrName>
                                        </p:attrNameLst>
                                      </p:cBhvr>
                                      <p:to>
                                        <p:strVal val="visible"/>
                                      </p:to>
                                    </p:set>
                                    <p:animEffect transition="in" filter="fade">
                                      <p:cBhvr>
                                        <p:cTn id="92" dur="500"/>
                                        <p:tgtEl>
                                          <p:spTgt spid="62"/>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60"/>
                                        </p:tgtEl>
                                        <p:attrNameLst>
                                          <p:attrName>style.visibility</p:attrName>
                                        </p:attrNameLst>
                                      </p:cBhvr>
                                      <p:to>
                                        <p:strVal val="visible"/>
                                      </p:to>
                                    </p:set>
                                    <p:animEffect transition="in" filter="fade">
                                      <p:cBhvr>
                                        <p:cTn id="95" dur="500"/>
                                        <p:tgtEl>
                                          <p:spTgt spid="60"/>
                                        </p:tgtEl>
                                      </p:cBhvr>
                                    </p:animEffect>
                                  </p:childTnLst>
                                </p:cTn>
                              </p:par>
                            </p:childTnLst>
                          </p:cTn>
                        </p:par>
                        <p:par>
                          <p:cTn id="96" fill="hold">
                            <p:stCondLst>
                              <p:cond delay="1000"/>
                            </p:stCondLst>
                            <p:childTnLst>
                              <p:par>
                                <p:cTn id="97" presetID="10" presetClass="entr" presetSubtype="0" fill="hold" grpId="0" nodeType="afterEffect">
                                  <p:stCondLst>
                                    <p:cond delay="0"/>
                                  </p:stCondLst>
                                  <p:childTnLst>
                                    <p:set>
                                      <p:cBhvr>
                                        <p:cTn id="98" dur="1" fill="hold">
                                          <p:stCondLst>
                                            <p:cond delay="0"/>
                                          </p:stCondLst>
                                        </p:cTn>
                                        <p:tgtEl>
                                          <p:spTgt spid="52"/>
                                        </p:tgtEl>
                                        <p:attrNameLst>
                                          <p:attrName>style.visibility</p:attrName>
                                        </p:attrNameLst>
                                      </p:cBhvr>
                                      <p:to>
                                        <p:strVal val="visible"/>
                                      </p:to>
                                    </p:set>
                                    <p:animEffect transition="in" filter="fade">
                                      <p:cBhvr>
                                        <p:cTn id="99" dur="500"/>
                                        <p:tgtEl>
                                          <p:spTgt spid="52"/>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56"/>
                                        </p:tgtEl>
                                        <p:attrNameLst>
                                          <p:attrName>style.visibility</p:attrName>
                                        </p:attrNameLst>
                                      </p:cBhvr>
                                      <p:to>
                                        <p:strVal val="visible"/>
                                      </p:to>
                                    </p:set>
                                    <p:animEffect transition="in" filter="fade">
                                      <p:cBhvr>
                                        <p:cTn id="102" dur="500"/>
                                        <p:tgtEl>
                                          <p:spTgt spid="56"/>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53"/>
                                        </p:tgtEl>
                                        <p:attrNameLst>
                                          <p:attrName>style.visibility</p:attrName>
                                        </p:attrNameLst>
                                      </p:cBhvr>
                                      <p:to>
                                        <p:strVal val="visible"/>
                                      </p:to>
                                    </p:set>
                                    <p:animEffect transition="in" filter="fade">
                                      <p:cBhvr>
                                        <p:cTn id="105" dur="500"/>
                                        <p:tgtEl>
                                          <p:spTgt spid="53"/>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55"/>
                                        </p:tgtEl>
                                        <p:attrNameLst>
                                          <p:attrName>style.visibility</p:attrName>
                                        </p:attrNameLst>
                                      </p:cBhvr>
                                      <p:to>
                                        <p:strVal val="visible"/>
                                      </p:to>
                                    </p:set>
                                    <p:animEffect transition="in" filter="fade">
                                      <p:cBhvr>
                                        <p:cTn id="108" dur="500"/>
                                        <p:tgtEl>
                                          <p:spTgt spid="55"/>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54"/>
                                        </p:tgtEl>
                                        <p:attrNameLst>
                                          <p:attrName>style.visibility</p:attrName>
                                        </p:attrNameLst>
                                      </p:cBhvr>
                                      <p:to>
                                        <p:strVal val="visible"/>
                                      </p:to>
                                    </p:set>
                                    <p:animEffect transition="in" filter="fade">
                                      <p:cBhvr>
                                        <p:cTn id="111" dur="500"/>
                                        <p:tgtEl>
                                          <p:spTgt spid="54"/>
                                        </p:tgtEl>
                                      </p:cBhvr>
                                    </p:animEffect>
                                  </p:childTnLst>
                                </p:cTn>
                              </p:par>
                            </p:childTnLst>
                          </p:cTn>
                        </p:par>
                        <p:par>
                          <p:cTn id="112" fill="hold">
                            <p:stCondLst>
                              <p:cond delay="1500"/>
                            </p:stCondLst>
                            <p:childTnLst>
                              <p:par>
                                <p:cTn id="113" presetID="22" presetClass="entr" presetSubtype="8" fill="hold" nodeType="afterEffect">
                                  <p:stCondLst>
                                    <p:cond delay="0"/>
                                  </p:stCondLst>
                                  <p:childTnLst>
                                    <p:set>
                                      <p:cBhvr>
                                        <p:cTn id="114" dur="1" fill="hold">
                                          <p:stCondLst>
                                            <p:cond delay="0"/>
                                          </p:stCondLst>
                                        </p:cTn>
                                        <p:tgtEl>
                                          <p:spTgt spid="57"/>
                                        </p:tgtEl>
                                        <p:attrNameLst>
                                          <p:attrName>style.visibility</p:attrName>
                                        </p:attrNameLst>
                                      </p:cBhvr>
                                      <p:to>
                                        <p:strVal val="visible"/>
                                      </p:to>
                                    </p:set>
                                    <p:animEffect transition="in" filter="wipe(left)">
                                      <p:cBhvr>
                                        <p:cTn id="115"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2" grpId="0" animBg="1"/>
      <p:bldP spid="63" grpId="0" animBg="1"/>
      <p:bldP spid="64" grpId="0" animBg="1"/>
      <p:bldP spid="65" grpId="0" animBg="1"/>
      <p:bldP spid="21" grpId="0" animBg="1"/>
      <p:bldP spid="28" grpId="0" animBg="1"/>
      <p:bldP spid="34" grpId="0" animBg="1"/>
      <p:bldP spid="41" grpId="0" animBg="1"/>
      <p:bldP spid="48" grpId="0" animBg="1"/>
      <p:bldP spid="19" grpId="0" animBg="1"/>
      <p:bldP spid="17" grpId="0"/>
      <p:bldP spid="26" grpId="0" animBg="1"/>
      <p:bldP spid="24" grpId="0"/>
      <p:bldP spid="31" grpId="0" animBg="1"/>
      <p:bldP spid="32" grpId="0"/>
      <p:bldP spid="39" grpId="0" animBg="1"/>
      <p:bldP spid="37" grpId="0"/>
      <p:bldP spid="46" grpId="0" animBg="1"/>
      <p:bldP spid="44" grpId="0"/>
      <p:bldP spid="52" grpId="0"/>
      <p:bldP spid="53" grpId="0"/>
      <p:bldP spid="54" grpId="0"/>
      <p:bldP spid="55" grpId="0"/>
      <p:bldP spid="5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rot="2400000">
            <a:off x="2917721" y="3240532"/>
            <a:ext cx="3513098" cy="3227791"/>
          </a:xfrm>
          <a:prstGeom prst="rect">
            <a:avLst/>
          </a:prstGeom>
          <a:gradFill flip="none" rotWithShape="0">
            <a:gsLst>
              <a:gs pos="0">
                <a:schemeClr val="tx1">
                  <a:alpha val="25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3" name="矩形 32"/>
          <p:cNvSpPr/>
          <p:nvPr/>
        </p:nvSpPr>
        <p:spPr>
          <a:xfrm rot="2400000">
            <a:off x="5740637" y="3785747"/>
            <a:ext cx="537851" cy="360000"/>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7" name="矩形 36"/>
          <p:cNvSpPr/>
          <p:nvPr/>
        </p:nvSpPr>
        <p:spPr>
          <a:xfrm rot="2400000">
            <a:off x="8315947" y="3785747"/>
            <a:ext cx="537851" cy="360000"/>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8" name="矩形 37"/>
          <p:cNvSpPr/>
          <p:nvPr/>
        </p:nvSpPr>
        <p:spPr>
          <a:xfrm rot="2400000">
            <a:off x="6901076" y="3740623"/>
            <a:ext cx="1471430" cy="1026406"/>
          </a:xfrm>
          <a:prstGeom prst="rect">
            <a:avLst/>
          </a:prstGeom>
          <a:gradFill flip="none" rotWithShape="0">
            <a:gsLst>
              <a:gs pos="0">
                <a:schemeClr val="tx1">
                  <a:alpha val="25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9" name="矩形 38"/>
          <p:cNvSpPr/>
          <p:nvPr/>
        </p:nvSpPr>
        <p:spPr>
          <a:xfrm rot="2400000">
            <a:off x="9460751" y="3740623"/>
            <a:ext cx="1471430" cy="1026406"/>
          </a:xfrm>
          <a:prstGeom prst="rect">
            <a:avLst/>
          </a:prstGeom>
          <a:gradFill flip="none" rotWithShape="0">
            <a:gsLst>
              <a:gs pos="0">
                <a:schemeClr val="tx1">
                  <a:alpha val="25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2" name="椭圆 11"/>
          <p:cNvSpPr/>
          <p:nvPr/>
        </p:nvSpPr>
        <p:spPr>
          <a:xfrm>
            <a:off x="9140878" y="3281643"/>
            <a:ext cx="1027273" cy="1027273"/>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13" name="椭圆 12"/>
          <p:cNvSpPr/>
          <p:nvPr/>
        </p:nvSpPr>
        <p:spPr>
          <a:xfrm>
            <a:off x="9234609" y="3375374"/>
            <a:ext cx="839812" cy="839812"/>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29" name="KSO_Shape"/>
          <p:cNvSpPr>
            <a:spLocks noChangeAspect="1"/>
          </p:cNvSpPr>
          <p:nvPr/>
        </p:nvSpPr>
        <p:spPr bwMode="auto">
          <a:xfrm>
            <a:off x="9410914" y="3501714"/>
            <a:ext cx="487200" cy="504000"/>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chemeClr val="bg1"/>
          </a:solidFill>
          <a:ln>
            <a:noFill/>
          </a:ln>
        </p:spPr>
        <p:txBody>
          <a:bodyPr anchor="ctr"/>
          <a:lstStyle/>
          <a:p>
            <a:endParaRPr lang="zh-CN" altLang="en-US"/>
          </a:p>
        </p:txBody>
      </p:sp>
      <p:cxnSp>
        <p:nvCxnSpPr>
          <p:cNvPr id="16" name="直接连接符 15"/>
          <p:cNvCxnSpPr>
            <a:stCxn id="7" idx="6"/>
            <a:endCxn id="12" idx="2"/>
          </p:cNvCxnSpPr>
          <p:nvPr/>
        </p:nvCxnSpPr>
        <p:spPr>
          <a:xfrm>
            <a:off x="5034748" y="3795279"/>
            <a:ext cx="4106130" cy="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1792784" y="2174297"/>
            <a:ext cx="3241964" cy="3241964"/>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5" name="椭圆 4"/>
          <p:cNvSpPr/>
          <p:nvPr/>
        </p:nvSpPr>
        <p:spPr>
          <a:xfrm>
            <a:off x="6574177" y="3281643"/>
            <a:ext cx="1027273" cy="1027273"/>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6" name="椭圆 5"/>
          <p:cNvSpPr/>
          <p:nvPr/>
        </p:nvSpPr>
        <p:spPr>
          <a:xfrm>
            <a:off x="6667908" y="3375374"/>
            <a:ext cx="839812" cy="839812"/>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rPr>
              <a:t>45%</a:t>
            </a:r>
            <a:endParaRPr lang="zh-CN" altLang="en-US" sz="2000" dirty="0">
              <a:solidFill>
                <a:schemeClr val="bg1"/>
              </a:solidFill>
            </a:endParaRPr>
          </a:p>
        </p:txBody>
      </p:sp>
      <p:sp>
        <p:nvSpPr>
          <p:cNvPr id="9" name="椭圆 8"/>
          <p:cNvSpPr/>
          <p:nvPr/>
        </p:nvSpPr>
        <p:spPr>
          <a:xfrm>
            <a:off x="5627646" y="3618463"/>
            <a:ext cx="353633" cy="353633"/>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10" name="椭圆 9"/>
          <p:cNvSpPr/>
          <p:nvPr/>
        </p:nvSpPr>
        <p:spPr>
          <a:xfrm>
            <a:off x="8194348" y="3618463"/>
            <a:ext cx="353633" cy="353633"/>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grpSp>
        <p:nvGrpSpPr>
          <p:cNvPr id="17" name="组合 16"/>
          <p:cNvGrpSpPr/>
          <p:nvPr/>
        </p:nvGrpSpPr>
        <p:grpSpPr>
          <a:xfrm>
            <a:off x="5398067" y="1886667"/>
            <a:ext cx="5124790" cy="1257098"/>
            <a:chOff x="7483989" y="3321422"/>
            <a:chExt cx="5124790" cy="1257098"/>
          </a:xfrm>
        </p:grpSpPr>
        <p:sp>
          <p:nvSpPr>
            <p:cNvPr id="18" name="矩形 17"/>
            <p:cNvSpPr/>
            <p:nvPr/>
          </p:nvSpPr>
          <p:spPr>
            <a:xfrm>
              <a:off x="7483989" y="3732519"/>
              <a:ext cx="5124790" cy="84600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19" name="矩形 18"/>
            <p:cNvSpPr/>
            <p:nvPr/>
          </p:nvSpPr>
          <p:spPr>
            <a:xfrm>
              <a:off x="7483989" y="332142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latin typeface="+mn-ea"/>
                </a:rPr>
                <a:t>标题文字添加</a:t>
              </a:r>
            </a:p>
          </p:txBody>
        </p:sp>
      </p:grpSp>
      <p:grpSp>
        <p:nvGrpSpPr>
          <p:cNvPr id="2" name="组合 1"/>
          <p:cNvGrpSpPr/>
          <p:nvPr/>
        </p:nvGrpSpPr>
        <p:grpSpPr>
          <a:xfrm>
            <a:off x="6062537" y="4411871"/>
            <a:ext cx="2050552" cy="1160779"/>
            <a:chOff x="6062537" y="4411871"/>
            <a:chExt cx="2050552" cy="1160779"/>
          </a:xfrm>
        </p:grpSpPr>
        <p:sp>
          <p:nvSpPr>
            <p:cNvPr id="20" name="矩形 19"/>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sp>
          <p:nvSpPr>
            <p:cNvPr id="21" name="矩形 20"/>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sp>
          <p:nvSpPr>
            <p:cNvPr id="22" name="矩形 21"/>
            <p:cNvSpPr/>
            <p:nvPr/>
          </p:nvSpPr>
          <p:spPr>
            <a:xfrm>
              <a:off x="6062537" y="5209858"/>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grpSp>
      <p:grpSp>
        <p:nvGrpSpPr>
          <p:cNvPr id="23" name="组合 22"/>
          <p:cNvGrpSpPr/>
          <p:nvPr/>
        </p:nvGrpSpPr>
        <p:grpSpPr>
          <a:xfrm>
            <a:off x="8629238" y="4411871"/>
            <a:ext cx="2050552" cy="1160779"/>
            <a:chOff x="6062537" y="4411871"/>
            <a:chExt cx="2050552" cy="1160779"/>
          </a:xfrm>
        </p:grpSpPr>
        <p:sp>
          <p:nvSpPr>
            <p:cNvPr id="24" name="矩形 23"/>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sp>
          <p:nvSpPr>
            <p:cNvPr id="25" name="矩形 24"/>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sp>
          <p:nvSpPr>
            <p:cNvPr id="26" name="矩形 25"/>
            <p:cNvSpPr/>
            <p:nvPr/>
          </p:nvSpPr>
          <p:spPr>
            <a:xfrm>
              <a:off x="6062537" y="5209858"/>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gr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40" name="组合 39"/>
          <p:cNvGrpSpPr/>
          <p:nvPr/>
        </p:nvGrpSpPr>
        <p:grpSpPr>
          <a:xfrm>
            <a:off x="3653004" y="-272090"/>
            <a:ext cx="4885992" cy="1411964"/>
            <a:chOff x="3653004" y="-272090"/>
            <a:chExt cx="4885992" cy="1411964"/>
          </a:xfrm>
        </p:grpSpPr>
        <p:sp>
          <p:nvSpPr>
            <p:cNvPr id="41" name="矩形 40"/>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42" name="矩形 41"/>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43" name="组合 42"/>
            <p:cNvGrpSpPr/>
            <p:nvPr/>
          </p:nvGrpSpPr>
          <p:grpSpPr>
            <a:xfrm>
              <a:off x="3653004" y="423807"/>
              <a:ext cx="4885992" cy="716067"/>
              <a:chOff x="5402407" y="1247256"/>
              <a:chExt cx="4885992" cy="716067"/>
            </a:xfrm>
          </p:grpSpPr>
          <p:sp>
            <p:nvSpPr>
              <p:cNvPr id="47" name="文本框 46"/>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48" name="文本框 47"/>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44" name="组合 43"/>
            <p:cNvGrpSpPr/>
            <p:nvPr/>
          </p:nvGrpSpPr>
          <p:grpSpPr>
            <a:xfrm>
              <a:off x="5554074" y="-272090"/>
              <a:ext cx="1083852" cy="569004"/>
              <a:chOff x="5493998" y="-322890"/>
              <a:chExt cx="1083852" cy="569004"/>
            </a:xfrm>
          </p:grpSpPr>
          <p:sp>
            <p:nvSpPr>
              <p:cNvPr id="45" name="椭圆 44"/>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047351035"/>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p:cTn id="17" dur="500" fill="hold"/>
                                        <p:tgtEl>
                                          <p:spTgt spid="29"/>
                                        </p:tgtEl>
                                        <p:attrNameLst>
                                          <p:attrName>ppt_w</p:attrName>
                                        </p:attrNameLst>
                                      </p:cBhvr>
                                      <p:tavLst>
                                        <p:tav tm="0">
                                          <p:val>
                                            <p:fltVal val="0"/>
                                          </p:val>
                                        </p:tav>
                                        <p:tav tm="100000">
                                          <p:val>
                                            <p:strVal val="#ppt_w"/>
                                          </p:val>
                                        </p:tav>
                                      </p:tavLst>
                                    </p:anim>
                                    <p:anim calcmode="lin" valueType="num">
                                      <p:cBhvr>
                                        <p:cTn id="18" dur="500" fill="hold"/>
                                        <p:tgtEl>
                                          <p:spTgt spid="29"/>
                                        </p:tgtEl>
                                        <p:attrNameLst>
                                          <p:attrName>ppt_h</p:attrName>
                                        </p:attrNameLst>
                                      </p:cBhvr>
                                      <p:tavLst>
                                        <p:tav tm="0">
                                          <p:val>
                                            <p:fltVal val="0"/>
                                          </p:val>
                                        </p:tav>
                                        <p:tav tm="100000">
                                          <p:val>
                                            <p:strVal val="#ppt_h"/>
                                          </p:val>
                                        </p:tav>
                                      </p:tavLst>
                                    </p:anim>
                                    <p:animEffect transition="in" filter="fade">
                                      <p:cBhvr>
                                        <p:cTn id="19" dur="500"/>
                                        <p:tgtEl>
                                          <p:spTgt spid="2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 fill="hold"/>
                                        <p:tgtEl>
                                          <p:spTgt spid="7"/>
                                        </p:tgtEl>
                                        <p:attrNameLst>
                                          <p:attrName>ppt_w</p:attrName>
                                        </p:attrNameLst>
                                      </p:cBhvr>
                                      <p:tavLst>
                                        <p:tav tm="0">
                                          <p:val>
                                            <p:fltVal val="0"/>
                                          </p:val>
                                        </p:tav>
                                        <p:tav tm="100000">
                                          <p:val>
                                            <p:strVal val="#ppt_w"/>
                                          </p:val>
                                        </p:tav>
                                      </p:tavLst>
                                    </p:anim>
                                    <p:anim calcmode="lin" valueType="num">
                                      <p:cBhvr>
                                        <p:cTn id="43" dur="500" fill="hold"/>
                                        <p:tgtEl>
                                          <p:spTgt spid="7"/>
                                        </p:tgtEl>
                                        <p:attrNameLst>
                                          <p:attrName>ppt_h</p:attrName>
                                        </p:attrNameLst>
                                      </p:cBhvr>
                                      <p:tavLst>
                                        <p:tav tm="0">
                                          <p:val>
                                            <p:fltVal val="0"/>
                                          </p:val>
                                        </p:tav>
                                        <p:tav tm="100000">
                                          <p:val>
                                            <p:strVal val="#ppt_h"/>
                                          </p:val>
                                        </p:tav>
                                      </p:tavLst>
                                    </p:anim>
                                    <p:animEffect transition="in" filter="fade">
                                      <p:cBhvr>
                                        <p:cTn id="44" dur="500"/>
                                        <p:tgtEl>
                                          <p:spTgt spid="7"/>
                                        </p:tgtEl>
                                      </p:cBhvr>
                                    </p:animEffect>
                                  </p:childTnLst>
                                </p:cTn>
                              </p:par>
                              <p:par>
                                <p:cTn id="45" presetID="53" presetClass="entr" presetSubtype="16"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500"/>
                                        <p:tgtEl>
                                          <p:spTgt spid="3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fade">
                                      <p:cBhvr>
                                        <p:cTn id="56" dur="500"/>
                                        <p:tgtEl>
                                          <p:spTgt spid="3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500"/>
                                        <p:tgtEl>
                                          <p:spTgt spid="3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500"/>
                                        <p:tgtEl>
                                          <p:spTgt spid="37"/>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fade">
                                      <p:cBhvr>
                                        <p:cTn id="65" dur="500"/>
                                        <p:tgtEl>
                                          <p:spTgt spid="39"/>
                                        </p:tgtEl>
                                      </p:cBhvr>
                                    </p:animEffect>
                                  </p:childTnLst>
                                </p:cTn>
                              </p:par>
                            </p:childTnLst>
                          </p:cTn>
                        </p:par>
                        <p:par>
                          <p:cTn id="66" fill="hold">
                            <p:stCondLst>
                              <p:cond delay="1000"/>
                            </p:stCondLst>
                            <p:childTnLst>
                              <p:par>
                                <p:cTn id="67" presetID="22" presetClass="entr" presetSubtype="8" fill="hold" nodeType="after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wipe(left)">
                                      <p:cBhvr>
                                        <p:cTn id="69" dur="500"/>
                                        <p:tgtEl>
                                          <p:spTgt spid="16"/>
                                        </p:tgtEl>
                                      </p:cBhvr>
                                    </p:animEffect>
                                  </p:childTnLst>
                                </p:cTn>
                              </p:par>
                            </p:childTnLst>
                          </p:cTn>
                        </p:par>
                        <p:par>
                          <p:cTn id="70" fill="hold">
                            <p:stCondLst>
                              <p:cond delay="1500"/>
                            </p:stCondLst>
                            <p:childTnLst>
                              <p:par>
                                <p:cTn id="71" presetID="2" presetClass="entr" presetSubtype="2"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500" fill="hold"/>
                                        <p:tgtEl>
                                          <p:spTgt spid="17"/>
                                        </p:tgtEl>
                                        <p:attrNameLst>
                                          <p:attrName>ppt_x</p:attrName>
                                        </p:attrNameLst>
                                      </p:cBhvr>
                                      <p:tavLst>
                                        <p:tav tm="0">
                                          <p:val>
                                            <p:strVal val="1+#ppt_w/2"/>
                                          </p:val>
                                        </p:tav>
                                        <p:tav tm="100000">
                                          <p:val>
                                            <p:strVal val="#ppt_x"/>
                                          </p:val>
                                        </p:tav>
                                      </p:tavLst>
                                    </p:anim>
                                    <p:anim calcmode="lin" valueType="num">
                                      <p:cBhvr additive="base">
                                        <p:cTn id="74" dur="500" fill="hold"/>
                                        <p:tgtEl>
                                          <p:spTgt spid="17"/>
                                        </p:tgtEl>
                                        <p:attrNameLst>
                                          <p:attrName>ppt_y</p:attrName>
                                        </p:attrNameLst>
                                      </p:cBhvr>
                                      <p:tavLst>
                                        <p:tav tm="0">
                                          <p:val>
                                            <p:strVal val="#ppt_y"/>
                                          </p:val>
                                        </p:tav>
                                        <p:tav tm="100000">
                                          <p:val>
                                            <p:strVal val="#ppt_y"/>
                                          </p:val>
                                        </p:tav>
                                      </p:tavLst>
                                    </p:anim>
                                  </p:childTnLst>
                                </p:cTn>
                              </p:par>
                            </p:childTnLst>
                          </p:cTn>
                        </p:par>
                        <p:par>
                          <p:cTn id="75" fill="hold">
                            <p:stCondLst>
                              <p:cond delay="2000"/>
                            </p:stCondLst>
                            <p:childTnLst>
                              <p:par>
                                <p:cTn id="76" presetID="14" presetClass="entr" presetSubtype="10" fill="hold" nodeType="after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randombar(horizontal)">
                                      <p:cBhvr>
                                        <p:cTn id="78" dur="500"/>
                                        <p:tgtEl>
                                          <p:spTgt spid="2"/>
                                        </p:tgtEl>
                                      </p:cBhvr>
                                    </p:animEffect>
                                  </p:childTnLst>
                                </p:cTn>
                              </p:par>
                              <p:par>
                                <p:cTn id="79" presetID="14" presetClass="entr" presetSubtype="10"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randombar(horizontal)">
                                      <p:cBhvr>
                                        <p:cTn id="8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3" grpId="0" animBg="1"/>
      <p:bldP spid="37" grpId="0" animBg="1"/>
      <p:bldP spid="38" grpId="0" animBg="1"/>
      <p:bldP spid="39" grpId="0" animBg="1"/>
      <p:bldP spid="12" grpId="0" animBg="1"/>
      <p:bldP spid="13" grpId="0" animBg="1"/>
      <p:bldP spid="29" grpId="0" animBg="1"/>
      <p:bldP spid="7" grpId="0" animBg="1"/>
      <p:bldP spid="5" grpId="0" animBg="1"/>
      <p:bldP spid="6" grpId="0" animBg="1"/>
      <p:bldP spid="9"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rot="2400000">
            <a:off x="2649748" y="2187645"/>
            <a:ext cx="1685374" cy="1557401"/>
          </a:xfrm>
          <a:custGeom>
            <a:avLst/>
            <a:gdLst>
              <a:gd name="connsiteX0" fmla="*/ 0 w 1685374"/>
              <a:gd name="connsiteY0" fmla="*/ 0 h 1548000"/>
              <a:gd name="connsiteX1" fmla="*/ 1685374 w 1685374"/>
              <a:gd name="connsiteY1" fmla="*/ 0 h 1548000"/>
              <a:gd name="connsiteX2" fmla="*/ 1685374 w 1685374"/>
              <a:gd name="connsiteY2" fmla="*/ 1548000 h 1548000"/>
              <a:gd name="connsiteX3" fmla="*/ 0 w 1685374"/>
              <a:gd name="connsiteY3" fmla="*/ 1548000 h 1548000"/>
              <a:gd name="connsiteX4" fmla="*/ 0 w 1685374"/>
              <a:gd name="connsiteY4" fmla="*/ 0 h 1548000"/>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1548000 h 1557401"/>
              <a:gd name="connsiteX5" fmla="*/ 0 w 1685374"/>
              <a:gd name="connsiteY5" fmla="*/ 0 h 1557401"/>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0 h 15574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5374" h="1557401">
                <a:moveTo>
                  <a:pt x="0" y="0"/>
                </a:moveTo>
                <a:lnTo>
                  <a:pt x="1685374" y="0"/>
                </a:lnTo>
                <a:lnTo>
                  <a:pt x="1685374" y="1548000"/>
                </a:lnTo>
                <a:lnTo>
                  <a:pt x="683825" y="1557401"/>
                </a:lnTo>
                <a:lnTo>
                  <a:pt x="0" y="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7" name="矩形 34"/>
          <p:cNvSpPr/>
          <p:nvPr/>
        </p:nvSpPr>
        <p:spPr>
          <a:xfrm rot="2400000">
            <a:off x="9085877" y="2187647"/>
            <a:ext cx="1685374" cy="1557401"/>
          </a:xfrm>
          <a:custGeom>
            <a:avLst/>
            <a:gdLst>
              <a:gd name="connsiteX0" fmla="*/ 0 w 1685374"/>
              <a:gd name="connsiteY0" fmla="*/ 0 h 1548000"/>
              <a:gd name="connsiteX1" fmla="*/ 1685374 w 1685374"/>
              <a:gd name="connsiteY1" fmla="*/ 0 h 1548000"/>
              <a:gd name="connsiteX2" fmla="*/ 1685374 w 1685374"/>
              <a:gd name="connsiteY2" fmla="*/ 1548000 h 1548000"/>
              <a:gd name="connsiteX3" fmla="*/ 0 w 1685374"/>
              <a:gd name="connsiteY3" fmla="*/ 1548000 h 1548000"/>
              <a:gd name="connsiteX4" fmla="*/ 0 w 1685374"/>
              <a:gd name="connsiteY4" fmla="*/ 0 h 1548000"/>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1548000 h 1557401"/>
              <a:gd name="connsiteX5" fmla="*/ 0 w 1685374"/>
              <a:gd name="connsiteY5" fmla="*/ 0 h 1557401"/>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0 h 15574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5374" h="1557401">
                <a:moveTo>
                  <a:pt x="0" y="0"/>
                </a:moveTo>
                <a:lnTo>
                  <a:pt x="1685374" y="0"/>
                </a:lnTo>
                <a:lnTo>
                  <a:pt x="1685374" y="1548000"/>
                </a:lnTo>
                <a:lnTo>
                  <a:pt x="683825" y="1557401"/>
                </a:lnTo>
                <a:lnTo>
                  <a:pt x="0" y="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8" name="矩形 34"/>
          <p:cNvSpPr/>
          <p:nvPr/>
        </p:nvSpPr>
        <p:spPr>
          <a:xfrm rot="2400000">
            <a:off x="5821485" y="2117420"/>
            <a:ext cx="1980899" cy="1830485"/>
          </a:xfrm>
          <a:custGeom>
            <a:avLst/>
            <a:gdLst>
              <a:gd name="connsiteX0" fmla="*/ 0 w 1685374"/>
              <a:gd name="connsiteY0" fmla="*/ 0 h 1548000"/>
              <a:gd name="connsiteX1" fmla="*/ 1685374 w 1685374"/>
              <a:gd name="connsiteY1" fmla="*/ 0 h 1548000"/>
              <a:gd name="connsiteX2" fmla="*/ 1685374 w 1685374"/>
              <a:gd name="connsiteY2" fmla="*/ 1548000 h 1548000"/>
              <a:gd name="connsiteX3" fmla="*/ 0 w 1685374"/>
              <a:gd name="connsiteY3" fmla="*/ 1548000 h 1548000"/>
              <a:gd name="connsiteX4" fmla="*/ 0 w 1685374"/>
              <a:gd name="connsiteY4" fmla="*/ 0 h 1548000"/>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1548000 h 1557401"/>
              <a:gd name="connsiteX5" fmla="*/ 0 w 1685374"/>
              <a:gd name="connsiteY5" fmla="*/ 0 h 1557401"/>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0 h 15574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5374" h="1557401">
                <a:moveTo>
                  <a:pt x="0" y="0"/>
                </a:moveTo>
                <a:lnTo>
                  <a:pt x="1685374" y="0"/>
                </a:lnTo>
                <a:lnTo>
                  <a:pt x="1685374" y="1548000"/>
                </a:lnTo>
                <a:lnTo>
                  <a:pt x="683825" y="1557401"/>
                </a:lnTo>
                <a:lnTo>
                  <a:pt x="0" y="0"/>
                </a:lnTo>
                <a:close/>
              </a:path>
            </a:pathLst>
          </a:cu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9" name="MU"/>
          <p:cNvSpPr/>
          <p:nvPr>
            <p:custDataLst>
              <p:tags r:id="rId1"/>
            </p:custDataLst>
          </p:nvPr>
        </p:nvSpPr>
        <p:spPr>
          <a:xfrm>
            <a:off x="2142623" y="1666203"/>
            <a:ext cx="1471066" cy="1788212"/>
          </a:xfrm>
          <a:custGeom>
            <a:avLst/>
            <a:gdLst>
              <a:gd name="connsiteX0" fmla="*/ 733733 w 1467465"/>
              <a:gd name="connsiteY0" fmla="*/ 0 h 1784485"/>
              <a:gd name="connsiteX1" fmla="*/ 1252560 w 1467465"/>
              <a:gd name="connsiteY1" fmla="*/ 214906 h 1784485"/>
              <a:gd name="connsiteX2" fmla="*/ 1252560 w 1467465"/>
              <a:gd name="connsiteY2" fmla="*/ 1252562 h 1784485"/>
              <a:gd name="connsiteX3" fmla="*/ 926460 w 1467465"/>
              <a:gd name="connsiteY3" fmla="*/ 1578661 h 1784485"/>
              <a:gd name="connsiteX4" fmla="*/ 787140 w 1467465"/>
              <a:gd name="connsiteY4" fmla="*/ 1756957 h 1784485"/>
              <a:gd name="connsiteX5" fmla="*/ 733733 w 1467465"/>
              <a:gd name="connsiteY5" fmla="*/ 1784303 h 1784485"/>
              <a:gd name="connsiteX6" fmla="*/ 732256 w 1467465"/>
              <a:gd name="connsiteY6" fmla="*/ 1784485 h 1784485"/>
              <a:gd name="connsiteX7" fmla="*/ 680326 w 1467465"/>
              <a:gd name="connsiteY7" fmla="*/ 1756957 h 1784485"/>
              <a:gd name="connsiteX8" fmla="*/ 541005 w 1467465"/>
              <a:gd name="connsiteY8" fmla="*/ 1578661 h 1784485"/>
              <a:gd name="connsiteX9" fmla="*/ 214905 w 1467465"/>
              <a:gd name="connsiteY9" fmla="*/ 1252561 h 1784485"/>
              <a:gd name="connsiteX10" fmla="*/ 214905 w 1467465"/>
              <a:gd name="connsiteY10" fmla="*/ 214906 h 1784485"/>
              <a:gd name="connsiteX11" fmla="*/ 733733 w 1467465"/>
              <a:gd name="connsiteY11" fmla="*/ 0 h 1784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7465" h="1784485">
                <a:moveTo>
                  <a:pt x="733733" y="0"/>
                </a:moveTo>
                <a:cubicBezTo>
                  <a:pt x="921511" y="0"/>
                  <a:pt x="1109290" y="71635"/>
                  <a:pt x="1252560" y="214906"/>
                </a:cubicBezTo>
                <a:cubicBezTo>
                  <a:pt x="1539101" y="501447"/>
                  <a:pt x="1539101" y="966021"/>
                  <a:pt x="1252560" y="1252562"/>
                </a:cubicBezTo>
                <a:lnTo>
                  <a:pt x="926460" y="1578661"/>
                </a:lnTo>
                <a:lnTo>
                  <a:pt x="787140" y="1756957"/>
                </a:lnTo>
                <a:cubicBezTo>
                  <a:pt x="772424" y="1775790"/>
                  <a:pt x="753016" y="1784959"/>
                  <a:pt x="733733" y="1784303"/>
                </a:cubicBezTo>
                <a:cubicBezTo>
                  <a:pt x="733243" y="1784478"/>
                  <a:pt x="732749" y="1784485"/>
                  <a:pt x="732256" y="1784485"/>
                </a:cubicBezTo>
                <a:cubicBezTo>
                  <a:pt x="713461" y="1784484"/>
                  <a:pt x="694666" y="1775308"/>
                  <a:pt x="680326" y="1756957"/>
                </a:cubicBezTo>
                <a:lnTo>
                  <a:pt x="541005" y="1578661"/>
                </a:lnTo>
                <a:lnTo>
                  <a:pt x="214905" y="1252561"/>
                </a:lnTo>
                <a:cubicBezTo>
                  <a:pt x="-71636" y="966020"/>
                  <a:pt x="-71636" y="501447"/>
                  <a:pt x="214905" y="214906"/>
                </a:cubicBezTo>
                <a:cubicBezTo>
                  <a:pt x="358176" y="71635"/>
                  <a:pt x="545954" y="0"/>
                  <a:pt x="733733"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10" name="8"/>
          <p:cNvSpPr/>
          <p:nvPr>
            <p:custDataLst>
              <p:tags r:id="rId2"/>
            </p:custDataLst>
          </p:nvPr>
        </p:nvSpPr>
        <p:spPr>
          <a:xfrm>
            <a:off x="2256055" y="1784745"/>
            <a:ext cx="1243172" cy="1243173"/>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12" name="MU"/>
          <p:cNvSpPr/>
          <p:nvPr>
            <p:custDataLst>
              <p:tags r:id="rId3"/>
            </p:custDataLst>
          </p:nvPr>
        </p:nvSpPr>
        <p:spPr>
          <a:xfrm>
            <a:off x="8578311" y="1666203"/>
            <a:ext cx="1471066" cy="1788212"/>
          </a:xfrm>
          <a:custGeom>
            <a:avLst/>
            <a:gdLst>
              <a:gd name="connsiteX0" fmla="*/ 733733 w 1467465"/>
              <a:gd name="connsiteY0" fmla="*/ 0 h 1784485"/>
              <a:gd name="connsiteX1" fmla="*/ 1252560 w 1467465"/>
              <a:gd name="connsiteY1" fmla="*/ 214906 h 1784485"/>
              <a:gd name="connsiteX2" fmla="*/ 1252560 w 1467465"/>
              <a:gd name="connsiteY2" fmla="*/ 1252562 h 1784485"/>
              <a:gd name="connsiteX3" fmla="*/ 926460 w 1467465"/>
              <a:gd name="connsiteY3" fmla="*/ 1578661 h 1784485"/>
              <a:gd name="connsiteX4" fmla="*/ 787140 w 1467465"/>
              <a:gd name="connsiteY4" fmla="*/ 1756957 h 1784485"/>
              <a:gd name="connsiteX5" fmla="*/ 733733 w 1467465"/>
              <a:gd name="connsiteY5" fmla="*/ 1784303 h 1784485"/>
              <a:gd name="connsiteX6" fmla="*/ 732256 w 1467465"/>
              <a:gd name="connsiteY6" fmla="*/ 1784485 h 1784485"/>
              <a:gd name="connsiteX7" fmla="*/ 680326 w 1467465"/>
              <a:gd name="connsiteY7" fmla="*/ 1756957 h 1784485"/>
              <a:gd name="connsiteX8" fmla="*/ 541005 w 1467465"/>
              <a:gd name="connsiteY8" fmla="*/ 1578661 h 1784485"/>
              <a:gd name="connsiteX9" fmla="*/ 214905 w 1467465"/>
              <a:gd name="connsiteY9" fmla="*/ 1252561 h 1784485"/>
              <a:gd name="connsiteX10" fmla="*/ 214905 w 1467465"/>
              <a:gd name="connsiteY10" fmla="*/ 214906 h 1784485"/>
              <a:gd name="connsiteX11" fmla="*/ 733733 w 1467465"/>
              <a:gd name="connsiteY11" fmla="*/ 0 h 1784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7465" h="1784485">
                <a:moveTo>
                  <a:pt x="733733" y="0"/>
                </a:moveTo>
                <a:cubicBezTo>
                  <a:pt x="921511" y="0"/>
                  <a:pt x="1109290" y="71635"/>
                  <a:pt x="1252560" y="214906"/>
                </a:cubicBezTo>
                <a:cubicBezTo>
                  <a:pt x="1539101" y="501447"/>
                  <a:pt x="1539101" y="966021"/>
                  <a:pt x="1252560" y="1252562"/>
                </a:cubicBezTo>
                <a:lnTo>
                  <a:pt x="926460" y="1578661"/>
                </a:lnTo>
                <a:lnTo>
                  <a:pt x="787140" y="1756957"/>
                </a:lnTo>
                <a:cubicBezTo>
                  <a:pt x="772424" y="1775790"/>
                  <a:pt x="753016" y="1784959"/>
                  <a:pt x="733733" y="1784303"/>
                </a:cubicBezTo>
                <a:cubicBezTo>
                  <a:pt x="733243" y="1784478"/>
                  <a:pt x="732749" y="1784485"/>
                  <a:pt x="732256" y="1784485"/>
                </a:cubicBezTo>
                <a:cubicBezTo>
                  <a:pt x="713461" y="1784484"/>
                  <a:pt x="694666" y="1775308"/>
                  <a:pt x="680326" y="1756957"/>
                </a:cubicBezTo>
                <a:lnTo>
                  <a:pt x="541005" y="1578661"/>
                </a:lnTo>
                <a:lnTo>
                  <a:pt x="214905" y="1252561"/>
                </a:lnTo>
                <a:cubicBezTo>
                  <a:pt x="-71636" y="966020"/>
                  <a:pt x="-71636" y="501447"/>
                  <a:pt x="214905" y="214906"/>
                </a:cubicBezTo>
                <a:cubicBezTo>
                  <a:pt x="358176" y="71635"/>
                  <a:pt x="545954" y="0"/>
                  <a:pt x="733733"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13" name="8"/>
          <p:cNvSpPr/>
          <p:nvPr>
            <p:custDataLst>
              <p:tags r:id="rId4"/>
            </p:custDataLst>
          </p:nvPr>
        </p:nvSpPr>
        <p:spPr>
          <a:xfrm>
            <a:off x="8691743" y="1784745"/>
            <a:ext cx="1243172" cy="1243173"/>
          </a:xfrm>
          <a:prstGeom prst="ellipse">
            <a:avLst/>
          </a:prstGeom>
          <a:solidFill>
            <a:schemeClr val="tx1">
              <a:lumMod val="65000"/>
              <a:lumOff val="35000"/>
            </a:schemeClr>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4" name="MU"/>
          <p:cNvSpPr/>
          <p:nvPr>
            <p:custDataLst>
              <p:tags r:id="rId5"/>
            </p:custDataLst>
          </p:nvPr>
        </p:nvSpPr>
        <p:spPr>
          <a:xfrm>
            <a:off x="5229179" y="1506611"/>
            <a:ext cx="1733642" cy="2107396"/>
          </a:xfrm>
          <a:custGeom>
            <a:avLst/>
            <a:gdLst>
              <a:gd name="connsiteX0" fmla="*/ 733733 w 1467465"/>
              <a:gd name="connsiteY0" fmla="*/ 0 h 1784485"/>
              <a:gd name="connsiteX1" fmla="*/ 1252560 w 1467465"/>
              <a:gd name="connsiteY1" fmla="*/ 214906 h 1784485"/>
              <a:gd name="connsiteX2" fmla="*/ 1252560 w 1467465"/>
              <a:gd name="connsiteY2" fmla="*/ 1252562 h 1784485"/>
              <a:gd name="connsiteX3" fmla="*/ 926460 w 1467465"/>
              <a:gd name="connsiteY3" fmla="*/ 1578661 h 1784485"/>
              <a:gd name="connsiteX4" fmla="*/ 787140 w 1467465"/>
              <a:gd name="connsiteY4" fmla="*/ 1756957 h 1784485"/>
              <a:gd name="connsiteX5" fmla="*/ 733733 w 1467465"/>
              <a:gd name="connsiteY5" fmla="*/ 1784303 h 1784485"/>
              <a:gd name="connsiteX6" fmla="*/ 732256 w 1467465"/>
              <a:gd name="connsiteY6" fmla="*/ 1784485 h 1784485"/>
              <a:gd name="connsiteX7" fmla="*/ 680326 w 1467465"/>
              <a:gd name="connsiteY7" fmla="*/ 1756957 h 1784485"/>
              <a:gd name="connsiteX8" fmla="*/ 541005 w 1467465"/>
              <a:gd name="connsiteY8" fmla="*/ 1578661 h 1784485"/>
              <a:gd name="connsiteX9" fmla="*/ 214905 w 1467465"/>
              <a:gd name="connsiteY9" fmla="*/ 1252561 h 1784485"/>
              <a:gd name="connsiteX10" fmla="*/ 214905 w 1467465"/>
              <a:gd name="connsiteY10" fmla="*/ 214906 h 1784485"/>
              <a:gd name="connsiteX11" fmla="*/ 733733 w 1467465"/>
              <a:gd name="connsiteY11" fmla="*/ 0 h 1784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7465" h="1784485">
                <a:moveTo>
                  <a:pt x="733733" y="0"/>
                </a:moveTo>
                <a:cubicBezTo>
                  <a:pt x="921511" y="0"/>
                  <a:pt x="1109290" y="71635"/>
                  <a:pt x="1252560" y="214906"/>
                </a:cubicBezTo>
                <a:cubicBezTo>
                  <a:pt x="1539101" y="501447"/>
                  <a:pt x="1539101" y="966021"/>
                  <a:pt x="1252560" y="1252562"/>
                </a:cubicBezTo>
                <a:lnTo>
                  <a:pt x="926460" y="1578661"/>
                </a:lnTo>
                <a:lnTo>
                  <a:pt x="787140" y="1756957"/>
                </a:lnTo>
                <a:cubicBezTo>
                  <a:pt x="772424" y="1775790"/>
                  <a:pt x="753016" y="1784959"/>
                  <a:pt x="733733" y="1784303"/>
                </a:cubicBezTo>
                <a:cubicBezTo>
                  <a:pt x="733243" y="1784478"/>
                  <a:pt x="732749" y="1784485"/>
                  <a:pt x="732256" y="1784485"/>
                </a:cubicBezTo>
                <a:cubicBezTo>
                  <a:pt x="713461" y="1784484"/>
                  <a:pt x="694666" y="1775308"/>
                  <a:pt x="680326" y="1756957"/>
                </a:cubicBezTo>
                <a:lnTo>
                  <a:pt x="541005" y="1578661"/>
                </a:lnTo>
                <a:lnTo>
                  <a:pt x="214905" y="1252561"/>
                </a:lnTo>
                <a:cubicBezTo>
                  <a:pt x="-71636" y="966020"/>
                  <a:pt x="-71636" y="501447"/>
                  <a:pt x="214905" y="214906"/>
                </a:cubicBezTo>
                <a:cubicBezTo>
                  <a:pt x="358176" y="71635"/>
                  <a:pt x="545954" y="0"/>
                  <a:pt x="733733"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6" name="8"/>
          <p:cNvSpPr/>
          <p:nvPr>
            <p:custDataLst>
              <p:tags r:id="rId6"/>
            </p:custDataLst>
          </p:nvPr>
        </p:nvSpPr>
        <p:spPr>
          <a:xfrm>
            <a:off x="5362858" y="1646312"/>
            <a:ext cx="1465071" cy="146507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grpSp>
        <p:nvGrpSpPr>
          <p:cNvPr id="14" name="组合 13"/>
          <p:cNvGrpSpPr/>
          <p:nvPr/>
        </p:nvGrpSpPr>
        <p:grpSpPr>
          <a:xfrm>
            <a:off x="1207565" y="5068998"/>
            <a:ext cx="9823292" cy="1002866"/>
            <a:chOff x="7483989" y="3317122"/>
            <a:chExt cx="9823292" cy="1002866"/>
          </a:xfrm>
        </p:grpSpPr>
        <p:sp>
          <p:nvSpPr>
            <p:cNvPr id="15" name="矩形 14"/>
            <p:cNvSpPr/>
            <p:nvPr/>
          </p:nvSpPr>
          <p:spPr>
            <a:xfrm>
              <a:off x="7483989" y="3732519"/>
              <a:ext cx="9823292" cy="58746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16" name="矩形 15"/>
            <p:cNvSpPr/>
            <p:nvPr/>
          </p:nvSpPr>
          <p:spPr>
            <a:xfrm>
              <a:off x="7483989" y="331712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latin typeface="+mn-ea"/>
                </a:rPr>
                <a:t>标题文字添加</a:t>
              </a:r>
            </a:p>
          </p:txBody>
        </p:sp>
      </p:grpSp>
      <p:grpSp>
        <p:nvGrpSpPr>
          <p:cNvPr id="17" name="组合 16"/>
          <p:cNvGrpSpPr/>
          <p:nvPr/>
        </p:nvGrpSpPr>
        <p:grpSpPr>
          <a:xfrm>
            <a:off x="5070724" y="3758354"/>
            <a:ext cx="2050552" cy="761786"/>
            <a:chOff x="6062537" y="4411871"/>
            <a:chExt cx="2050552" cy="761786"/>
          </a:xfrm>
        </p:grpSpPr>
        <p:sp>
          <p:nvSpPr>
            <p:cNvPr id="18" name="矩形 17"/>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sp>
          <p:nvSpPr>
            <p:cNvPr id="19" name="矩形 18"/>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grpSp>
      <p:grpSp>
        <p:nvGrpSpPr>
          <p:cNvPr id="21" name="组合 20"/>
          <p:cNvGrpSpPr/>
          <p:nvPr/>
        </p:nvGrpSpPr>
        <p:grpSpPr>
          <a:xfrm>
            <a:off x="8288053" y="3758354"/>
            <a:ext cx="2050552" cy="761786"/>
            <a:chOff x="6062537" y="4411871"/>
            <a:chExt cx="2050552" cy="761786"/>
          </a:xfrm>
        </p:grpSpPr>
        <p:sp>
          <p:nvSpPr>
            <p:cNvPr id="22" name="矩形 21"/>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sp>
          <p:nvSpPr>
            <p:cNvPr id="23" name="矩形 22"/>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grpSp>
      <p:grpSp>
        <p:nvGrpSpPr>
          <p:cNvPr id="25" name="组合 24"/>
          <p:cNvGrpSpPr/>
          <p:nvPr/>
        </p:nvGrpSpPr>
        <p:grpSpPr>
          <a:xfrm>
            <a:off x="1852365" y="3758354"/>
            <a:ext cx="2050552" cy="761786"/>
            <a:chOff x="6062537" y="4411871"/>
            <a:chExt cx="2050552" cy="761786"/>
          </a:xfrm>
        </p:grpSpPr>
        <p:sp>
          <p:nvSpPr>
            <p:cNvPr id="26" name="矩形 25"/>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sp>
          <p:nvSpPr>
            <p:cNvPr id="27" name="矩形 26"/>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75000"/>
                      <a:lumOff val="25000"/>
                    </a:schemeClr>
                  </a:solidFill>
                  <a:latin typeface="+mn-ea"/>
                </a:rPr>
                <a:t>标题文字添加</a:t>
              </a:r>
            </a:p>
          </p:txBody>
        </p:sp>
      </p:grpSp>
      <p:sp>
        <p:nvSpPr>
          <p:cNvPr id="32" name="8"/>
          <p:cNvSpPr/>
          <p:nvPr/>
        </p:nvSpPr>
        <p:spPr>
          <a:xfrm>
            <a:off x="2626561" y="2164750"/>
            <a:ext cx="502160" cy="497918"/>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dirty="0">
              <a:solidFill>
                <a:schemeClr val="bg1"/>
              </a:solidFill>
            </a:endParaRPr>
          </a:p>
        </p:txBody>
      </p:sp>
      <p:sp>
        <p:nvSpPr>
          <p:cNvPr id="34" name="8"/>
          <p:cNvSpPr/>
          <p:nvPr/>
        </p:nvSpPr>
        <p:spPr>
          <a:xfrm>
            <a:off x="9091857" y="2162629"/>
            <a:ext cx="442943" cy="502160"/>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dirty="0">
              <a:solidFill>
                <a:schemeClr val="bg1"/>
              </a:solidFill>
            </a:endParaRPr>
          </a:p>
        </p:txBody>
      </p:sp>
      <p:sp>
        <p:nvSpPr>
          <p:cNvPr id="33" name="8"/>
          <p:cNvSpPr/>
          <p:nvPr/>
        </p:nvSpPr>
        <p:spPr>
          <a:xfrm>
            <a:off x="5808074" y="2090328"/>
            <a:ext cx="574640" cy="591794"/>
          </a:xfrm>
          <a:custGeom>
            <a:avLst/>
            <a:gdLst>
              <a:gd name="connsiteX0" fmla="*/ 140277 w 319088"/>
              <a:gd name="connsiteY0" fmla="*/ 225425 h 328613"/>
              <a:gd name="connsiteX1" fmla="*/ 101311 w 319088"/>
              <a:gd name="connsiteY1" fmla="*/ 229351 h 328613"/>
              <a:gd name="connsiteX2" fmla="*/ 100012 w 319088"/>
              <a:gd name="connsiteY2" fmla="*/ 230660 h 328613"/>
              <a:gd name="connsiteX3" fmla="*/ 100012 w 319088"/>
              <a:gd name="connsiteY3" fmla="*/ 319646 h 328613"/>
              <a:gd name="connsiteX4" fmla="*/ 100012 w 319088"/>
              <a:gd name="connsiteY4" fmla="*/ 322263 h 328613"/>
              <a:gd name="connsiteX5" fmla="*/ 101311 w 319088"/>
              <a:gd name="connsiteY5" fmla="*/ 322263 h 328613"/>
              <a:gd name="connsiteX6" fmla="*/ 102610 w 319088"/>
              <a:gd name="connsiteY6" fmla="*/ 322263 h 328613"/>
              <a:gd name="connsiteX7" fmla="*/ 140277 w 319088"/>
              <a:gd name="connsiteY7" fmla="*/ 311794 h 328613"/>
              <a:gd name="connsiteX8" fmla="*/ 142875 w 319088"/>
              <a:gd name="connsiteY8" fmla="*/ 310485 h 328613"/>
              <a:gd name="connsiteX9" fmla="*/ 142875 w 319088"/>
              <a:gd name="connsiteY9" fmla="*/ 228042 h 328613"/>
              <a:gd name="connsiteX10" fmla="*/ 141576 w 319088"/>
              <a:gd name="connsiteY10" fmla="*/ 226734 h 328613"/>
              <a:gd name="connsiteX11" fmla="*/ 140277 w 319088"/>
              <a:gd name="connsiteY11" fmla="*/ 225425 h 328613"/>
              <a:gd name="connsiteX12" fmla="*/ 49212 w 319088"/>
              <a:gd name="connsiteY12" fmla="*/ 223838 h 328613"/>
              <a:gd name="connsiteX13" fmla="*/ 49212 w 319088"/>
              <a:gd name="connsiteY13" fmla="*/ 226378 h 328613"/>
              <a:gd name="connsiteX14" fmla="*/ 49212 w 319088"/>
              <a:gd name="connsiteY14" fmla="*/ 263208 h 328613"/>
              <a:gd name="connsiteX15" fmla="*/ 50497 w 319088"/>
              <a:gd name="connsiteY15" fmla="*/ 265748 h 328613"/>
              <a:gd name="connsiteX16" fmla="*/ 74915 w 319088"/>
              <a:gd name="connsiteY16" fmla="*/ 274638 h 328613"/>
              <a:gd name="connsiteX17" fmla="*/ 76200 w 319088"/>
              <a:gd name="connsiteY17" fmla="*/ 273368 h 328613"/>
              <a:gd name="connsiteX18" fmla="*/ 76200 w 319088"/>
              <a:gd name="connsiteY18" fmla="*/ 272098 h 328613"/>
              <a:gd name="connsiteX19" fmla="*/ 76200 w 319088"/>
              <a:gd name="connsiteY19" fmla="*/ 230188 h 328613"/>
              <a:gd name="connsiteX20" fmla="*/ 74915 w 319088"/>
              <a:gd name="connsiteY20" fmla="*/ 228918 h 328613"/>
              <a:gd name="connsiteX21" fmla="*/ 50497 w 319088"/>
              <a:gd name="connsiteY21" fmla="*/ 223838 h 328613"/>
              <a:gd name="connsiteX22" fmla="*/ 49212 w 319088"/>
              <a:gd name="connsiteY22" fmla="*/ 223838 h 328613"/>
              <a:gd name="connsiteX23" fmla="*/ 189206 w 319088"/>
              <a:gd name="connsiteY23" fmla="*/ 222250 h 328613"/>
              <a:gd name="connsiteX24" fmla="*/ 156868 w 319088"/>
              <a:gd name="connsiteY24" fmla="*/ 224848 h 328613"/>
              <a:gd name="connsiteX25" fmla="*/ 155575 w 319088"/>
              <a:gd name="connsiteY25" fmla="*/ 226147 h 328613"/>
              <a:gd name="connsiteX26" fmla="*/ 155575 w 319088"/>
              <a:gd name="connsiteY26" fmla="*/ 305377 h 328613"/>
              <a:gd name="connsiteX27" fmla="*/ 156868 w 319088"/>
              <a:gd name="connsiteY27" fmla="*/ 307975 h 328613"/>
              <a:gd name="connsiteX28" fmla="*/ 158162 w 319088"/>
              <a:gd name="connsiteY28" fmla="*/ 307975 h 328613"/>
              <a:gd name="connsiteX29" fmla="*/ 189206 w 319088"/>
              <a:gd name="connsiteY29" fmla="*/ 300182 h 328613"/>
              <a:gd name="connsiteX30" fmla="*/ 190500 w 319088"/>
              <a:gd name="connsiteY30" fmla="*/ 297584 h 328613"/>
              <a:gd name="connsiteX31" fmla="*/ 190500 w 319088"/>
              <a:gd name="connsiteY31" fmla="*/ 223549 h 328613"/>
              <a:gd name="connsiteX32" fmla="*/ 190500 w 319088"/>
              <a:gd name="connsiteY32" fmla="*/ 222250 h 328613"/>
              <a:gd name="connsiteX33" fmla="*/ 189206 w 319088"/>
              <a:gd name="connsiteY33" fmla="*/ 222250 h 328613"/>
              <a:gd name="connsiteX34" fmla="*/ 12700 w 319088"/>
              <a:gd name="connsiteY34" fmla="*/ 217488 h 328613"/>
              <a:gd name="connsiteX35" fmla="*/ 12700 w 319088"/>
              <a:gd name="connsiteY35" fmla="*/ 218778 h 328613"/>
              <a:gd name="connsiteX36" fmla="*/ 12700 w 319088"/>
              <a:gd name="connsiteY36" fmla="*/ 251024 h 328613"/>
              <a:gd name="connsiteX37" fmla="*/ 13970 w 319088"/>
              <a:gd name="connsiteY37" fmla="*/ 252314 h 328613"/>
              <a:gd name="connsiteX38" fmla="*/ 29210 w 319088"/>
              <a:gd name="connsiteY38" fmla="*/ 258763 h 328613"/>
              <a:gd name="connsiteX39" fmla="*/ 30480 w 319088"/>
              <a:gd name="connsiteY39" fmla="*/ 258763 h 328613"/>
              <a:gd name="connsiteX40" fmla="*/ 31750 w 319088"/>
              <a:gd name="connsiteY40" fmla="*/ 258763 h 328613"/>
              <a:gd name="connsiteX41" fmla="*/ 31750 w 319088"/>
              <a:gd name="connsiteY41" fmla="*/ 257473 h 328613"/>
              <a:gd name="connsiteX42" fmla="*/ 31750 w 319088"/>
              <a:gd name="connsiteY42" fmla="*/ 222647 h 328613"/>
              <a:gd name="connsiteX43" fmla="*/ 30480 w 319088"/>
              <a:gd name="connsiteY43" fmla="*/ 220068 h 328613"/>
              <a:gd name="connsiteX44" fmla="*/ 13970 w 319088"/>
              <a:gd name="connsiteY44" fmla="*/ 217488 h 328613"/>
              <a:gd name="connsiteX45" fmla="*/ 12700 w 319088"/>
              <a:gd name="connsiteY45" fmla="*/ 217488 h 328613"/>
              <a:gd name="connsiteX46" fmla="*/ 280105 w 319088"/>
              <a:gd name="connsiteY46" fmla="*/ 214313 h 328613"/>
              <a:gd name="connsiteX47" fmla="*/ 261584 w 319088"/>
              <a:gd name="connsiteY47" fmla="*/ 215595 h 328613"/>
              <a:gd name="connsiteX48" fmla="*/ 260350 w 319088"/>
              <a:gd name="connsiteY48" fmla="*/ 216877 h 328613"/>
              <a:gd name="connsiteX49" fmla="*/ 260350 w 319088"/>
              <a:gd name="connsiteY49" fmla="*/ 278424 h 328613"/>
              <a:gd name="connsiteX50" fmla="*/ 260350 w 319088"/>
              <a:gd name="connsiteY50" fmla="*/ 279706 h 328613"/>
              <a:gd name="connsiteX51" fmla="*/ 261584 w 319088"/>
              <a:gd name="connsiteY51" fmla="*/ 280988 h 328613"/>
              <a:gd name="connsiteX52" fmla="*/ 262819 w 319088"/>
              <a:gd name="connsiteY52" fmla="*/ 280988 h 328613"/>
              <a:gd name="connsiteX53" fmla="*/ 280105 w 319088"/>
              <a:gd name="connsiteY53" fmla="*/ 275859 h 328613"/>
              <a:gd name="connsiteX54" fmla="*/ 282575 w 319088"/>
              <a:gd name="connsiteY54" fmla="*/ 273295 h 328613"/>
              <a:gd name="connsiteX55" fmla="*/ 282575 w 319088"/>
              <a:gd name="connsiteY55" fmla="*/ 215595 h 328613"/>
              <a:gd name="connsiteX56" fmla="*/ 281340 w 319088"/>
              <a:gd name="connsiteY56" fmla="*/ 214313 h 328613"/>
              <a:gd name="connsiteX57" fmla="*/ 280105 w 319088"/>
              <a:gd name="connsiteY57" fmla="*/ 214313 h 328613"/>
              <a:gd name="connsiteX58" fmla="*/ 306983 w 319088"/>
              <a:gd name="connsiteY58" fmla="*/ 211138 h 328613"/>
              <a:gd name="connsiteX59" fmla="*/ 290215 w 319088"/>
              <a:gd name="connsiteY59" fmla="*/ 212428 h 328613"/>
              <a:gd name="connsiteX60" fmla="*/ 288925 w 319088"/>
              <a:gd name="connsiteY60" fmla="*/ 215008 h 328613"/>
              <a:gd name="connsiteX61" fmla="*/ 288925 w 319088"/>
              <a:gd name="connsiteY61" fmla="*/ 271761 h 328613"/>
              <a:gd name="connsiteX62" fmla="*/ 288925 w 319088"/>
              <a:gd name="connsiteY62" fmla="*/ 273051 h 328613"/>
              <a:gd name="connsiteX63" fmla="*/ 290215 w 319088"/>
              <a:gd name="connsiteY63" fmla="*/ 273051 h 328613"/>
              <a:gd name="connsiteX64" fmla="*/ 308273 w 319088"/>
              <a:gd name="connsiteY64" fmla="*/ 269181 h 328613"/>
              <a:gd name="connsiteX65" fmla="*/ 309563 w 319088"/>
              <a:gd name="connsiteY65" fmla="*/ 266602 h 328613"/>
              <a:gd name="connsiteX66" fmla="*/ 308273 w 319088"/>
              <a:gd name="connsiteY66" fmla="*/ 212428 h 328613"/>
              <a:gd name="connsiteX67" fmla="*/ 308273 w 319088"/>
              <a:gd name="connsiteY67" fmla="*/ 211138 h 328613"/>
              <a:gd name="connsiteX68" fmla="*/ 306983 w 319088"/>
              <a:gd name="connsiteY68" fmla="*/ 211138 h 328613"/>
              <a:gd name="connsiteX69" fmla="*/ 290195 w 319088"/>
              <a:gd name="connsiteY69" fmla="*/ 169863 h 328613"/>
              <a:gd name="connsiteX70" fmla="*/ 288925 w 319088"/>
              <a:gd name="connsiteY70" fmla="*/ 171196 h 328613"/>
              <a:gd name="connsiteX71" fmla="*/ 288925 w 319088"/>
              <a:gd name="connsiteY71" fmla="*/ 172530 h 328613"/>
              <a:gd name="connsiteX72" fmla="*/ 288925 w 319088"/>
              <a:gd name="connsiteY72" fmla="*/ 201867 h 328613"/>
              <a:gd name="connsiteX73" fmla="*/ 288925 w 319088"/>
              <a:gd name="connsiteY73" fmla="*/ 203201 h 328613"/>
              <a:gd name="connsiteX74" fmla="*/ 290195 w 319088"/>
              <a:gd name="connsiteY74" fmla="*/ 203201 h 328613"/>
              <a:gd name="connsiteX75" fmla="*/ 306705 w 319088"/>
              <a:gd name="connsiteY75" fmla="*/ 201867 h 328613"/>
              <a:gd name="connsiteX76" fmla="*/ 307975 w 319088"/>
              <a:gd name="connsiteY76" fmla="*/ 200534 h 328613"/>
              <a:gd name="connsiteX77" fmla="*/ 307975 w 319088"/>
              <a:gd name="connsiteY77" fmla="*/ 172530 h 328613"/>
              <a:gd name="connsiteX78" fmla="*/ 306705 w 319088"/>
              <a:gd name="connsiteY78" fmla="*/ 171196 h 328613"/>
              <a:gd name="connsiteX79" fmla="*/ 290195 w 319088"/>
              <a:gd name="connsiteY79" fmla="*/ 169863 h 328613"/>
              <a:gd name="connsiteX80" fmla="*/ 261584 w 319088"/>
              <a:gd name="connsiteY80" fmla="*/ 168275 h 328613"/>
              <a:gd name="connsiteX81" fmla="*/ 260350 w 319088"/>
              <a:gd name="connsiteY81" fmla="*/ 169568 h 328613"/>
              <a:gd name="connsiteX82" fmla="*/ 260350 w 319088"/>
              <a:gd name="connsiteY82" fmla="*/ 170862 h 328613"/>
              <a:gd name="connsiteX83" fmla="*/ 260350 w 319088"/>
              <a:gd name="connsiteY83" fmla="*/ 201906 h 328613"/>
              <a:gd name="connsiteX84" fmla="*/ 260350 w 319088"/>
              <a:gd name="connsiteY84" fmla="*/ 203200 h 328613"/>
              <a:gd name="connsiteX85" fmla="*/ 261584 w 319088"/>
              <a:gd name="connsiteY85" fmla="*/ 203200 h 328613"/>
              <a:gd name="connsiteX86" fmla="*/ 280105 w 319088"/>
              <a:gd name="connsiteY86" fmla="*/ 201906 h 328613"/>
              <a:gd name="connsiteX87" fmla="*/ 282575 w 319088"/>
              <a:gd name="connsiteY87" fmla="*/ 200613 h 328613"/>
              <a:gd name="connsiteX88" fmla="*/ 282575 w 319088"/>
              <a:gd name="connsiteY88" fmla="*/ 170862 h 328613"/>
              <a:gd name="connsiteX89" fmla="*/ 280105 w 319088"/>
              <a:gd name="connsiteY89" fmla="*/ 169568 h 328613"/>
              <a:gd name="connsiteX90" fmla="*/ 261584 w 319088"/>
              <a:gd name="connsiteY90" fmla="*/ 168275 h 328613"/>
              <a:gd name="connsiteX91" fmla="*/ 214024 w 319088"/>
              <a:gd name="connsiteY91" fmla="*/ 168275 h 328613"/>
              <a:gd name="connsiteX92" fmla="*/ 212725 w 319088"/>
              <a:gd name="connsiteY92" fmla="*/ 169567 h 328613"/>
              <a:gd name="connsiteX93" fmla="*/ 212725 w 319088"/>
              <a:gd name="connsiteY93" fmla="*/ 222546 h 328613"/>
              <a:gd name="connsiteX94" fmla="*/ 214024 w 319088"/>
              <a:gd name="connsiteY94" fmla="*/ 223838 h 328613"/>
              <a:gd name="connsiteX95" fmla="*/ 215322 w 319088"/>
              <a:gd name="connsiteY95" fmla="*/ 223838 h 328613"/>
              <a:gd name="connsiteX96" fmla="*/ 240001 w 319088"/>
              <a:gd name="connsiteY96" fmla="*/ 221254 h 328613"/>
              <a:gd name="connsiteX97" fmla="*/ 241300 w 319088"/>
              <a:gd name="connsiteY97" fmla="*/ 219962 h 328613"/>
              <a:gd name="connsiteX98" fmla="*/ 241300 w 319088"/>
              <a:gd name="connsiteY98" fmla="*/ 170859 h 328613"/>
              <a:gd name="connsiteX99" fmla="*/ 240001 w 319088"/>
              <a:gd name="connsiteY99" fmla="*/ 169567 h 328613"/>
              <a:gd name="connsiteX100" fmla="*/ 215322 w 319088"/>
              <a:gd name="connsiteY100" fmla="*/ 168275 h 328613"/>
              <a:gd name="connsiteX101" fmla="*/ 214024 w 319088"/>
              <a:gd name="connsiteY101" fmla="*/ 168275 h 328613"/>
              <a:gd name="connsiteX102" fmla="*/ 30480 w 319088"/>
              <a:gd name="connsiteY102" fmla="*/ 168275 h 328613"/>
              <a:gd name="connsiteX103" fmla="*/ 13970 w 319088"/>
              <a:gd name="connsiteY103" fmla="*/ 169545 h 328613"/>
              <a:gd name="connsiteX104" fmla="*/ 12700 w 319088"/>
              <a:gd name="connsiteY104" fmla="*/ 170815 h 328613"/>
              <a:gd name="connsiteX105" fmla="*/ 12700 w 319088"/>
              <a:gd name="connsiteY105" fmla="*/ 202565 h 328613"/>
              <a:gd name="connsiteX106" fmla="*/ 13970 w 319088"/>
              <a:gd name="connsiteY106" fmla="*/ 203835 h 328613"/>
              <a:gd name="connsiteX107" fmla="*/ 30480 w 319088"/>
              <a:gd name="connsiteY107" fmla="*/ 206375 h 328613"/>
              <a:gd name="connsiteX108" fmla="*/ 31750 w 319088"/>
              <a:gd name="connsiteY108" fmla="*/ 205105 h 328613"/>
              <a:gd name="connsiteX109" fmla="*/ 31750 w 319088"/>
              <a:gd name="connsiteY109" fmla="*/ 203835 h 328613"/>
              <a:gd name="connsiteX110" fmla="*/ 31750 w 319088"/>
              <a:gd name="connsiteY110" fmla="*/ 169545 h 328613"/>
              <a:gd name="connsiteX111" fmla="*/ 31750 w 319088"/>
              <a:gd name="connsiteY111" fmla="*/ 168275 h 328613"/>
              <a:gd name="connsiteX112" fmla="*/ 30480 w 319088"/>
              <a:gd name="connsiteY112" fmla="*/ 168275 h 328613"/>
              <a:gd name="connsiteX113" fmla="*/ 158162 w 319088"/>
              <a:gd name="connsiteY113" fmla="*/ 165100 h 328613"/>
              <a:gd name="connsiteX114" fmla="*/ 156868 w 319088"/>
              <a:gd name="connsiteY114" fmla="*/ 166407 h 328613"/>
              <a:gd name="connsiteX115" fmla="*/ 155575 w 319088"/>
              <a:gd name="connsiteY115" fmla="*/ 167715 h 328613"/>
              <a:gd name="connsiteX116" fmla="*/ 155575 w 319088"/>
              <a:gd name="connsiteY116" fmla="*/ 206935 h 328613"/>
              <a:gd name="connsiteX117" fmla="*/ 156868 w 319088"/>
              <a:gd name="connsiteY117" fmla="*/ 208243 h 328613"/>
              <a:gd name="connsiteX118" fmla="*/ 158162 w 319088"/>
              <a:gd name="connsiteY118" fmla="*/ 209550 h 328613"/>
              <a:gd name="connsiteX119" fmla="*/ 189206 w 319088"/>
              <a:gd name="connsiteY119" fmla="*/ 208243 h 328613"/>
              <a:gd name="connsiteX120" fmla="*/ 190500 w 319088"/>
              <a:gd name="connsiteY120" fmla="*/ 205628 h 328613"/>
              <a:gd name="connsiteX121" fmla="*/ 190500 w 319088"/>
              <a:gd name="connsiteY121" fmla="*/ 169022 h 328613"/>
              <a:gd name="connsiteX122" fmla="*/ 189206 w 319088"/>
              <a:gd name="connsiteY122" fmla="*/ 166407 h 328613"/>
              <a:gd name="connsiteX123" fmla="*/ 158162 w 319088"/>
              <a:gd name="connsiteY123" fmla="*/ 165100 h 328613"/>
              <a:gd name="connsiteX124" fmla="*/ 100012 w 319088"/>
              <a:gd name="connsiteY124" fmla="*/ 163513 h 328613"/>
              <a:gd name="connsiteX125" fmla="*/ 100012 w 319088"/>
              <a:gd name="connsiteY125" fmla="*/ 164800 h 328613"/>
              <a:gd name="connsiteX126" fmla="*/ 100012 w 319088"/>
              <a:gd name="connsiteY126" fmla="*/ 208564 h 328613"/>
              <a:gd name="connsiteX127" fmla="*/ 100012 w 319088"/>
              <a:gd name="connsiteY127" fmla="*/ 209851 h 328613"/>
              <a:gd name="connsiteX128" fmla="*/ 101311 w 319088"/>
              <a:gd name="connsiteY128" fmla="*/ 211138 h 328613"/>
              <a:gd name="connsiteX129" fmla="*/ 140277 w 319088"/>
              <a:gd name="connsiteY129" fmla="*/ 208564 h 328613"/>
              <a:gd name="connsiteX130" fmla="*/ 142875 w 319088"/>
              <a:gd name="connsiteY130" fmla="*/ 207276 h 328613"/>
              <a:gd name="connsiteX131" fmla="*/ 142875 w 319088"/>
              <a:gd name="connsiteY131" fmla="*/ 166087 h 328613"/>
              <a:gd name="connsiteX132" fmla="*/ 140277 w 319088"/>
              <a:gd name="connsiteY132" fmla="*/ 164800 h 328613"/>
              <a:gd name="connsiteX133" fmla="*/ 101311 w 319088"/>
              <a:gd name="connsiteY133" fmla="*/ 163513 h 328613"/>
              <a:gd name="connsiteX134" fmla="*/ 100012 w 319088"/>
              <a:gd name="connsiteY134" fmla="*/ 163513 h 328613"/>
              <a:gd name="connsiteX135" fmla="*/ 74915 w 319088"/>
              <a:gd name="connsiteY135" fmla="*/ 163513 h 328613"/>
              <a:gd name="connsiteX136" fmla="*/ 50497 w 319088"/>
              <a:gd name="connsiteY136" fmla="*/ 166159 h 328613"/>
              <a:gd name="connsiteX137" fmla="*/ 49212 w 319088"/>
              <a:gd name="connsiteY137" fmla="*/ 167482 h 328613"/>
              <a:gd name="connsiteX138" fmla="*/ 49212 w 319088"/>
              <a:gd name="connsiteY138" fmla="*/ 207169 h 328613"/>
              <a:gd name="connsiteX139" fmla="*/ 50497 w 319088"/>
              <a:gd name="connsiteY139" fmla="*/ 208492 h 328613"/>
              <a:gd name="connsiteX140" fmla="*/ 74915 w 319088"/>
              <a:gd name="connsiteY140" fmla="*/ 211138 h 328613"/>
              <a:gd name="connsiteX141" fmla="*/ 76200 w 319088"/>
              <a:gd name="connsiteY141" fmla="*/ 211138 h 328613"/>
              <a:gd name="connsiteX142" fmla="*/ 76200 w 319088"/>
              <a:gd name="connsiteY142" fmla="*/ 209815 h 328613"/>
              <a:gd name="connsiteX143" fmla="*/ 76200 w 319088"/>
              <a:gd name="connsiteY143" fmla="*/ 164836 h 328613"/>
              <a:gd name="connsiteX144" fmla="*/ 76200 w 319088"/>
              <a:gd name="connsiteY144" fmla="*/ 163513 h 328613"/>
              <a:gd name="connsiteX145" fmla="*/ 74915 w 319088"/>
              <a:gd name="connsiteY145" fmla="*/ 163513 h 328613"/>
              <a:gd name="connsiteX146" fmla="*/ 288925 w 319088"/>
              <a:gd name="connsiteY146" fmla="*/ 127000 h 328613"/>
              <a:gd name="connsiteX147" fmla="*/ 288925 w 319088"/>
              <a:gd name="connsiteY147" fmla="*/ 129687 h 328613"/>
              <a:gd name="connsiteX148" fmla="*/ 288925 w 319088"/>
              <a:gd name="connsiteY148" fmla="*/ 159238 h 328613"/>
              <a:gd name="connsiteX149" fmla="*/ 290195 w 319088"/>
              <a:gd name="connsiteY149" fmla="*/ 160582 h 328613"/>
              <a:gd name="connsiteX150" fmla="*/ 306705 w 319088"/>
              <a:gd name="connsiteY150" fmla="*/ 161925 h 328613"/>
              <a:gd name="connsiteX151" fmla="*/ 307975 w 319088"/>
              <a:gd name="connsiteY151" fmla="*/ 161925 h 328613"/>
              <a:gd name="connsiteX152" fmla="*/ 307975 w 319088"/>
              <a:gd name="connsiteY152" fmla="*/ 160582 h 328613"/>
              <a:gd name="connsiteX153" fmla="*/ 307975 w 319088"/>
              <a:gd name="connsiteY153" fmla="*/ 132373 h 328613"/>
              <a:gd name="connsiteX154" fmla="*/ 306705 w 319088"/>
              <a:gd name="connsiteY154" fmla="*/ 129687 h 328613"/>
              <a:gd name="connsiteX155" fmla="*/ 290195 w 319088"/>
              <a:gd name="connsiteY155" fmla="*/ 127000 h 328613"/>
              <a:gd name="connsiteX156" fmla="*/ 288925 w 319088"/>
              <a:gd name="connsiteY156" fmla="*/ 127000 h 328613"/>
              <a:gd name="connsiteX157" fmla="*/ 260350 w 319088"/>
              <a:gd name="connsiteY157" fmla="*/ 123542 h 328613"/>
              <a:gd name="connsiteX158" fmla="*/ 260350 w 319088"/>
              <a:gd name="connsiteY158" fmla="*/ 124846 h 328613"/>
              <a:gd name="connsiteX159" fmla="*/ 260350 w 319088"/>
              <a:gd name="connsiteY159" fmla="*/ 156143 h 328613"/>
              <a:gd name="connsiteX160" fmla="*/ 261584 w 319088"/>
              <a:gd name="connsiteY160" fmla="*/ 157447 h 328613"/>
              <a:gd name="connsiteX161" fmla="*/ 280105 w 319088"/>
              <a:gd name="connsiteY161" fmla="*/ 158751 h 328613"/>
              <a:gd name="connsiteX162" fmla="*/ 281340 w 319088"/>
              <a:gd name="connsiteY162" fmla="*/ 158751 h 328613"/>
              <a:gd name="connsiteX163" fmla="*/ 282575 w 319088"/>
              <a:gd name="connsiteY163" fmla="*/ 157447 h 328613"/>
              <a:gd name="connsiteX164" fmla="*/ 282575 w 319088"/>
              <a:gd name="connsiteY164" fmla="*/ 127454 h 328613"/>
              <a:gd name="connsiteX165" fmla="*/ 280105 w 319088"/>
              <a:gd name="connsiteY165" fmla="*/ 126150 h 328613"/>
              <a:gd name="connsiteX166" fmla="*/ 261584 w 319088"/>
              <a:gd name="connsiteY166" fmla="*/ 123542 h 328613"/>
              <a:gd name="connsiteX167" fmla="*/ 260350 w 319088"/>
              <a:gd name="connsiteY167" fmla="*/ 123542 h 328613"/>
              <a:gd name="connsiteX168" fmla="*/ 29210 w 319088"/>
              <a:gd name="connsiteY168" fmla="*/ 115590 h 328613"/>
              <a:gd name="connsiteX169" fmla="*/ 13970 w 319088"/>
              <a:gd name="connsiteY169" fmla="*/ 120749 h 328613"/>
              <a:gd name="connsiteX170" fmla="*/ 12700 w 319088"/>
              <a:gd name="connsiteY170" fmla="*/ 122039 h 328613"/>
              <a:gd name="connsiteX171" fmla="*/ 12700 w 319088"/>
              <a:gd name="connsiteY171" fmla="*/ 154285 h 328613"/>
              <a:gd name="connsiteX172" fmla="*/ 12700 w 319088"/>
              <a:gd name="connsiteY172" fmla="*/ 155575 h 328613"/>
              <a:gd name="connsiteX173" fmla="*/ 13970 w 319088"/>
              <a:gd name="connsiteY173" fmla="*/ 155575 h 328613"/>
              <a:gd name="connsiteX174" fmla="*/ 30480 w 319088"/>
              <a:gd name="connsiteY174" fmla="*/ 152995 h 328613"/>
              <a:gd name="connsiteX175" fmla="*/ 31750 w 319088"/>
              <a:gd name="connsiteY175" fmla="*/ 151705 h 328613"/>
              <a:gd name="connsiteX176" fmla="*/ 31750 w 319088"/>
              <a:gd name="connsiteY176" fmla="*/ 116880 h 328613"/>
              <a:gd name="connsiteX177" fmla="*/ 31750 w 319088"/>
              <a:gd name="connsiteY177" fmla="*/ 115590 h 328613"/>
              <a:gd name="connsiteX178" fmla="*/ 29210 w 319088"/>
              <a:gd name="connsiteY178" fmla="*/ 115590 h 328613"/>
              <a:gd name="connsiteX179" fmla="*/ 158162 w 319088"/>
              <a:gd name="connsiteY179" fmla="*/ 104775 h 328613"/>
              <a:gd name="connsiteX180" fmla="*/ 156868 w 319088"/>
              <a:gd name="connsiteY180" fmla="*/ 106098 h 328613"/>
              <a:gd name="connsiteX181" fmla="*/ 155575 w 319088"/>
              <a:gd name="connsiteY181" fmla="*/ 107421 h 328613"/>
              <a:gd name="connsiteX182" fmla="*/ 155575 w 319088"/>
              <a:gd name="connsiteY182" fmla="*/ 147108 h 328613"/>
              <a:gd name="connsiteX183" fmla="*/ 156868 w 319088"/>
              <a:gd name="connsiteY183" fmla="*/ 149754 h 328613"/>
              <a:gd name="connsiteX184" fmla="*/ 189206 w 319088"/>
              <a:gd name="connsiteY184" fmla="*/ 152400 h 328613"/>
              <a:gd name="connsiteX185" fmla="*/ 190500 w 319088"/>
              <a:gd name="connsiteY185" fmla="*/ 151077 h 328613"/>
              <a:gd name="connsiteX186" fmla="*/ 190500 w 319088"/>
              <a:gd name="connsiteY186" fmla="*/ 149754 h 328613"/>
              <a:gd name="connsiteX187" fmla="*/ 190500 w 319088"/>
              <a:gd name="connsiteY187" fmla="*/ 112712 h 328613"/>
              <a:gd name="connsiteX188" fmla="*/ 189206 w 319088"/>
              <a:gd name="connsiteY188" fmla="*/ 110067 h 328613"/>
              <a:gd name="connsiteX189" fmla="*/ 158162 w 319088"/>
              <a:gd name="connsiteY189" fmla="*/ 104775 h 328613"/>
              <a:gd name="connsiteX190" fmla="*/ 74915 w 319088"/>
              <a:gd name="connsiteY190" fmla="*/ 99735 h 328613"/>
              <a:gd name="connsiteX191" fmla="*/ 50497 w 319088"/>
              <a:gd name="connsiteY191" fmla="*/ 107593 h 328613"/>
              <a:gd name="connsiteX192" fmla="*/ 49212 w 319088"/>
              <a:gd name="connsiteY192" fmla="*/ 110212 h 328613"/>
              <a:gd name="connsiteX193" fmla="*/ 49212 w 319088"/>
              <a:gd name="connsiteY193" fmla="*/ 148194 h 328613"/>
              <a:gd name="connsiteX194" fmla="*/ 49212 w 319088"/>
              <a:gd name="connsiteY194" fmla="*/ 149503 h 328613"/>
              <a:gd name="connsiteX195" fmla="*/ 50497 w 319088"/>
              <a:gd name="connsiteY195" fmla="*/ 150813 h 328613"/>
              <a:gd name="connsiteX196" fmla="*/ 74915 w 319088"/>
              <a:gd name="connsiteY196" fmla="*/ 145574 h 328613"/>
              <a:gd name="connsiteX197" fmla="*/ 76200 w 319088"/>
              <a:gd name="connsiteY197" fmla="*/ 144264 h 328613"/>
              <a:gd name="connsiteX198" fmla="*/ 76200 w 319088"/>
              <a:gd name="connsiteY198" fmla="*/ 101044 h 328613"/>
              <a:gd name="connsiteX199" fmla="*/ 76200 w 319088"/>
              <a:gd name="connsiteY199" fmla="*/ 99735 h 328613"/>
              <a:gd name="connsiteX200" fmla="*/ 74915 w 319088"/>
              <a:gd name="connsiteY200" fmla="*/ 99735 h 328613"/>
              <a:gd name="connsiteX201" fmla="*/ 215322 w 319088"/>
              <a:gd name="connsiteY201" fmla="*/ 98425 h 328613"/>
              <a:gd name="connsiteX202" fmla="*/ 214024 w 319088"/>
              <a:gd name="connsiteY202" fmla="*/ 99695 h 328613"/>
              <a:gd name="connsiteX203" fmla="*/ 212725 w 319088"/>
              <a:gd name="connsiteY203" fmla="*/ 100965 h 328613"/>
              <a:gd name="connsiteX204" fmla="*/ 212725 w 319088"/>
              <a:gd name="connsiteY204" fmla="*/ 151765 h 328613"/>
              <a:gd name="connsiteX205" fmla="*/ 215322 w 319088"/>
              <a:gd name="connsiteY205" fmla="*/ 153035 h 328613"/>
              <a:gd name="connsiteX206" fmla="*/ 238702 w 319088"/>
              <a:gd name="connsiteY206" fmla="*/ 155575 h 328613"/>
              <a:gd name="connsiteX207" fmla="*/ 240001 w 319088"/>
              <a:gd name="connsiteY207" fmla="*/ 155575 h 328613"/>
              <a:gd name="connsiteX208" fmla="*/ 241300 w 319088"/>
              <a:gd name="connsiteY208" fmla="*/ 155575 h 328613"/>
              <a:gd name="connsiteX209" fmla="*/ 241300 w 319088"/>
              <a:gd name="connsiteY209" fmla="*/ 153035 h 328613"/>
              <a:gd name="connsiteX210" fmla="*/ 241300 w 319088"/>
              <a:gd name="connsiteY210" fmla="*/ 106045 h 328613"/>
              <a:gd name="connsiteX211" fmla="*/ 240001 w 319088"/>
              <a:gd name="connsiteY211" fmla="*/ 103505 h 328613"/>
              <a:gd name="connsiteX212" fmla="*/ 215322 w 319088"/>
              <a:gd name="connsiteY212" fmla="*/ 98425 h 328613"/>
              <a:gd name="connsiteX213" fmla="*/ 101311 w 319088"/>
              <a:gd name="connsiteY213" fmla="*/ 96838 h 328613"/>
              <a:gd name="connsiteX214" fmla="*/ 100012 w 319088"/>
              <a:gd name="connsiteY214" fmla="*/ 98108 h 328613"/>
              <a:gd name="connsiteX215" fmla="*/ 100012 w 319088"/>
              <a:gd name="connsiteY215" fmla="*/ 99378 h 328613"/>
              <a:gd name="connsiteX216" fmla="*/ 100012 w 319088"/>
              <a:gd name="connsiteY216" fmla="*/ 142558 h 328613"/>
              <a:gd name="connsiteX217" fmla="*/ 101311 w 319088"/>
              <a:gd name="connsiteY217" fmla="*/ 143828 h 328613"/>
              <a:gd name="connsiteX218" fmla="*/ 140277 w 319088"/>
              <a:gd name="connsiteY218" fmla="*/ 147638 h 328613"/>
              <a:gd name="connsiteX219" fmla="*/ 141576 w 319088"/>
              <a:gd name="connsiteY219" fmla="*/ 146368 h 328613"/>
              <a:gd name="connsiteX220" fmla="*/ 142875 w 319088"/>
              <a:gd name="connsiteY220" fmla="*/ 145098 h 328613"/>
              <a:gd name="connsiteX221" fmla="*/ 142875 w 319088"/>
              <a:gd name="connsiteY221" fmla="*/ 105728 h 328613"/>
              <a:gd name="connsiteX222" fmla="*/ 140277 w 319088"/>
              <a:gd name="connsiteY222" fmla="*/ 103188 h 328613"/>
              <a:gd name="connsiteX223" fmla="*/ 101311 w 319088"/>
              <a:gd name="connsiteY223" fmla="*/ 96838 h 328613"/>
              <a:gd name="connsiteX224" fmla="*/ 288925 w 319088"/>
              <a:gd name="connsiteY224" fmla="*/ 84138 h 328613"/>
              <a:gd name="connsiteX225" fmla="*/ 288925 w 319088"/>
              <a:gd name="connsiteY225" fmla="*/ 85442 h 328613"/>
              <a:gd name="connsiteX226" fmla="*/ 288925 w 319088"/>
              <a:gd name="connsiteY226" fmla="*/ 115435 h 328613"/>
              <a:gd name="connsiteX227" fmla="*/ 290195 w 319088"/>
              <a:gd name="connsiteY227" fmla="*/ 116739 h 328613"/>
              <a:gd name="connsiteX228" fmla="*/ 305435 w 319088"/>
              <a:gd name="connsiteY228" fmla="*/ 120651 h 328613"/>
              <a:gd name="connsiteX229" fmla="*/ 306705 w 319088"/>
              <a:gd name="connsiteY229" fmla="*/ 120651 h 328613"/>
              <a:gd name="connsiteX230" fmla="*/ 307975 w 319088"/>
              <a:gd name="connsiteY230" fmla="*/ 119347 h 328613"/>
              <a:gd name="connsiteX231" fmla="*/ 307975 w 319088"/>
              <a:gd name="connsiteY231" fmla="*/ 118043 h 328613"/>
              <a:gd name="connsiteX232" fmla="*/ 307975 w 319088"/>
              <a:gd name="connsiteY232" fmla="*/ 90658 h 328613"/>
              <a:gd name="connsiteX233" fmla="*/ 306705 w 319088"/>
              <a:gd name="connsiteY233" fmla="*/ 89354 h 328613"/>
              <a:gd name="connsiteX234" fmla="*/ 290195 w 319088"/>
              <a:gd name="connsiteY234" fmla="*/ 84138 h 328613"/>
              <a:gd name="connsiteX235" fmla="*/ 288925 w 319088"/>
              <a:gd name="connsiteY235" fmla="*/ 84138 h 328613"/>
              <a:gd name="connsiteX236" fmla="*/ 260350 w 319088"/>
              <a:gd name="connsiteY236" fmla="*/ 77788 h 328613"/>
              <a:gd name="connsiteX237" fmla="*/ 260350 w 319088"/>
              <a:gd name="connsiteY237" fmla="*/ 79058 h 328613"/>
              <a:gd name="connsiteX238" fmla="*/ 260350 w 319088"/>
              <a:gd name="connsiteY238" fmla="*/ 109538 h 328613"/>
              <a:gd name="connsiteX239" fmla="*/ 261584 w 319088"/>
              <a:gd name="connsiteY239" fmla="*/ 110808 h 328613"/>
              <a:gd name="connsiteX240" fmla="*/ 280105 w 319088"/>
              <a:gd name="connsiteY240" fmla="*/ 115888 h 328613"/>
              <a:gd name="connsiteX241" fmla="*/ 281340 w 319088"/>
              <a:gd name="connsiteY241" fmla="*/ 114618 h 328613"/>
              <a:gd name="connsiteX242" fmla="*/ 282575 w 319088"/>
              <a:gd name="connsiteY242" fmla="*/ 113348 h 328613"/>
              <a:gd name="connsiteX243" fmla="*/ 282575 w 319088"/>
              <a:gd name="connsiteY243" fmla="*/ 85408 h 328613"/>
              <a:gd name="connsiteX244" fmla="*/ 281340 w 319088"/>
              <a:gd name="connsiteY244" fmla="*/ 82868 h 328613"/>
              <a:gd name="connsiteX245" fmla="*/ 262819 w 319088"/>
              <a:gd name="connsiteY245" fmla="*/ 77788 h 328613"/>
              <a:gd name="connsiteX246" fmla="*/ 260350 w 319088"/>
              <a:gd name="connsiteY246" fmla="*/ 77788 h 328613"/>
              <a:gd name="connsiteX247" fmla="*/ 29210 w 319088"/>
              <a:gd name="connsiteY247" fmla="*/ 63500 h 328613"/>
              <a:gd name="connsiteX248" fmla="*/ 12700 w 319088"/>
              <a:gd name="connsiteY248" fmla="*/ 73731 h 328613"/>
              <a:gd name="connsiteX249" fmla="*/ 12700 w 319088"/>
              <a:gd name="connsiteY249" fmla="*/ 75009 h 328613"/>
              <a:gd name="connsiteX250" fmla="*/ 12700 w 319088"/>
              <a:gd name="connsiteY250" fmla="*/ 106980 h 328613"/>
              <a:gd name="connsiteX251" fmla="*/ 12700 w 319088"/>
              <a:gd name="connsiteY251" fmla="*/ 108259 h 328613"/>
              <a:gd name="connsiteX252" fmla="*/ 13970 w 319088"/>
              <a:gd name="connsiteY252" fmla="*/ 109538 h 328613"/>
              <a:gd name="connsiteX253" fmla="*/ 15240 w 319088"/>
              <a:gd name="connsiteY253" fmla="*/ 108259 h 328613"/>
              <a:gd name="connsiteX254" fmla="*/ 31750 w 319088"/>
              <a:gd name="connsiteY254" fmla="*/ 101865 h 328613"/>
              <a:gd name="connsiteX255" fmla="*/ 31750 w 319088"/>
              <a:gd name="connsiteY255" fmla="*/ 99307 h 328613"/>
              <a:gd name="connsiteX256" fmla="*/ 31750 w 319088"/>
              <a:gd name="connsiteY256" fmla="*/ 66058 h 328613"/>
              <a:gd name="connsiteX257" fmla="*/ 31750 w 319088"/>
              <a:gd name="connsiteY257" fmla="*/ 63500 h 328613"/>
              <a:gd name="connsiteX258" fmla="*/ 29210 w 319088"/>
              <a:gd name="connsiteY258" fmla="*/ 63500 h 328613"/>
              <a:gd name="connsiteX259" fmla="*/ 156868 w 319088"/>
              <a:gd name="connsiteY259" fmla="*/ 47625 h 328613"/>
              <a:gd name="connsiteX260" fmla="*/ 155575 w 319088"/>
              <a:gd name="connsiteY260" fmla="*/ 48920 h 328613"/>
              <a:gd name="connsiteX261" fmla="*/ 155575 w 319088"/>
              <a:gd name="connsiteY261" fmla="*/ 89067 h 328613"/>
              <a:gd name="connsiteX262" fmla="*/ 156868 w 319088"/>
              <a:gd name="connsiteY262" fmla="*/ 90363 h 328613"/>
              <a:gd name="connsiteX263" fmla="*/ 187913 w 319088"/>
              <a:gd name="connsiteY263" fmla="*/ 96838 h 328613"/>
              <a:gd name="connsiteX264" fmla="*/ 189206 w 319088"/>
              <a:gd name="connsiteY264" fmla="*/ 96838 h 328613"/>
              <a:gd name="connsiteX265" fmla="*/ 190500 w 319088"/>
              <a:gd name="connsiteY265" fmla="*/ 96838 h 328613"/>
              <a:gd name="connsiteX266" fmla="*/ 190500 w 319088"/>
              <a:gd name="connsiteY266" fmla="*/ 95543 h 328613"/>
              <a:gd name="connsiteX267" fmla="*/ 190500 w 319088"/>
              <a:gd name="connsiteY267" fmla="*/ 57986 h 328613"/>
              <a:gd name="connsiteX268" fmla="*/ 189206 w 319088"/>
              <a:gd name="connsiteY268" fmla="*/ 56691 h 328613"/>
              <a:gd name="connsiteX269" fmla="*/ 158162 w 319088"/>
              <a:gd name="connsiteY269" fmla="*/ 47625 h 328613"/>
              <a:gd name="connsiteX270" fmla="*/ 156868 w 319088"/>
              <a:gd name="connsiteY270" fmla="*/ 47625 h 328613"/>
              <a:gd name="connsiteX271" fmla="*/ 73629 w 319088"/>
              <a:gd name="connsiteY271" fmla="*/ 34925 h 328613"/>
              <a:gd name="connsiteX272" fmla="*/ 49212 w 319088"/>
              <a:gd name="connsiteY272" fmla="*/ 50511 h 328613"/>
              <a:gd name="connsiteX273" fmla="*/ 49212 w 319088"/>
              <a:gd name="connsiteY273" fmla="*/ 51810 h 328613"/>
              <a:gd name="connsiteX274" fmla="*/ 49212 w 319088"/>
              <a:gd name="connsiteY274" fmla="*/ 90776 h 328613"/>
              <a:gd name="connsiteX275" fmla="*/ 49212 w 319088"/>
              <a:gd name="connsiteY275" fmla="*/ 92075 h 328613"/>
              <a:gd name="connsiteX276" fmla="*/ 50497 w 319088"/>
              <a:gd name="connsiteY276" fmla="*/ 92075 h 328613"/>
              <a:gd name="connsiteX277" fmla="*/ 51782 w 319088"/>
              <a:gd name="connsiteY277" fmla="*/ 92075 h 328613"/>
              <a:gd name="connsiteX278" fmla="*/ 76200 w 319088"/>
              <a:gd name="connsiteY278" fmla="*/ 81684 h 328613"/>
              <a:gd name="connsiteX279" fmla="*/ 76200 w 319088"/>
              <a:gd name="connsiteY279" fmla="*/ 79086 h 328613"/>
              <a:gd name="connsiteX280" fmla="*/ 76200 w 319088"/>
              <a:gd name="connsiteY280" fmla="*/ 36224 h 328613"/>
              <a:gd name="connsiteX281" fmla="*/ 76200 w 319088"/>
              <a:gd name="connsiteY281" fmla="*/ 34925 h 328613"/>
              <a:gd name="connsiteX282" fmla="*/ 73629 w 319088"/>
              <a:gd name="connsiteY282" fmla="*/ 34925 h 328613"/>
              <a:gd name="connsiteX283" fmla="*/ 100012 w 319088"/>
              <a:gd name="connsiteY283" fmla="*/ 30163 h 328613"/>
              <a:gd name="connsiteX284" fmla="*/ 100012 w 319088"/>
              <a:gd name="connsiteY284" fmla="*/ 32747 h 328613"/>
              <a:gd name="connsiteX285" fmla="*/ 100012 w 319088"/>
              <a:gd name="connsiteY285" fmla="*/ 76681 h 328613"/>
              <a:gd name="connsiteX286" fmla="*/ 101311 w 319088"/>
              <a:gd name="connsiteY286" fmla="*/ 77973 h 328613"/>
              <a:gd name="connsiteX287" fmla="*/ 140277 w 319088"/>
              <a:gd name="connsiteY287" fmla="*/ 85726 h 328613"/>
              <a:gd name="connsiteX288" fmla="*/ 141576 w 319088"/>
              <a:gd name="connsiteY288" fmla="*/ 85726 h 328613"/>
              <a:gd name="connsiteX289" fmla="*/ 142875 w 319088"/>
              <a:gd name="connsiteY289" fmla="*/ 84434 h 328613"/>
              <a:gd name="connsiteX290" fmla="*/ 142875 w 319088"/>
              <a:gd name="connsiteY290" fmla="*/ 43085 h 328613"/>
              <a:gd name="connsiteX291" fmla="*/ 141576 w 319088"/>
              <a:gd name="connsiteY291" fmla="*/ 41792 h 328613"/>
              <a:gd name="connsiteX292" fmla="*/ 102610 w 319088"/>
              <a:gd name="connsiteY292" fmla="*/ 30163 h 328613"/>
              <a:gd name="connsiteX293" fmla="*/ 100012 w 319088"/>
              <a:gd name="connsiteY293" fmla="*/ 30163 h 328613"/>
              <a:gd name="connsiteX294" fmla="*/ 87846 w 319088"/>
              <a:gd name="connsiteY294" fmla="*/ 0 h 328613"/>
              <a:gd name="connsiteX295" fmla="*/ 90430 w 319088"/>
              <a:gd name="connsiteY295" fmla="*/ 0 h 328613"/>
              <a:gd name="connsiteX296" fmla="*/ 204113 w 319088"/>
              <a:gd name="connsiteY296" fmla="*/ 37667 h 328613"/>
              <a:gd name="connsiteX297" fmla="*/ 207988 w 319088"/>
              <a:gd name="connsiteY297" fmla="*/ 42863 h 328613"/>
              <a:gd name="connsiteX298" fmla="*/ 207988 w 319088"/>
              <a:gd name="connsiteY298" fmla="*/ 70139 h 328613"/>
              <a:gd name="connsiteX299" fmla="*/ 248036 w 319088"/>
              <a:gd name="connsiteY299" fmla="*/ 54552 h 328613"/>
              <a:gd name="connsiteX300" fmla="*/ 250619 w 319088"/>
              <a:gd name="connsiteY300" fmla="*/ 53253 h 328613"/>
              <a:gd name="connsiteX301" fmla="*/ 251911 w 319088"/>
              <a:gd name="connsiteY301" fmla="*/ 53253 h 328613"/>
              <a:gd name="connsiteX302" fmla="*/ 315213 w 319088"/>
              <a:gd name="connsiteY302" fmla="*/ 74035 h 328613"/>
              <a:gd name="connsiteX303" fmla="*/ 319088 w 319088"/>
              <a:gd name="connsiteY303" fmla="*/ 80530 h 328613"/>
              <a:gd name="connsiteX304" fmla="*/ 319088 w 319088"/>
              <a:gd name="connsiteY304" fmla="*/ 266267 h 328613"/>
              <a:gd name="connsiteX305" fmla="*/ 315213 w 319088"/>
              <a:gd name="connsiteY305" fmla="*/ 271463 h 328613"/>
              <a:gd name="connsiteX306" fmla="*/ 251911 w 319088"/>
              <a:gd name="connsiteY306" fmla="*/ 287049 h 328613"/>
              <a:gd name="connsiteX307" fmla="*/ 204113 w 319088"/>
              <a:gd name="connsiteY307" fmla="*/ 300038 h 328613"/>
              <a:gd name="connsiteX308" fmla="*/ 89138 w 319088"/>
              <a:gd name="connsiteY308" fmla="*/ 328613 h 328613"/>
              <a:gd name="connsiteX309" fmla="*/ 87846 w 319088"/>
              <a:gd name="connsiteY309" fmla="*/ 328613 h 328613"/>
              <a:gd name="connsiteX310" fmla="*/ 85262 w 319088"/>
              <a:gd name="connsiteY310" fmla="*/ 328613 h 328613"/>
              <a:gd name="connsiteX311" fmla="*/ 2583 w 319088"/>
              <a:gd name="connsiteY311" fmla="*/ 281854 h 328613"/>
              <a:gd name="connsiteX312" fmla="*/ 0 w 319088"/>
              <a:gd name="connsiteY312" fmla="*/ 277957 h 328613"/>
              <a:gd name="connsiteX313" fmla="*/ 0 w 319088"/>
              <a:gd name="connsiteY313" fmla="*/ 64943 h 328613"/>
              <a:gd name="connsiteX314" fmla="*/ 1292 w 319088"/>
              <a:gd name="connsiteY314" fmla="*/ 61047 h 328613"/>
              <a:gd name="connsiteX315" fmla="*/ 85262 w 319088"/>
              <a:gd name="connsiteY315" fmla="*/ 1299 h 328613"/>
              <a:gd name="connsiteX316" fmla="*/ 87846 w 319088"/>
              <a:gd name="connsiteY31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Lst>
            <a:rect l="l" t="t" r="r" b="b"/>
            <a:pathLst>
              <a:path w="319088" h="328613">
                <a:moveTo>
                  <a:pt x="140277" y="225425"/>
                </a:moveTo>
                <a:cubicBezTo>
                  <a:pt x="140277" y="225425"/>
                  <a:pt x="140277" y="225425"/>
                  <a:pt x="101311" y="229351"/>
                </a:cubicBezTo>
                <a:cubicBezTo>
                  <a:pt x="100012" y="229351"/>
                  <a:pt x="100012" y="229351"/>
                  <a:pt x="100012" y="230660"/>
                </a:cubicBezTo>
                <a:cubicBezTo>
                  <a:pt x="100012" y="230660"/>
                  <a:pt x="100012" y="230660"/>
                  <a:pt x="100012" y="319646"/>
                </a:cubicBezTo>
                <a:cubicBezTo>
                  <a:pt x="100012" y="320954"/>
                  <a:pt x="100012" y="320954"/>
                  <a:pt x="100012" y="322263"/>
                </a:cubicBezTo>
                <a:cubicBezTo>
                  <a:pt x="101311" y="322263"/>
                  <a:pt x="101311" y="322263"/>
                  <a:pt x="101311" y="322263"/>
                </a:cubicBezTo>
                <a:cubicBezTo>
                  <a:pt x="101311" y="322263"/>
                  <a:pt x="101311" y="322263"/>
                  <a:pt x="102610" y="322263"/>
                </a:cubicBezTo>
                <a:cubicBezTo>
                  <a:pt x="102610" y="322263"/>
                  <a:pt x="102610" y="322263"/>
                  <a:pt x="140277" y="311794"/>
                </a:cubicBezTo>
                <a:cubicBezTo>
                  <a:pt x="141576" y="311794"/>
                  <a:pt x="142875" y="311794"/>
                  <a:pt x="142875" y="310485"/>
                </a:cubicBezTo>
                <a:lnTo>
                  <a:pt x="142875" y="228042"/>
                </a:lnTo>
                <a:cubicBezTo>
                  <a:pt x="142875" y="226734"/>
                  <a:pt x="141576" y="226734"/>
                  <a:pt x="141576" y="226734"/>
                </a:cubicBezTo>
                <a:cubicBezTo>
                  <a:pt x="141576" y="225425"/>
                  <a:pt x="140277" y="225425"/>
                  <a:pt x="140277" y="225425"/>
                </a:cubicBezTo>
                <a:close/>
                <a:moveTo>
                  <a:pt x="49212" y="223838"/>
                </a:moveTo>
                <a:cubicBezTo>
                  <a:pt x="49212" y="225108"/>
                  <a:pt x="49212" y="225108"/>
                  <a:pt x="49212" y="226378"/>
                </a:cubicBezTo>
                <a:cubicBezTo>
                  <a:pt x="49212" y="226378"/>
                  <a:pt x="49212" y="226378"/>
                  <a:pt x="49212" y="263208"/>
                </a:cubicBezTo>
                <a:cubicBezTo>
                  <a:pt x="49212" y="264478"/>
                  <a:pt x="49212" y="264478"/>
                  <a:pt x="50497" y="265748"/>
                </a:cubicBezTo>
                <a:cubicBezTo>
                  <a:pt x="50497" y="265748"/>
                  <a:pt x="50497" y="265748"/>
                  <a:pt x="74915" y="274638"/>
                </a:cubicBezTo>
                <a:cubicBezTo>
                  <a:pt x="74915" y="274638"/>
                  <a:pt x="76200" y="274638"/>
                  <a:pt x="76200" y="273368"/>
                </a:cubicBezTo>
                <a:cubicBezTo>
                  <a:pt x="76200" y="273368"/>
                  <a:pt x="76200" y="273368"/>
                  <a:pt x="76200" y="272098"/>
                </a:cubicBezTo>
                <a:lnTo>
                  <a:pt x="76200" y="230188"/>
                </a:lnTo>
                <a:cubicBezTo>
                  <a:pt x="76200" y="228918"/>
                  <a:pt x="76200" y="228918"/>
                  <a:pt x="74915" y="228918"/>
                </a:cubicBezTo>
                <a:cubicBezTo>
                  <a:pt x="74915" y="228918"/>
                  <a:pt x="74915" y="228918"/>
                  <a:pt x="50497" y="223838"/>
                </a:cubicBezTo>
                <a:cubicBezTo>
                  <a:pt x="50497" y="223838"/>
                  <a:pt x="50497" y="223838"/>
                  <a:pt x="49212" y="223838"/>
                </a:cubicBezTo>
                <a:close/>
                <a:moveTo>
                  <a:pt x="189206" y="222250"/>
                </a:moveTo>
                <a:cubicBezTo>
                  <a:pt x="189206" y="222250"/>
                  <a:pt x="189206" y="222250"/>
                  <a:pt x="156868" y="224848"/>
                </a:cubicBezTo>
                <a:cubicBezTo>
                  <a:pt x="156868" y="224848"/>
                  <a:pt x="155575" y="226147"/>
                  <a:pt x="155575" y="226147"/>
                </a:cubicBezTo>
                <a:cubicBezTo>
                  <a:pt x="155575" y="226147"/>
                  <a:pt x="155575" y="226147"/>
                  <a:pt x="155575" y="305377"/>
                </a:cubicBezTo>
                <a:cubicBezTo>
                  <a:pt x="155575" y="306676"/>
                  <a:pt x="155575" y="306676"/>
                  <a:pt x="156868" y="307975"/>
                </a:cubicBezTo>
                <a:cubicBezTo>
                  <a:pt x="156868" y="307975"/>
                  <a:pt x="156868" y="307975"/>
                  <a:pt x="158162" y="307975"/>
                </a:cubicBezTo>
                <a:cubicBezTo>
                  <a:pt x="158162" y="307975"/>
                  <a:pt x="158162" y="307975"/>
                  <a:pt x="189206" y="300182"/>
                </a:cubicBezTo>
                <a:cubicBezTo>
                  <a:pt x="190500" y="300182"/>
                  <a:pt x="190500" y="298883"/>
                  <a:pt x="190500" y="297584"/>
                </a:cubicBezTo>
                <a:lnTo>
                  <a:pt x="190500" y="223549"/>
                </a:lnTo>
                <a:cubicBezTo>
                  <a:pt x="190500" y="223549"/>
                  <a:pt x="190500" y="223549"/>
                  <a:pt x="190500" y="222250"/>
                </a:cubicBezTo>
                <a:cubicBezTo>
                  <a:pt x="189206" y="222250"/>
                  <a:pt x="189206" y="222250"/>
                  <a:pt x="189206" y="222250"/>
                </a:cubicBezTo>
                <a:close/>
                <a:moveTo>
                  <a:pt x="12700" y="217488"/>
                </a:moveTo>
                <a:cubicBezTo>
                  <a:pt x="12700" y="217488"/>
                  <a:pt x="12700" y="218778"/>
                  <a:pt x="12700" y="218778"/>
                </a:cubicBezTo>
                <a:cubicBezTo>
                  <a:pt x="12700" y="218778"/>
                  <a:pt x="12700" y="218778"/>
                  <a:pt x="12700" y="251024"/>
                </a:cubicBezTo>
                <a:cubicBezTo>
                  <a:pt x="12700" y="252314"/>
                  <a:pt x="12700" y="252314"/>
                  <a:pt x="13970" y="252314"/>
                </a:cubicBezTo>
                <a:cubicBezTo>
                  <a:pt x="13970" y="252314"/>
                  <a:pt x="13970" y="252314"/>
                  <a:pt x="29210" y="258763"/>
                </a:cubicBezTo>
                <a:cubicBezTo>
                  <a:pt x="30480" y="258763"/>
                  <a:pt x="30480" y="258763"/>
                  <a:pt x="30480" y="258763"/>
                </a:cubicBezTo>
                <a:cubicBezTo>
                  <a:pt x="30480" y="258763"/>
                  <a:pt x="31750" y="258763"/>
                  <a:pt x="31750" y="258763"/>
                </a:cubicBezTo>
                <a:cubicBezTo>
                  <a:pt x="31750" y="258763"/>
                  <a:pt x="31750" y="257473"/>
                  <a:pt x="31750" y="257473"/>
                </a:cubicBezTo>
                <a:lnTo>
                  <a:pt x="31750" y="222647"/>
                </a:lnTo>
                <a:cubicBezTo>
                  <a:pt x="31750" y="221358"/>
                  <a:pt x="31750" y="220068"/>
                  <a:pt x="30480" y="220068"/>
                </a:cubicBezTo>
                <a:cubicBezTo>
                  <a:pt x="30480" y="220068"/>
                  <a:pt x="30480" y="220068"/>
                  <a:pt x="13970" y="217488"/>
                </a:cubicBezTo>
                <a:cubicBezTo>
                  <a:pt x="13970" y="217488"/>
                  <a:pt x="13970" y="217488"/>
                  <a:pt x="12700" y="217488"/>
                </a:cubicBezTo>
                <a:close/>
                <a:moveTo>
                  <a:pt x="280105" y="214313"/>
                </a:moveTo>
                <a:cubicBezTo>
                  <a:pt x="280105" y="214313"/>
                  <a:pt x="280105" y="214313"/>
                  <a:pt x="261584" y="215595"/>
                </a:cubicBezTo>
                <a:cubicBezTo>
                  <a:pt x="260350" y="215595"/>
                  <a:pt x="260350" y="216877"/>
                  <a:pt x="260350" y="216877"/>
                </a:cubicBezTo>
                <a:cubicBezTo>
                  <a:pt x="260350" y="216877"/>
                  <a:pt x="260350" y="216877"/>
                  <a:pt x="260350" y="278424"/>
                </a:cubicBezTo>
                <a:cubicBezTo>
                  <a:pt x="260350" y="279706"/>
                  <a:pt x="260350" y="279706"/>
                  <a:pt x="260350" y="279706"/>
                </a:cubicBezTo>
                <a:cubicBezTo>
                  <a:pt x="261584" y="279706"/>
                  <a:pt x="261584" y="280988"/>
                  <a:pt x="261584" y="280988"/>
                </a:cubicBezTo>
                <a:cubicBezTo>
                  <a:pt x="261584" y="280988"/>
                  <a:pt x="261584" y="280988"/>
                  <a:pt x="262819" y="280988"/>
                </a:cubicBezTo>
                <a:cubicBezTo>
                  <a:pt x="262819" y="280988"/>
                  <a:pt x="262819" y="280988"/>
                  <a:pt x="280105" y="275859"/>
                </a:cubicBezTo>
                <a:cubicBezTo>
                  <a:pt x="281340" y="275859"/>
                  <a:pt x="282575" y="274577"/>
                  <a:pt x="282575" y="273295"/>
                </a:cubicBezTo>
                <a:lnTo>
                  <a:pt x="282575" y="215595"/>
                </a:lnTo>
                <a:cubicBezTo>
                  <a:pt x="282575" y="215595"/>
                  <a:pt x="281340" y="214313"/>
                  <a:pt x="281340" y="214313"/>
                </a:cubicBezTo>
                <a:cubicBezTo>
                  <a:pt x="281340" y="214313"/>
                  <a:pt x="280105" y="214313"/>
                  <a:pt x="280105" y="214313"/>
                </a:cubicBezTo>
                <a:close/>
                <a:moveTo>
                  <a:pt x="306983" y="211138"/>
                </a:moveTo>
                <a:cubicBezTo>
                  <a:pt x="306983" y="211138"/>
                  <a:pt x="306983" y="211138"/>
                  <a:pt x="290215" y="212428"/>
                </a:cubicBezTo>
                <a:cubicBezTo>
                  <a:pt x="288925" y="212428"/>
                  <a:pt x="288925" y="213718"/>
                  <a:pt x="288925" y="215008"/>
                </a:cubicBezTo>
                <a:cubicBezTo>
                  <a:pt x="288925" y="215008"/>
                  <a:pt x="288925" y="215008"/>
                  <a:pt x="288925" y="271761"/>
                </a:cubicBezTo>
                <a:cubicBezTo>
                  <a:pt x="288925" y="271761"/>
                  <a:pt x="288925" y="273051"/>
                  <a:pt x="288925" y="273051"/>
                </a:cubicBezTo>
                <a:cubicBezTo>
                  <a:pt x="288925" y="273051"/>
                  <a:pt x="290215" y="273051"/>
                  <a:pt x="290215" y="273051"/>
                </a:cubicBezTo>
                <a:cubicBezTo>
                  <a:pt x="290215" y="273051"/>
                  <a:pt x="290215" y="273051"/>
                  <a:pt x="308273" y="269181"/>
                </a:cubicBezTo>
                <a:cubicBezTo>
                  <a:pt x="308273" y="269181"/>
                  <a:pt x="309563" y="267892"/>
                  <a:pt x="309563" y="266602"/>
                </a:cubicBezTo>
                <a:cubicBezTo>
                  <a:pt x="309563" y="266602"/>
                  <a:pt x="309563" y="266602"/>
                  <a:pt x="308273" y="212428"/>
                </a:cubicBezTo>
                <a:cubicBezTo>
                  <a:pt x="308273" y="212428"/>
                  <a:pt x="308273" y="212428"/>
                  <a:pt x="308273" y="211138"/>
                </a:cubicBezTo>
                <a:cubicBezTo>
                  <a:pt x="306983" y="211138"/>
                  <a:pt x="306983" y="211138"/>
                  <a:pt x="306983" y="211138"/>
                </a:cubicBezTo>
                <a:close/>
                <a:moveTo>
                  <a:pt x="290195" y="169863"/>
                </a:moveTo>
                <a:cubicBezTo>
                  <a:pt x="290195" y="169863"/>
                  <a:pt x="288925" y="169863"/>
                  <a:pt x="288925" y="171196"/>
                </a:cubicBezTo>
                <a:cubicBezTo>
                  <a:pt x="288925" y="171196"/>
                  <a:pt x="288925" y="171196"/>
                  <a:pt x="288925" y="172530"/>
                </a:cubicBezTo>
                <a:lnTo>
                  <a:pt x="288925" y="201867"/>
                </a:lnTo>
                <a:cubicBezTo>
                  <a:pt x="288925" y="201867"/>
                  <a:pt x="288925" y="201867"/>
                  <a:pt x="288925" y="203201"/>
                </a:cubicBezTo>
                <a:cubicBezTo>
                  <a:pt x="288925" y="203201"/>
                  <a:pt x="290195" y="203201"/>
                  <a:pt x="290195" y="203201"/>
                </a:cubicBezTo>
                <a:cubicBezTo>
                  <a:pt x="290195" y="203201"/>
                  <a:pt x="290195" y="203201"/>
                  <a:pt x="306705" y="201867"/>
                </a:cubicBezTo>
                <a:cubicBezTo>
                  <a:pt x="307975" y="201867"/>
                  <a:pt x="307975" y="201867"/>
                  <a:pt x="307975" y="200534"/>
                </a:cubicBezTo>
                <a:cubicBezTo>
                  <a:pt x="307975" y="200534"/>
                  <a:pt x="307975" y="200534"/>
                  <a:pt x="307975" y="172530"/>
                </a:cubicBezTo>
                <a:cubicBezTo>
                  <a:pt x="307975" y="171196"/>
                  <a:pt x="307975" y="171196"/>
                  <a:pt x="306705" y="171196"/>
                </a:cubicBezTo>
                <a:cubicBezTo>
                  <a:pt x="306705" y="171196"/>
                  <a:pt x="306705" y="171196"/>
                  <a:pt x="290195" y="169863"/>
                </a:cubicBezTo>
                <a:close/>
                <a:moveTo>
                  <a:pt x="261584" y="168275"/>
                </a:moveTo>
                <a:cubicBezTo>
                  <a:pt x="261584" y="168275"/>
                  <a:pt x="260350" y="168275"/>
                  <a:pt x="260350" y="169568"/>
                </a:cubicBezTo>
                <a:cubicBezTo>
                  <a:pt x="260350" y="169568"/>
                  <a:pt x="260350" y="169568"/>
                  <a:pt x="260350" y="170862"/>
                </a:cubicBezTo>
                <a:cubicBezTo>
                  <a:pt x="260350" y="170862"/>
                  <a:pt x="260350" y="170862"/>
                  <a:pt x="260350" y="201906"/>
                </a:cubicBezTo>
                <a:cubicBezTo>
                  <a:pt x="260350" y="201906"/>
                  <a:pt x="260350" y="201906"/>
                  <a:pt x="260350" y="203200"/>
                </a:cubicBezTo>
                <a:cubicBezTo>
                  <a:pt x="260350" y="203200"/>
                  <a:pt x="261584" y="203200"/>
                  <a:pt x="261584" y="203200"/>
                </a:cubicBezTo>
                <a:cubicBezTo>
                  <a:pt x="261584" y="203200"/>
                  <a:pt x="261584" y="203200"/>
                  <a:pt x="280105" y="201906"/>
                </a:cubicBezTo>
                <a:cubicBezTo>
                  <a:pt x="281340" y="201906"/>
                  <a:pt x="282575" y="201906"/>
                  <a:pt x="282575" y="200613"/>
                </a:cubicBezTo>
                <a:lnTo>
                  <a:pt x="282575" y="170862"/>
                </a:lnTo>
                <a:cubicBezTo>
                  <a:pt x="282575" y="170862"/>
                  <a:pt x="281340" y="169568"/>
                  <a:pt x="280105" y="169568"/>
                </a:cubicBezTo>
                <a:cubicBezTo>
                  <a:pt x="280105" y="169568"/>
                  <a:pt x="280105" y="169568"/>
                  <a:pt x="261584" y="168275"/>
                </a:cubicBezTo>
                <a:close/>
                <a:moveTo>
                  <a:pt x="214024" y="168275"/>
                </a:moveTo>
                <a:cubicBezTo>
                  <a:pt x="214024" y="169567"/>
                  <a:pt x="212725" y="169567"/>
                  <a:pt x="212725" y="169567"/>
                </a:cubicBezTo>
                <a:cubicBezTo>
                  <a:pt x="212725" y="169567"/>
                  <a:pt x="212725" y="169567"/>
                  <a:pt x="212725" y="222546"/>
                </a:cubicBezTo>
                <a:cubicBezTo>
                  <a:pt x="212725" y="222546"/>
                  <a:pt x="214024" y="222546"/>
                  <a:pt x="214024" y="223838"/>
                </a:cubicBezTo>
                <a:cubicBezTo>
                  <a:pt x="214024" y="223838"/>
                  <a:pt x="214024" y="223838"/>
                  <a:pt x="215322" y="223838"/>
                </a:cubicBezTo>
                <a:cubicBezTo>
                  <a:pt x="215322" y="223838"/>
                  <a:pt x="215322" y="223838"/>
                  <a:pt x="240001" y="221254"/>
                </a:cubicBezTo>
                <a:cubicBezTo>
                  <a:pt x="240001" y="221254"/>
                  <a:pt x="241300" y="221254"/>
                  <a:pt x="241300" y="219962"/>
                </a:cubicBezTo>
                <a:lnTo>
                  <a:pt x="241300" y="170859"/>
                </a:lnTo>
                <a:cubicBezTo>
                  <a:pt x="241300" y="169567"/>
                  <a:pt x="240001" y="169567"/>
                  <a:pt x="240001" y="169567"/>
                </a:cubicBezTo>
                <a:cubicBezTo>
                  <a:pt x="240001" y="169567"/>
                  <a:pt x="240001" y="169567"/>
                  <a:pt x="215322" y="168275"/>
                </a:cubicBezTo>
                <a:cubicBezTo>
                  <a:pt x="214024" y="168275"/>
                  <a:pt x="214024" y="168275"/>
                  <a:pt x="214024" y="168275"/>
                </a:cubicBezTo>
                <a:close/>
                <a:moveTo>
                  <a:pt x="30480" y="168275"/>
                </a:moveTo>
                <a:cubicBezTo>
                  <a:pt x="30480" y="168275"/>
                  <a:pt x="30480" y="168275"/>
                  <a:pt x="13970" y="169545"/>
                </a:cubicBezTo>
                <a:cubicBezTo>
                  <a:pt x="12700" y="169545"/>
                  <a:pt x="12700" y="170815"/>
                  <a:pt x="12700" y="170815"/>
                </a:cubicBezTo>
                <a:cubicBezTo>
                  <a:pt x="12700" y="170815"/>
                  <a:pt x="12700" y="170815"/>
                  <a:pt x="12700" y="202565"/>
                </a:cubicBezTo>
                <a:cubicBezTo>
                  <a:pt x="12700" y="203835"/>
                  <a:pt x="12700" y="203835"/>
                  <a:pt x="13970" y="203835"/>
                </a:cubicBezTo>
                <a:cubicBezTo>
                  <a:pt x="13970" y="203835"/>
                  <a:pt x="13970" y="203835"/>
                  <a:pt x="30480" y="206375"/>
                </a:cubicBezTo>
                <a:cubicBezTo>
                  <a:pt x="30480" y="206375"/>
                  <a:pt x="31750" y="206375"/>
                  <a:pt x="31750" y="205105"/>
                </a:cubicBezTo>
                <a:cubicBezTo>
                  <a:pt x="31750" y="205105"/>
                  <a:pt x="31750" y="205105"/>
                  <a:pt x="31750" y="203835"/>
                </a:cubicBezTo>
                <a:lnTo>
                  <a:pt x="31750" y="169545"/>
                </a:lnTo>
                <a:cubicBezTo>
                  <a:pt x="31750" y="169545"/>
                  <a:pt x="31750" y="169545"/>
                  <a:pt x="31750" y="168275"/>
                </a:cubicBezTo>
                <a:cubicBezTo>
                  <a:pt x="31750" y="168275"/>
                  <a:pt x="30480" y="168275"/>
                  <a:pt x="30480" y="168275"/>
                </a:cubicBezTo>
                <a:close/>
                <a:moveTo>
                  <a:pt x="158162" y="165100"/>
                </a:moveTo>
                <a:cubicBezTo>
                  <a:pt x="156868" y="165100"/>
                  <a:pt x="156868" y="165100"/>
                  <a:pt x="156868" y="166407"/>
                </a:cubicBezTo>
                <a:cubicBezTo>
                  <a:pt x="155575" y="166407"/>
                  <a:pt x="155575" y="166407"/>
                  <a:pt x="155575" y="167715"/>
                </a:cubicBezTo>
                <a:cubicBezTo>
                  <a:pt x="155575" y="167715"/>
                  <a:pt x="155575" y="167715"/>
                  <a:pt x="155575" y="206935"/>
                </a:cubicBezTo>
                <a:cubicBezTo>
                  <a:pt x="155575" y="208243"/>
                  <a:pt x="155575" y="208243"/>
                  <a:pt x="156868" y="208243"/>
                </a:cubicBezTo>
                <a:cubicBezTo>
                  <a:pt x="156868" y="208243"/>
                  <a:pt x="156868" y="209550"/>
                  <a:pt x="158162" y="209550"/>
                </a:cubicBezTo>
                <a:cubicBezTo>
                  <a:pt x="158162" y="209550"/>
                  <a:pt x="158162" y="209550"/>
                  <a:pt x="189206" y="208243"/>
                </a:cubicBezTo>
                <a:cubicBezTo>
                  <a:pt x="190500" y="208243"/>
                  <a:pt x="190500" y="206935"/>
                  <a:pt x="190500" y="205628"/>
                </a:cubicBezTo>
                <a:lnTo>
                  <a:pt x="190500" y="169022"/>
                </a:lnTo>
                <a:cubicBezTo>
                  <a:pt x="190500" y="167715"/>
                  <a:pt x="189206" y="166407"/>
                  <a:pt x="189206" y="166407"/>
                </a:cubicBezTo>
                <a:cubicBezTo>
                  <a:pt x="189206" y="166407"/>
                  <a:pt x="189206" y="166407"/>
                  <a:pt x="158162" y="165100"/>
                </a:cubicBezTo>
                <a:close/>
                <a:moveTo>
                  <a:pt x="100012" y="163513"/>
                </a:moveTo>
                <a:cubicBezTo>
                  <a:pt x="100012" y="163513"/>
                  <a:pt x="100012" y="164800"/>
                  <a:pt x="100012" y="164800"/>
                </a:cubicBezTo>
                <a:cubicBezTo>
                  <a:pt x="100012" y="164800"/>
                  <a:pt x="100012" y="164800"/>
                  <a:pt x="100012" y="208564"/>
                </a:cubicBezTo>
                <a:cubicBezTo>
                  <a:pt x="100012" y="209851"/>
                  <a:pt x="100012" y="209851"/>
                  <a:pt x="100012" y="209851"/>
                </a:cubicBezTo>
                <a:cubicBezTo>
                  <a:pt x="100012" y="209851"/>
                  <a:pt x="101311" y="211138"/>
                  <a:pt x="101311" y="211138"/>
                </a:cubicBezTo>
                <a:cubicBezTo>
                  <a:pt x="101311" y="211138"/>
                  <a:pt x="101311" y="211138"/>
                  <a:pt x="140277" y="208564"/>
                </a:cubicBezTo>
                <a:cubicBezTo>
                  <a:pt x="141576" y="208564"/>
                  <a:pt x="142875" y="208564"/>
                  <a:pt x="142875" y="207276"/>
                </a:cubicBezTo>
                <a:lnTo>
                  <a:pt x="142875" y="166087"/>
                </a:lnTo>
                <a:cubicBezTo>
                  <a:pt x="142875" y="164800"/>
                  <a:pt x="141576" y="164800"/>
                  <a:pt x="140277" y="164800"/>
                </a:cubicBezTo>
                <a:cubicBezTo>
                  <a:pt x="140277" y="164800"/>
                  <a:pt x="140277" y="164800"/>
                  <a:pt x="101311" y="163513"/>
                </a:cubicBezTo>
                <a:cubicBezTo>
                  <a:pt x="101311" y="163513"/>
                  <a:pt x="100012" y="163513"/>
                  <a:pt x="100012" y="163513"/>
                </a:cubicBezTo>
                <a:close/>
                <a:moveTo>
                  <a:pt x="74915" y="163513"/>
                </a:moveTo>
                <a:cubicBezTo>
                  <a:pt x="74915" y="163513"/>
                  <a:pt x="74915" y="163513"/>
                  <a:pt x="50497" y="166159"/>
                </a:cubicBezTo>
                <a:cubicBezTo>
                  <a:pt x="49212" y="166159"/>
                  <a:pt x="49212" y="166159"/>
                  <a:pt x="49212" y="167482"/>
                </a:cubicBezTo>
                <a:cubicBezTo>
                  <a:pt x="49212" y="167482"/>
                  <a:pt x="49212" y="167482"/>
                  <a:pt x="49212" y="207169"/>
                </a:cubicBezTo>
                <a:cubicBezTo>
                  <a:pt x="49212" y="207169"/>
                  <a:pt x="49212" y="208492"/>
                  <a:pt x="50497" y="208492"/>
                </a:cubicBezTo>
                <a:cubicBezTo>
                  <a:pt x="50497" y="208492"/>
                  <a:pt x="50497" y="208492"/>
                  <a:pt x="74915" y="211138"/>
                </a:cubicBezTo>
                <a:cubicBezTo>
                  <a:pt x="74915" y="211138"/>
                  <a:pt x="76200" y="211138"/>
                  <a:pt x="76200" y="211138"/>
                </a:cubicBezTo>
                <a:cubicBezTo>
                  <a:pt x="76200" y="209815"/>
                  <a:pt x="76200" y="209815"/>
                  <a:pt x="76200" y="209815"/>
                </a:cubicBezTo>
                <a:lnTo>
                  <a:pt x="76200" y="164836"/>
                </a:lnTo>
                <a:cubicBezTo>
                  <a:pt x="76200" y="164836"/>
                  <a:pt x="76200" y="164836"/>
                  <a:pt x="76200" y="163513"/>
                </a:cubicBezTo>
                <a:cubicBezTo>
                  <a:pt x="76200" y="163513"/>
                  <a:pt x="74915" y="163513"/>
                  <a:pt x="74915" y="163513"/>
                </a:cubicBezTo>
                <a:close/>
                <a:moveTo>
                  <a:pt x="288925" y="127000"/>
                </a:moveTo>
                <a:cubicBezTo>
                  <a:pt x="288925" y="128343"/>
                  <a:pt x="288925" y="128343"/>
                  <a:pt x="288925" y="129687"/>
                </a:cubicBezTo>
                <a:lnTo>
                  <a:pt x="288925" y="159238"/>
                </a:lnTo>
                <a:cubicBezTo>
                  <a:pt x="288925" y="159238"/>
                  <a:pt x="288925" y="160582"/>
                  <a:pt x="290195" y="160582"/>
                </a:cubicBezTo>
                <a:cubicBezTo>
                  <a:pt x="290195" y="160582"/>
                  <a:pt x="290195" y="160582"/>
                  <a:pt x="306705" y="161925"/>
                </a:cubicBezTo>
                <a:cubicBezTo>
                  <a:pt x="306705" y="161925"/>
                  <a:pt x="307975" y="161925"/>
                  <a:pt x="307975" y="161925"/>
                </a:cubicBezTo>
                <a:cubicBezTo>
                  <a:pt x="307975" y="160582"/>
                  <a:pt x="307975" y="160582"/>
                  <a:pt x="307975" y="160582"/>
                </a:cubicBezTo>
                <a:cubicBezTo>
                  <a:pt x="307975" y="160582"/>
                  <a:pt x="307975" y="160582"/>
                  <a:pt x="307975" y="132373"/>
                </a:cubicBezTo>
                <a:cubicBezTo>
                  <a:pt x="307975" y="131030"/>
                  <a:pt x="307975" y="129687"/>
                  <a:pt x="306705" y="129687"/>
                </a:cubicBezTo>
                <a:cubicBezTo>
                  <a:pt x="306705" y="129687"/>
                  <a:pt x="306705" y="129687"/>
                  <a:pt x="290195" y="127000"/>
                </a:cubicBezTo>
                <a:cubicBezTo>
                  <a:pt x="290195" y="127000"/>
                  <a:pt x="288925" y="127000"/>
                  <a:pt x="288925" y="127000"/>
                </a:cubicBezTo>
                <a:close/>
                <a:moveTo>
                  <a:pt x="260350" y="123542"/>
                </a:moveTo>
                <a:cubicBezTo>
                  <a:pt x="260350" y="123542"/>
                  <a:pt x="260350" y="124846"/>
                  <a:pt x="260350" y="124846"/>
                </a:cubicBezTo>
                <a:cubicBezTo>
                  <a:pt x="260350" y="124846"/>
                  <a:pt x="260350" y="124846"/>
                  <a:pt x="260350" y="156143"/>
                </a:cubicBezTo>
                <a:cubicBezTo>
                  <a:pt x="260350" y="157447"/>
                  <a:pt x="260350" y="157447"/>
                  <a:pt x="261584" y="157447"/>
                </a:cubicBezTo>
                <a:cubicBezTo>
                  <a:pt x="261584" y="157447"/>
                  <a:pt x="261584" y="157447"/>
                  <a:pt x="280105" y="158751"/>
                </a:cubicBezTo>
                <a:cubicBezTo>
                  <a:pt x="280105" y="158751"/>
                  <a:pt x="281340" y="158751"/>
                  <a:pt x="281340" y="158751"/>
                </a:cubicBezTo>
                <a:cubicBezTo>
                  <a:pt x="281340" y="158751"/>
                  <a:pt x="282575" y="157447"/>
                  <a:pt x="282575" y="157447"/>
                </a:cubicBezTo>
                <a:lnTo>
                  <a:pt x="282575" y="127454"/>
                </a:lnTo>
                <a:cubicBezTo>
                  <a:pt x="282575" y="127454"/>
                  <a:pt x="281340" y="126150"/>
                  <a:pt x="280105" y="126150"/>
                </a:cubicBezTo>
                <a:cubicBezTo>
                  <a:pt x="280105" y="126150"/>
                  <a:pt x="280105" y="126150"/>
                  <a:pt x="261584" y="123542"/>
                </a:cubicBezTo>
                <a:cubicBezTo>
                  <a:pt x="261584" y="122238"/>
                  <a:pt x="261584" y="123542"/>
                  <a:pt x="260350" y="123542"/>
                </a:cubicBezTo>
                <a:close/>
                <a:moveTo>
                  <a:pt x="29210" y="115590"/>
                </a:moveTo>
                <a:cubicBezTo>
                  <a:pt x="29210" y="115590"/>
                  <a:pt x="29210" y="115590"/>
                  <a:pt x="13970" y="120749"/>
                </a:cubicBezTo>
                <a:cubicBezTo>
                  <a:pt x="12700" y="120749"/>
                  <a:pt x="12700" y="122039"/>
                  <a:pt x="12700" y="122039"/>
                </a:cubicBezTo>
                <a:cubicBezTo>
                  <a:pt x="12700" y="122039"/>
                  <a:pt x="12700" y="122039"/>
                  <a:pt x="12700" y="154285"/>
                </a:cubicBezTo>
                <a:cubicBezTo>
                  <a:pt x="12700" y="154285"/>
                  <a:pt x="12700" y="155575"/>
                  <a:pt x="12700" y="155575"/>
                </a:cubicBezTo>
                <a:cubicBezTo>
                  <a:pt x="13970" y="155575"/>
                  <a:pt x="13970" y="155575"/>
                  <a:pt x="13970" y="155575"/>
                </a:cubicBezTo>
                <a:cubicBezTo>
                  <a:pt x="13970" y="155575"/>
                  <a:pt x="13970" y="155575"/>
                  <a:pt x="30480" y="152995"/>
                </a:cubicBezTo>
                <a:cubicBezTo>
                  <a:pt x="31750" y="152995"/>
                  <a:pt x="31750" y="152995"/>
                  <a:pt x="31750" y="151705"/>
                </a:cubicBezTo>
                <a:lnTo>
                  <a:pt x="31750" y="116880"/>
                </a:lnTo>
                <a:cubicBezTo>
                  <a:pt x="31750" y="115590"/>
                  <a:pt x="31750" y="115590"/>
                  <a:pt x="31750" y="115590"/>
                </a:cubicBezTo>
                <a:cubicBezTo>
                  <a:pt x="30480" y="114300"/>
                  <a:pt x="30480" y="114300"/>
                  <a:pt x="29210" y="115590"/>
                </a:cubicBezTo>
                <a:close/>
                <a:moveTo>
                  <a:pt x="158162" y="104775"/>
                </a:moveTo>
                <a:cubicBezTo>
                  <a:pt x="156868" y="104775"/>
                  <a:pt x="156868" y="104775"/>
                  <a:pt x="156868" y="106098"/>
                </a:cubicBezTo>
                <a:cubicBezTo>
                  <a:pt x="155575" y="106098"/>
                  <a:pt x="155575" y="106098"/>
                  <a:pt x="155575" y="107421"/>
                </a:cubicBezTo>
                <a:cubicBezTo>
                  <a:pt x="155575" y="107421"/>
                  <a:pt x="155575" y="107421"/>
                  <a:pt x="155575" y="147108"/>
                </a:cubicBezTo>
                <a:cubicBezTo>
                  <a:pt x="155575" y="148431"/>
                  <a:pt x="156868" y="149754"/>
                  <a:pt x="156868" y="149754"/>
                </a:cubicBezTo>
                <a:cubicBezTo>
                  <a:pt x="156868" y="149754"/>
                  <a:pt x="156868" y="149754"/>
                  <a:pt x="189206" y="152400"/>
                </a:cubicBezTo>
                <a:cubicBezTo>
                  <a:pt x="189206" y="152400"/>
                  <a:pt x="189206" y="152400"/>
                  <a:pt x="190500" y="151077"/>
                </a:cubicBezTo>
                <a:cubicBezTo>
                  <a:pt x="190500" y="151077"/>
                  <a:pt x="190500" y="151077"/>
                  <a:pt x="190500" y="149754"/>
                </a:cubicBezTo>
                <a:lnTo>
                  <a:pt x="190500" y="112712"/>
                </a:lnTo>
                <a:cubicBezTo>
                  <a:pt x="190500" y="111390"/>
                  <a:pt x="190500" y="110067"/>
                  <a:pt x="189206" y="110067"/>
                </a:cubicBezTo>
                <a:cubicBezTo>
                  <a:pt x="189206" y="110067"/>
                  <a:pt x="189206" y="110067"/>
                  <a:pt x="158162" y="104775"/>
                </a:cubicBezTo>
                <a:close/>
                <a:moveTo>
                  <a:pt x="74915" y="99735"/>
                </a:moveTo>
                <a:cubicBezTo>
                  <a:pt x="74915" y="99735"/>
                  <a:pt x="74915" y="99735"/>
                  <a:pt x="50497" y="107593"/>
                </a:cubicBezTo>
                <a:cubicBezTo>
                  <a:pt x="49212" y="107593"/>
                  <a:pt x="49212" y="108903"/>
                  <a:pt x="49212" y="110212"/>
                </a:cubicBezTo>
                <a:cubicBezTo>
                  <a:pt x="49212" y="110212"/>
                  <a:pt x="49212" y="110212"/>
                  <a:pt x="49212" y="148194"/>
                </a:cubicBezTo>
                <a:cubicBezTo>
                  <a:pt x="49212" y="149503"/>
                  <a:pt x="49212" y="149503"/>
                  <a:pt x="49212" y="149503"/>
                </a:cubicBezTo>
                <a:cubicBezTo>
                  <a:pt x="50497" y="150813"/>
                  <a:pt x="50497" y="150813"/>
                  <a:pt x="50497" y="150813"/>
                </a:cubicBezTo>
                <a:cubicBezTo>
                  <a:pt x="50497" y="150813"/>
                  <a:pt x="50497" y="150813"/>
                  <a:pt x="74915" y="145574"/>
                </a:cubicBezTo>
                <a:cubicBezTo>
                  <a:pt x="76200" y="145574"/>
                  <a:pt x="76200" y="145574"/>
                  <a:pt x="76200" y="144264"/>
                </a:cubicBezTo>
                <a:cubicBezTo>
                  <a:pt x="76200" y="144264"/>
                  <a:pt x="76200" y="144264"/>
                  <a:pt x="76200" y="101044"/>
                </a:cubicBezTo>
                <a:cubicBezTo>
                  <a:pt x="76200" y="99735"/>
                  <a:pt x="76200" y="99735"/>
                  <a:pt x="76200" y="99735"/>
                </a:cubicBezTo>
                <a:cubicBezTo>
                  <a:pt x="74915" y="98425"/>
                  <a:pt x="74915" y="98425"/>
                  <a:pt x="74915" y="99735"/>
                </a:cubicBezTo>
                <a:close/>
                <a:moveTo>
                  <a:pt x="215322" y="98425"/>
                </a:moveTo>
                <a:cubicBezTo>
                  <a:pt x="215322" y="98425"/>
                  <a:pt x="214024" y="98425"/>
                  <a:pt x="214024" y="99695"/>
                </a:cubicBezTo>
                <a:cubicBezTo>
                  <a:pt x="214024" y="99695"/>
                  <a:pt x="212725" y="99695"/>
                  <a:pt x="212725" y="100965"/>
                </a:cubicBezTo>
                <a:cubicBezTo>
                  <a:pt x="212725" y="100965"/>
                  <a:pt x="212725" y="100965"/>
                  <a:pt x="212725" y="151765"/>
                </a:cubicBezTo>
                <a:cubicBezTo>
                  <a:pt x="212725" y="153035"/>
                  <a:pt x="214024" y="153035"/>
                  <a:pt x="215322" y="153035"/>
                </a:cubicBezTo>
                <a:cubicBezTo>
                  <a:pt x="215322" y="153035"/>
                  <a:pt x="215322" y="153035"/>
                  <a:pt x="238702" y="155575"/>
                </a:cubicBezTo>
                <a:cubicBezTo>
                  <a:pt x="238702" y="155575"/>
                  <a:pt x="238702" y="155575"/>
                  <a:pt x="240001" y="155575"/>
                </a:cubicBezTo>
                <a:cubicBezTo>
                  <a:pt x="240001" y="155575"/>
                  <a:pt x="240001" y="155575"/>
                  <a:pt x="241300" y="155575"/>
                </a:cubicBezTo>
                <a:cubicBezTo>
                  <a:pt x="241300" y="154305"/>
                  <a:pt x="241300" y="154305"/>
                  <a:pt x="241300" y="153035"/>
                </a:cubicBezTo>
                <a:lnTo>
                  <a:pt x="241300" y="106045"/>
                </a:lnTo>
                <a:cubicBezTo>
                  <a:pt x="241300" y="104775"/>
                  <a:pt x="241300" y="103505"/>
                  <a:pt x="240001" y="103505"/>
                </a:cubicBezTo>
                <a:cubicBezTo>
                  <a:pt x="240001" y="103505"/>
                  <a:pt x="240001" y="103505"/>
                  <a:pt x="215322" y="98425"/>
                </a:cubicBezTo>
                <a:close/>
                <a:moveTo>
                  <a:pt x="101311" y="96838"/>
                </a:moveTo>
                <a:cubicBezTo>
                  <a:pt x="101311" y="96838"/>
                  <a:pt x="101311" y="96838"/>
                  <a:pt x="100012" y="98108"/>
                </a:cubicBezTo>
                <a:cubicBezTo>
                  <a:pt x="100012" y="98108"/>
                  <a:pt x="100012" y="98108"/>
                  <a:pt x="100012" y="99378"/>
                </a:cubicBezTo>
                <a:cubicBezTo>
                  <a:pt x="100012" y="99378"/>
                  <a:pt x="100012" y="99378"/>
                  <a:pt x="100012" y="142558"/>
                </a:cubicBezTo>
                <a:cubicBezTo>
                  <a:pt x="100012" y="143828"/>
                  <a:pt x="100012" y="143828"/>
                  <a:pt x="101311" y="143828"/>
                </a:cubicBezTo>
                <a:cubicBezTo>
                  <a:pt x="101311" y="143828"/>
                  <a:pt x="101311" y="143828"/>
                  <a:pt x="140277" y="147638"/>
                </a:cubicBezTo>
                <a:cubicBezTo>
                  <a:pt x="141576" y="147638"/>
                  <a:pt x="141576" y="147638"/>
                  <a:pt x="141576" y="146368"/>
                </a:cubicBezTo>
                <a:cubicBezTo>
                  <a:pt x="141576" y="146368"/>
                  <a:pt x="142875" y="146368"/>
                  <a:pt x="142875" y="145098"/>
                </a:cubicBezTo>
                <a:lnTo>
                  <a:pt x="142875" y="105728"/>
                </a:lnTo>
                <a:cubicBezTo>
                  <a:pt x="142875" y="104458"/>
                  <a:pt x="141576" y="103188"/>
                  <a:pt x="140277" y="103188"/>
                </a:cubicBezTo>
                <a:cubicBezTo>
                  <a:pt x="140277" y="103188"/>
                  <a:pt x="140277" y="103188"/>
                  <a:pt x="101311" y="96838"/>
                </a:cubicBezTo>
                <a:close/>
                <a:moveTo>
                  <a:pt x="288925" y="84138"/>
                </a:moveTo>
                <a:cubicBezTo>
                  <a:pt x="288925" y="85442"/>
                  <a:pt x="288925" y="85442"/>
                  <a:pt x="288925" y="85442"/>
                </a:cubicBezTo>
                <a:lnTo>
                  <a:pt x="288925" y="115435"/>
                </a:lnTo>
                <a:cubicBezTo>
                  <a:pt x="288925" y="115435"/>
                  <a:pt x="288925" y="116739"/>
                  <a:pt x="290195" y="116739"/>
                </a:cubicBezTo>
                <a:cubicBezTo>
                  <a:pt x="290195" y="116739"/>
                  <a:pt x="290195" y="116739"/>
                  <a:pt x="305435" y="120651"/>
                </a:cubicBezTo>
                <a:cubicBezTo>
                  <a:pt x="306705" y="120651"/>
                  <a:pt x="306705" y="120651"/>
                  <a:pt x="306705" y="120651"/>
                </a:cubicBezTo>
                <a:cubicBezTo>
                  <a:pt x="306705" y="120651"/>
                  <a:pt x="306705" y="119347"/>
                  <a:pt x="307975" y="119347"/>
                </a:cubicBezTo>
                <a:cubicBezTo>
                  <a:pt x="307975" y="119347"/>
                  <a:pt x="307975" y="119347"/>
                  <a:pt x="307975" y="118043"/>
                </a:cubicBezTo>
                <a:cubicBezTo>
                  <a:pt x="307975" y="118043"/>
                  <a:pt x="307975" y="118043"/>
                  <a:pt x="307975" y="90658"/>
                </a:cubicBezTo>
                <a:cubicBezTo>
                  <a:pt x="307975" y="90658"/>
                  <a:pt x="307975" y="89354"/>
                  <a:pt x="306705" y="89354"/>
                </a:cubicBezTo>
                <a:cubicBezTo>
                  <a:pt x="306705" y="89354"/>
                  <a:pt x="306705" y="89354"/>
                  <a:pt x="290195" y="84138"/>
                </a:cubicBezTo>
                <a:cubicBezTo>
                  <a:pt x="290195" y="84138"/>
                  <a:pt x="288925" y="84138"/>
                  <a:pt x="288925" y="84138"/>
                </a:cubicBezTo>
                <a:close/>
                <a:moveTo>
                  <a:pt x="260350" y="77788"/>
                </a:moveTo>
                <a:cubicBezTo>
                  <a:pt x="260350" y="77788"/>
                  <a:pt x="260350" y="79058"/>
                  <a:pt x="260350" y="79058"/>
                </a:cubicBezTo>
                <a:cubicBezTo>
                  <a:pt x="260350" y="79058"/>
                  <a:pt x="260350" y="79058"/>
                  <a:pt x="260350" y="109538"/>
                </a:cubicBezTo>
                <a:cubicBezTo>
                  <a:pt x="260350" y="110808"/>
                  <a:pt x="260350" y="110808"/>
                  <a:pt x="261584" y="110808"/>
                </a:cubicBezTo>
                <a:cubicBezTo>
                  <a:pt x="261584" y="110808"/>
                  <a:pt x="261584" y="110808"/>
                  <a:pt x="280105" y="115888"/>
                </a:cubicBezTo>
                <a:cubicBezTo>
                  <a:pt x="280105" y="115888"/>
                  <a:pt x="281340" y="114618"/>
                  <a:pt x="281340" y="114618"/>
                </a:cubicBezTo>
                <a:cubicBezTo>
                  <a:pt x="281340" y="114618"/>
                  <a:pt x="282575" y="114618"/>
                  <a:pt x="282575" y="113348"/>
                </a:cubicBezTo>
                <a:cubicBezTo>
                  <a:pt x="282575" y="113348"/>
                  <a:pt x="282575" y="113348"/>
                  <a:pt x="282575" y="85408"/>
                </a:cubicBezTo>
                <a:cubicBezTo>
                  <a:pt x="282575" y="84138"/>
                  <a:pt x="281340" y="82868"/>
                  <a:pt x="281340" y="82868"/>
                </a:cubicBezTo>
                <a:cubicBezTo>
                  <a:pt x="281340" y="82868"/>
                  <a:pt x="281340" y="82868"/>
                  <a:pt x="262819" y="77788"/>
                </a:cubicBezTo>
                <a:cubicBezTo>
                  <a:pt x="261584" y="77788"/>
                  <a:pt x="261584" y="77788"/>
                  <a:pt x="260350" y="77788"/>
                </a:cubicBezTo>
                <a:close/>
                <a:moveTo>
                  <a:pt x="29210" y="63500"/>
                </a:moveTo>
                <a:cubicBezTo>
                  <a:pt x="29210" y="63500"/>
                  <a:pt x="29210" y="63500"/>
                  <a:pt x="12700" y="73731"/>
                </a:cubicBezTo>
                <a:cubicBezTo>
                  <a:pt x="12700" y="73731"/>
                  <a:pt x="12700" y="75009"/>
                  <a:pt x="12700" y="75009"/>
                </a:cubicBezTo>
                <a:cubicBezTo>
                  <a:pt x="12700" y="75009"/>
                  <a:pt x="12700" y="75009"/>
                  <a:pt x="12700" y="106980"/>
                </a:cubicBezTo>
                <a:cubicBezTo>
                  <a:pt x="12700" y="108259"/>
                  <a:pt x="12700" y="108259"/>
                  <a:pt x="12700" y="108259"/>
                </a:cubicBezTo>
                <a:cubicBezTo>
                  <a:pt x="13970" y="108259"/>
                  <a:pt x="13970" y="109538"/>
                  <a:pt x="13970" y="109538"/>
                </a:cubicBezTo>
                <a:cubicBezTo>
                  <a:pt x="13970" y="109538"/>
                  <a:pt x="15240" y="108259"/>
                  <a:pt x="15240" y="108259"/>
                </a:cubicBezTo>
                <a:cubicBezTo>
                  <a:pt x="15240" y="108259"/>
                  <a:pt x="15240" y="108259"/>
                  <a:pt x="31750" y="101865"/>
                </a:cubicBezTo>
                <a:cubicBezTo>
                  <a:pt x="31750" y="101865"/>
                  <a:pt x="31750" y="100586"/>
                  <a:pt x="31750" y="99307"/>
                </a:cubicBezTo>
                <a:lnTo>
                  <a:pt x="31750" y="66058"/>
                </a:lnTo>
                <a:cubicBezTo>
                  <a:pt x="31750" y="64779"/>
                  <a:pt x="31750" y="64779"/>
                  <a:pt x="31750" y="63500"/>
                </a:cubicBezTo>
                <a:cubicBezTo>
                  <a:pt x="30480" y="63500"/>
                  <a:pt x="30480" y="63500"/>
                  <a:pt x="29210" y="63500"/>
                </a:cubicBezTo>
                <a:close/>
                <a:moveTo>
                  <a:pt x="156868" y="47625"/>
                </a:moveTo>
                <a:cubicBezTo>
                  <a:pt x="155575" y="47625"/>
                  <a:pt x="155575" y="48920"/>
                  <a:pt x="155575" y="48920"/>
                </a:cubicBezTo>
                <a:cubicBezTo>
                  <a:pt x="155575" y="48920"/>
                  <a:pt x="155575" y="48920"/>
                  <a:pt x="155575" y="89067"/>
                </a:cubicBezTo>
                <a:cubicBezTo>
                  <a:pt x="155575" y="89067"/>
                  <a:pt x="156868" y="90363"/>
                  <a:pt x="156868" y="90363"/>
                </a:cubicBezTo>
                <a:cubicBezTo>
                  <a:pt x="156868" y="90363"/>
                  <a:pt x="156868" y="90363"/>
                  <a:pt x="187913" y="96838"/>
                </a:cubicBezTo>
                <a:cubicBezTo>
                  <a:pt x="187913" y="96838"/>
                  <a:pt x="189206" y="96838"/>
                  <a:pt x="189206" y="96838"/>
                </a:cubicBezTo>
                <a:cubicBezTo>
                  <a:pt x="189206" y="96838"/>
                  <a:pt x="189206" y="96838"/>
                  <a:pt x="190500" y="96838"/>
                </a:cubicBezTo>
                <a:cubicBezTo>
                  <a:pt x="190500" y="95543"/>
                  <a:pt x="190500" y="95543"/>
                  <a:pt x="190500" y="95543"/>
                </a:cubicBezTo>
                <a:cubicBezTo>
                  <a:pt x="190500" y="95543"/>
                  <a:pt x="190500" y="95543"/>
                  <a:pt x="190500" y="57986"/>
                </a:cubicBezTo>
                <a:cubicBezTo>
                  <a:pt x="190500" y="56691"/>
                  <a:pt x="190500" y="56691"/>
                  <a:pt x="189206" y="56691"/>
                </a:cubicBezTo>
                <a:cubicBezTo>
                  <a:pt x="189206" y="56691"/>
                  <a:pt x="189206" y="56691"/>
                  <a:pt x="158162" y="47625"/>
                </a:cubicBezTo>
                <a:cubicBezTo>
                  <a:pt x="156868" y="47625"/>
                  <a:pt x="156868" y="47625"/>
                  <a:pt x="156868" y="47625"/>
                </a:cubicBezTo>
                <a:close/>
                <a:moveTo>
                  <a:pt x="73629" y="34925"/>
                </a:moveTo>
                <a:cubicBezTo>
                  <a:pt x="73629" y="34925"/>
                  <a:pt x="73629" y="34925"/>
                  <a:pt x="49212" y="50511"/>
                </a:cubicBezTo>
                <a:cubicBezTo>
                  <a:pt x="49212" y="50511"/>
                  <a:pt x="49212" y="50511"/>
                  <a:pt x="49212" y="51810"/>
                </a:cubicBezTo>
                <a:cubicBezTo>
                  <a:pt x="49212" y="51810"/>
                  <a:pt x="49212" y="51810"/>
                  <a:pt x="49212" y="90776"/>
                </a:cubicBezTo>
                <a:cubicBezTo>
                  <a:pt x="49212" y="90776"/>
                  <a:pt x="49212" y="92075"/>
                  <a:pt x="49212" y="92075"/>
                </a:cubicBezTo>
                <a:cubicBezTo>
                  <a:pt x="50497" y="92075"/>
                  <a:pt x="50497" y="92075"/>
                  <a:pt x="50497" y="92075"/>
                </a:cubicBezTo>
                <a:cubicBezTo>
                  <a:pt x="50497" y="92075"/>
                  <a:pt x="51782" y="92075"/>
                  <a:pt x="51782" y="92075"/>
                </a:cubicBezTo>
                <a:cubicBezTo>
                  <a:pt x="51782" y="92075"/>
                  <a:pt x="51782" y="92075"/>
                  <a:pt x="76200" y="81684"/>
                </a:cubicBezTo>
                <a:cubicBezTo>
                  <a:pt x="76200" y="80385"/>
                  <a:pt x="76200" y="80385"/>
                  <a:pt x="76200" y="79086"/>
                </a:cubicBezTo>
                <a:lnTo>
                  <a:pt x="76200" y="36224"/>
                </a:lnTo>
                <a:cubicBezTo>
                  <a:pt x="76200" y="36224"/>
                  <a:pt x="76200" y="34925"/>
                  <a:pt x="76200" y="34925"/>
                </a:cubicBezTo>
                <a:cubicBezTo>
                  <a:pt x="74915" y="34925"/>
                  <a:pt x="74915" y="34925"/>
                  <a:pt x="73629" y="34925"/>
                </a:cubicBezTo>
                <a:close/>
                <a:moveTo>
                  <a:pt x="100012" y="30163"/>
                </a:moveTo>
                <a:cubicBezTo>
                  <a:pt x="100012" y="31455"/>
                  <a:pt x="100012" y="31455"/>
                  <a:pt x="100012" y="32747"/>
                </a:cubicBezTo>
                <a:cubicBezTo>
                  <a:pt x="100012" y="32747"/>
                  <a:pt x="100012" y="32747"/>
                  <a:pt x="100012" y="76681"/>
                </a:cubicBezTo>
                <a:cubicBezTo>
                  <a:pt x="100012" y="76681"/>
                  <a:pt x="100012" y="77973"/>
                  <a:pt x="101311" y="77973"/>
                </a:cubicBezTo>
                <a:cubicBezTo>
                  <a:pt x="101311" y="77973"/>
                  <a:pt x="101311" y="77973"/>
                  <a:pt x="140277" y="85726"/>
                </a:cubicBezTo>
                <a:cubicBezTo>
                  <a:pt x="140277" y="85726"/>
                  <a:pt x="141576" y="85726"/>
                  <a:pt x="141576" y="85726"/>
                </a:cubicBezTo>
                <a:cubicBezTo>
                  <a:pt x="141576" y="85726"/>
                  <a:pt x="142875" y="84434"/>
                  <a:pt x="142875" y="84434"/>
                </a:cubicBezTo>
                <a:lnTo>
                  <a:pt x="142875" y="43085"/>
                </a:lnTo>
                <a:cubicBezTo>
                  <a:pt x="142875" y="43085"/>
                  <a:pt x="141576" y="41792"/>
                  <a:pt x="141576" y="41792"/>
                </a:cubicBezTo>
                <a:cubicBezTo>
                  <a:pt x="141576" y="41792"/>
                  <a:pt x="141576" y="41792"/>
                  <a:pt x="102610" y="30163"/>
                </a:cubicBezTo>
                <a:cubicBezTo>
                  <a:pt x="101311" y="30163"/>
                  <a:pt x="101311" y="30163"/>
                  <a:pt x="100012" y="30163"/>
                </a:cubicBezTo>
                <a:close/>
                <a:moveTo>
                  <a:pt x="87846" y="0"/>
                </a:moveTo>
                <a:cubicBezTo>
                  <a:pt x="89138" y="0"/>
                  <a:pt x="90430" y="0"/>
                  <a:pt x="90430" y="0"/>
                </a:cubicBezTo>
                <a:cubicBezTo>
                  <a:pt x="90430" y="0"/>
                  <a:pt x="90430" y="0"/>
                  <a:pt x="204113" y="37667"/>
                </a:cubicBezTo>
                <a:cubicBezTo>
                  <a:pt x="206696" y="38966"/>
                  <a:pt x="207988" y="40265"/>
                  <a:pt x="207988" y="42863"/>
                </a:cubicBezTo>
                <a:cubicBezTo>
                  <a:pt x="207988" y="42863"/>
                  <a:pt x="207988" y="42863"/>
                  <a:pt x="207988" y="70139"/>
                </a:cubicBezTo>
                <a:cubicBezTo>
                  <a:pt x="207988" y="70139"/>
                  <a:pt x="207988" y="70139"/>
                  <a:pt x="248036" y="54552"/>
                </a:cubicBezTo>
                <a:cubicBezTo>
                  <a:pt x="248036" y="54552"/>
                  <a:pt x="249328" y="53253"/>
                  <a:pt x="250619" y="53253"/>
                </a:cubicBezTo>
                <a:cubicBezTo>
                  <a:pt x="251911" y="53253"/>
                  <a:pt x="251911" y="53253"/>
                  <a:pt x="251911" y="53253"/>
                </a:cubicBezTo>
                <a:cubicBezTo>
                  <a:pt x="251911" y="53253"/>
                  <a:pt x="251911" y="53253"/>
                  <a:pt x="315213" y="74035"/>
                </a:cubicBezTo>
                <a:cubicBezTo>
                  <a:pt x="317796" y="75334"/>
                  <a:pt x="319088" y="77932"/>
                  <a:pt x="319088" y="80530"/>
                </a:cubicBezTo>
                <a:cubicBezTo>
                  <a:pt x="319088" y="80530"/>
                  <a:pt x="319088" y="80530"/>
                  <a:pt x="319088" y="266267"/>
                </a:cubicBezTo>
                <a:cubicBezTo>
                  <a:pt x="319088" y="268865"/>
                  <a:pt x="317796" y="271463"/>
                  <a:pt x="315213" y="271463"/>
                </a:cubicBezTo>
                <a:cubicBezTo>
                  <a:pt x="315213" y="271463"/>
                  <a:pt x="315213" y="271463"/>
                  <a:pt x="251911" y="287049"/>
                </a:cubicBezTo>
                <a:cubicBezTo>
                  <a:pt x="251911" y="287049"/>
                  <a:pt x="251911" y="287049"/>
                  <a:pt x="204113" y="300038"/>
                </a:cubicBezTo>
                <a:cubicBezTo>
                  <a:pt x="204113" y="300038"/>
                  <a:pt x="204113" y="300038"/>
                  <a:pt x="89138" y="328613"/>
                </a:cubicBezTo>
                <a:cubicBezTo>
                  <a:pt x="89138" y="328613"/>
                  <a:pt x="89138" y="328613"/>
                  <a:pt x="87846" y="328613"/>
                </a:cubicBezTo>
                <a:cubicBezTo>
                  <a:pt x="86554" y="328613"/>
                  <a:pt x="85262" y="328613"/>
                  <a:pt x="85262" y="328613"/>
                </a:cubicBezTo>
                <a:cubicBezTo>
                  <a:pt x="85262" y="328613"/>
                  <a:pt x="85262" y="328613"/>
                  <a:pt x="2583" y="281854"/>
                </a:cubicBezTo>
                <a:cubicBezTo>
                  <a:pt x="0" y="281854"/>
                  <a:pt x="0" y="279256"/>
                  <a:pt x="0" y="277957"/>
                </a:cubicBezTo>
                <a:cubicBezTo>
                  <a:pt x="0" y="277957"/>
                  <a:pt x="0" y="277957"/>
                  <a:pt x="0" y="64943"/>
                </a:cubicBezTo>
                <a:cubicBezTo>
                  <a:pt x="0" y="63644"/>
                  <a:pt x="0" y="62346"/>
                  <a:pt x="1292" y="61047"/>
                </a:cubicBezTo>
                <a:cubicBezTo>
                  <a:pt x="1292" y="61047"/>
                  <a:pt x="1292" y="61047"/>
                  <a:pt x="85262" y="1299"/>
                </a:cubicBezTo>
                <a:cubicBezTo>
                  <a:pt x="85262" y="1299"/>
                  <a:pt x="86554" y="0"/>
                  <a:pt x="87846" y="0"/>
                </a:cubicBezTo>
                <a:close/>
              </a:path>
            </a:pathLst>
          </a:cu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000" dirty="0">
              <a:solidFill>
                <a:schemeClr val="bg1"/>
              </a:solidFill>
            </a:endParaRPr>
          </a:p>
        </p:txBody>
      </p:sp>
      <p:grpSp>
        <p:nvGrpSpPr>
          <p:cNvPr id="39" name="组合 38"/>
          <p:cNvGrpSpPr/>
          <p:nvPr/>
        </p:nvGrpSpPr>
        <p:grpSpPr>
          <a:xfrm>
            <a:off x="3653004" y="-272090"/>
            <a:ext cx="4885992" cy="1411964"/>
            <a:chOff x="3653004" y="-272090"/>
            <a:chExt cx="4885992" cy="1411964"/>
          </a:xfrm>
        </p:grpSpPr>
        <p:sp>
          <p:nvSpPr>
            <p:cNvPr id="40" name="矩形 39"/>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41" name="矩形 40"/>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42" name="组合 41"/>
            <p:cNvGrpSpPr/>
            <p:nvPr/>
          </p:nvGrpSpPr>
          <p:grpSpPr>
            <a:xfrm>
              <a:off x="3653004" y="423807"/>
              <a:ext cx="4885992" cy="716067"/>
              <a:chOff x="5402407" y="1247256"/>
              <a:chExt cx="4885992" cy="716067"/>
            </a:xfrm>
          </p:grpSpPr>
          <p:sp>
            <p:nvSpPr>
              <p:cNvPr id="46" name="文本框 45"/>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47" name="文本框 46"/>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43" name="组合 42"/>
            <p:cNvGrpSpPr/>
            <p:nvPr/>
          </p:nvGrpSpPr>
          <p:grpSpPr>
            <a:xfrm>
              <a:off x="5554074" y="-272090"/>
              <a:ext cx="1083852" cy="569004"/>
              <a:chOff x="5493998" y="-322890"/>
              <a:chExt cx="1083852" cy="569004"/>
            </a:xfrm>
          </p:grpSpPr>
          <p:sp>
            <p:nvSpPr>
              <p:cNvPr id="44" name="椭圆 43"/>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40296369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1000"/>
                                        <p:tgtEl>
                                          <p:spTgt spid="32"/>
                                        </p:tgtEl>
                                      </p:cBhvr>
                                    </p:animEffect>
                                    <p:anim calcmode="lin" valueType="num">
                                      <p:cBhvr>
                                        <p:cTn id="38" dur="1000" fill="hold"/>
                                        <p:tgtEl>
                                          <p:spTgt spid="32"/>
                                        </p:tgtEl>
                                        <p:attrNameLst>
                                          <p:attrName>ppt_x</p:attrName>
                                        </p:attrNameLst>
                                      </p:cBhvr>
                                      <p:tavLst>
                                        <p:tav tm="0">
                                          <p:val>
                                            <p:strVal val="#ppt_x"/>
                                          </p:val>
                                        </p:tav>
                                        <p:tav tm="100000">
                                          <p:val>
                                            <p:strVal val="#ppt_x"/>
                                          </p:val>
                                        </p:tav>
                                      </p:tavLst>
                                    </p:anim>
                                    <p:anim calcmode="lin" valueType="num">
                                      <p:cBhvr>
                                        <p:cTn id="39" dur="1000" fill="hold"/>
                                        <p:tgtEl>
                                          <p:spTgt spid="3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1000"/>
                                        <p:tgtEl>
                                          <p:spTgt spid="34"/>
                                        </p:tgtEl>
                                      </p:cBhvr>
                                    </p:animEffect>
                                    <p:anim calcmode="lin" valueType="num">
                                      <p:cBhvr>
                                        <p:cTn id="43" dur="1000" fill="hold"/>
                                        <p:tgtEl>
                                          <p:spTgt spid="34"/>
                                        </p:tgtEl>
                                        <p:attrNameLst>
                                          <p:attrName>ppt_x</p:attrName>
                                        </p:attrNameLst>
                                      </p:cBhvr>
                                      <p:tavLst>
                                        <p:tav tm="0">
                                          <p:val>
                                            <p:strVal val="#ppt_x"/>
                                          </p:val>
                                        </p:tav>
                                        <p:tav tm="100000">
                                          <p:val>
                                            <p:strVal val="#ppt_x"/>
                                          </p:val>
                                        </p:tav>
                                      </p:tavLst>
                                    </p:anim>
                                    <p:anim calcmode="lin" valueType="num">
                                      <p:cBhvr>
                                        <p:cTn id="44" dur="1000" fill="hold"/>
                                        <p:tgtEl>
                                          <p:spTgt spid="3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1000"/>
                                        <p:tgtEl>
                                          <p:spTgt spid="33"/>
                                        </p:tgtEl>
                                      </p:cBhvr>
                                    </p:animEffect>
                                    <p:anim calcmode="lin" valueType="num">
                                      <p:cBhvr>
                                        <p:cTn id="48" dur="1000" fill="hold"/>
                                        <p:tgtEl>
                                          <p:spTgt spid="33"/>
                                        </p:tgtEl>
                                        <p:attrNameLst>
                                          <p:attrName>ppt_x</p:attrName>
                                        </p:attrNameLst>
                                      </p:cBhvr>
                                      <p:tavLst>
                                        <p:tav tm="0">
                                          <p:val>
                                            <p:strVal val="#ppt_x"/>
                                          </p:val>
                                        </p:tav>
                                        <p:tav tm="100000">
                                          <p:val>
                                            <p:strVal val="#ppt_x"/>
                                          </p:val>
                                        </p:tav>
                                      </p:tavLst>
                                    </p:anim>
                                    <p:anim calcmode="lin" valueType="num">
                                      <p:cBhvr>
                                        <p:cTn id="49" dur="1000" fill="hold"/>
                                        <p:tgtEl>
                                          <p:spTgt spid="33"/>
                                        </p:tgtEl>
                                        <p:attrNameLst>
                                          <p:attrName>ppt_y</p:attrName>
                                        </p:attrNameLst>
                                      </p:cBhvr>
                                      <p:tavLst>
                                        <p:tav tm="0">
                                          <p:val>
                                            <p:strVal val="#ppt_y+.1"/>
                                          </p:val>
                                        </p:tav>
                                        <p:tav tm="100000">
                                          <p:val>
                                            <p:strVal val="#ppt_y"/>
                                          </p:val>
                                        </p:tav>
                                      </p:tavLst>
                                    </p:anim>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500"/>
                                        <p:tgtEl>
                                          <p:spTgt spid="35"/>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500"/>
                                        <p:tgtEl>
                                          <p:spTgt spid="3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fade">
                                      <p:cBhvr>
                                        <p:cTn id="59" dur="500"/>
                                        <p:tgtEl>
                                          <p:spTgt spid="37"/>
                                        </p:tgtEl>
                                      </p:cBhvr>
                                    </p:animEffect>
                                  </p:childTnLst>
                                </p:cTn>
                              </p:par>
                            </p:childTnLst>
                          </p:cTn>
                        </p:par>
                        <p:par>
                          <p:cTn id="60" fill="hold">
                            <p:stCondLst>
                              <p:cond delay="1500"/>
                            </p:stCondLst>
                            <p:childTnLst>
                              <p:par>
                                <p:cTn id="61" presetID="31" presetClass="entr" presetSubtype="0" fill="hold" nodeType="after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p:cTn id="63" dur="1000" fill="hold"/>
                                        <p:tgtEl>
                                          <p:spTgt spid="25"/>
                                        </p:tgtEl>
                                        <p:attrNameLst>
                                          <p:attrName>ppt_w</p:attrName>
                                        </p:attrNameLst>
                                      </p:cBhvr>
                                      <p:tavLst>
                                        <p:tav tm="0">
                                          <p:val>
                                            <p:fltVal val="0"/>
                                          </p:val>
                                        </p:tav>
                                        <p:tav tm="100000">
                                          <p:val>
                                            <p:strVal val="#ppt_w"/>
                                          </p:val>
                                        </p:tav>
                                      </p:tavLst>
                                    </p:anim>
                                    <p:anim calcmode="lin" valueType="num">
                                      <p:cBhvr>
                                        <p:cTn id="64" dur="1000" fill="hold"/>
                                        <p:tgtEl>
                                          <p:spTgt spid="25"/>
                                        </p:tgtEl>
                                        <p:attrNameLst>
                                          <p:attrName>ppt_h</p:attrName>
                                        </p:attrNameLst>
                                      </p:cBhvr>
                                      <p:tavLst>
                                        <p:tav tm="0">
                                          <p:val>
                                            <p:fltVal val="0"/>
                                          </p:val>
                                        </p:tav>
                                        <p:tav tm="100000">
                                          <p:val>
                                            <p:strVal val="#ppt_h"/>
                                          </p:val>
                                        </p:tav>
                                      </p:tavLst>
                                    </p:anim>
                                    <p:anim calcmode="lin" valueType="num">
                                      <p:cBhvr>
                                        <p:cTn id="65" dur="1000" fill="hold"/>
                                        <p:tgtEl>
                                          <p:spTgt spid="25"/>
                                        </p:tgtEl>
                                        <p:attrNameLst>
                                          <p:attrName>style.rotation</p:attrName>
                                        </p:attrNameLst>
                                      </p:cBhvr>
                                      <p:tavLst>
                                        <p:tav tm="0">
                                          <p:val>
                                            <p:fltVal val="90"/>
                                          </p:val>
                                        </p:tav>
                                        <p:tav tm="100000">
                                          <p:val>
                                            <p:fltVal val="0"/>
                                          </p:val>
                                        </p:tav>
                                      </p:tavLst>
                                    </p:anim>
                                    <p:animEffect transition="in" filter="fade">
                                      <p:cBhvr>
                                        <p:cTn id="66" dur="1000"/>
                                        <p:tgtEl>
                                          <p:spTgt spid="25"/>
                                        </p:tgtEl>
                                      </p:cBhvr>
                                    </p:animEffect>
                                  </p:childTnLst>
                                </p:cTn>
                              </p:par>
                              <p:par>
                                <p:cTn id="67" presetID="31" presetClass="entr" presetSubtype="0"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p:cTn id="69" dur="1000" fill="hold"/>
                                        <p:tgtEl>
                                          <p:spTgt spid="17"/>
                                        </p:tgtEl>
                                        <p:attrNameLst>
                                          <p:attrName>ppt_w</p:attrName>
                                        </p:attrNameLst>
                                      </p:cBhvr>
                                      <p:tavLst>
                                        <p:tav tm="0">
                                          <p:val>
                                            <p:fltVal val="0"/>
                                          </p:val>
                                        </p:tav>
                                        <p:tav tm="100000">
                                          <p:val>
                                            <p:strVal val="#ppt_w"/>
                                          </p:val>
                                        </p:tav>
                                      </p:tavLst>
                                    </p:anim>
                                    <p:anim calcmode="lin" valueType="num">
                                      <p:cBhvr>
                                        <p:cTn id="70" dur="1000" fill="hold"/>
                                        <p:tgtEl>
                                          <p:spTgt spid="17"/>
                                        </p:tgtEl>
                                        <p:attrNameLst>
                                          <p:attrName>ppt_h</p:attrName>
                                        </p:attrNameLst>
                                      </p:cBhvr>
                                      <p:tavLst>
                                        <p:tav tm="0">
                                          <p:val>
                                            <p:fltVal val="0"/>
                                          </p:val>
                                        </p:tav>
                                        <p:tav tm="100000">
                                          <p:val>
                                            <p:strVal val="#ppt_h"/>
                                          </p:val>
                                        </p:tav>
                                      </p:tavLst>
                                    </p:anim>
                                    <p:anim calcmode="lin" valueType="num">
                                      <p:cBhvr>
                                        <p:cTn id="71" dur="1000" fill="hold"/>
                                        <p:tgtEl>
                                          <p:spTgt spid="17"/>
                                        </p:tgtEl>
                                        <p:attrNameLst>
                                          <p:attrName>style.rotation</p:attrName>
                                        </p:attrNameLst>
                                      </p:cBhvr>
                                      <p:tavLst>
                                        <p:tav tm="0">
                                          <p:val>
                                            <p:fltVal val="90"/>
                                          </p:val>
                                        </p:tav>
                                        <p:tav tm="100000">
                                          <p:val>
                                            <p:fltVal val="0"/>
                                          </p:val>
                                        </p:tav>
                                      </p:tavLst>
                                    </p:anim>
                                    <p:animEffect transition="in" filter="fade">
                                      <p:cBhvr>
                                        <p:cTn id="72" dur="1000"/>
                                        <p:tgtEl>
                                          <p:spTgt spid="17"/>
                                        </p:tgtEl>
                                      </p:cBhvr>
                                    </p:animEffect>
                                  </p:childTnLst>
                                </p:cTn>
                              </p:par>
                              <p:par>
                                <p:cTn id="73" presetID="31" presetClass="entr" presetSubtype="0" fill="hold"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p:cTn id="75" dur="1000" fill="hold"/>
                                        <p:tgtEl>
                                          <p:spTgt spid="21"/>
                                        </p:tgtEl>
                                        <p:attrNameLst>
                                          <p:attrName>ppt_w</p:attrName>
                                        </p:attrNameLst>
                                      </p:cBhvr>
                                      <p:tavLst>
                                        <p:tav tm="0">
                                          <p:val>
                                            <p:fltVal val="0"/>
                                          </p:val>
                                        </p:tav>
                                        <p:tav tm="100000">
                                          <p:val>
                                            <p:strVal val="#ppt_w"/>
                                          </p:val>
                                        </p:tav>
                                      </p:tavLst>
                                    </p:anim>
                                    <p:anim calcmode="lin" valueType="num">
                                      <p:cBhvr>
                                        <p:cTn id="76" dur="1000" fill="hold"/>
                                        <p:tgtEl>
                                          <p:spTgt spid="21"/>
                                        </p:tgtEl>
                                        <p:attrNameLst>
                                          <p:attrName>ppt_h</p:attrName>
                                        </p:attrNameLst>
                                      </p:cBhvr>
                                      <p:tavLst>
                                        <p:tav tm="0">
                                          <p:val>
                                            <p:fltVal val="0"/>
                                          </p:val>
                                        </p:tav>
                                        <p:tav tm="100000">
                                          <p:val>
                                            <p:strVal val="#ppt_h"/>
                                          </p:val>
                                        </p:tav>
                                      </p:tavLst>
                                    </p:anim>
                                    <p:anim calcmode="lin" valueType="num">
                                      <p:cBhvr>
                                        <p:cTn id="77" dur="1000" fill="hold"/>
                                        <p:tgtEl>
                                          <p:spTgt spid="21"/>
                                        </p:tgtEl>
                                        <p:attrNameLst>
                                          <p:attrName>style.rotation</p:attrName>
                                        </p:attrNameLst>
                                      </p:cBhvr>
                                      <p:tavLst>
                                        <p:tav tm="0">
                                          <p:val>
                                            <p:fltVal val="90"/>
                                          </p:val>
                                        </p:tav>
                                        <p:tav tm="100000">
                                          <p:val>
                                            <p:fltVal val="0"/>
                                          </p:val>
                                        </p:tav>
                                      </p:tavLst>
                                    </p:anim>
                                    <p:animEffect transition="in" filter="fade">
                                      <p:cBhvr>
                                        <p:cTn id="78" dur="1000"/>
                                        <p:tgtEl>
                                          <p:spTgt spid="21"/>
                                        </p:tgtEl>
                                      </p:cBhvr>
                                    </p:animEffect>
                                  </p:childTnLst>
                                </p:cTn>
                              </p:par>
                            </p:childTnLst>
                          </p:cTn>
                        </p:par>
                        <p:par>
                          <p:cTn id="79" fill="hold">
                            <p:stCondLst>
                              <p:cond delay="2500"/>
                            </p:stCondLst>
                            <p:childTnLst>
                              <p:par>
                                <p:cTn id="80" presetID="22" presetClass="entr" presetSubtype="8" fill="hold" nodeType="after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wipe(left)">
                                      <p:cBhvr>
                                        <p:cTn id="8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38" grpId="0" animBg="1"/>
      <p:bldP spid="9" grpId="0" animBg="1"/>
      <p:bldP spid="10" grpId="0" animBg="1"/>
      <p:bldP spid="12" grpId="0" animBg="1"/>
      <p:bldP spid="13" grpId="0" animBg="1"/>
      <p:bldP spid="4" grpId="0" animBg="1"/>
      <p:bldP spid="6" grpId="0" animBg="1"/>
      <p:bldP spid="32" grpId="0" animBg="1"/>
      <p:bldP spid="34" grpId="0" animBg="1"/>
      <p:bldP spid="3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rot="2400000">
            <a:off x="5075870" y="3106479"/>
            <a:ext cx="4659051" cy="4402523"/>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cxnSp>
        <p:nvCxnSpPr>
          <p:cNvPr id="20" name="直接连接符 19"/>
          <p:cNvCxnSpPr/>
          <p:nvPr/>
        </p:nvCxnSpPr>
        <p:spPr>
          <a:xfrm>
            <a:off x="7072565" y="2540084"/>
            <a:ext cx="723293" cy="0"/>
          </a:xfrm>
          <a:prstGeom prst="line">
            <a:avLst/>
          </a:prstGeom>
          <a:ln w="3175">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7135766" y="3798913"/>
            <a:ext cx="660092" cy="0"/>
          </a:xfrm>
          <a:prstGeom prst="line">
            <a:avLst/>
          </a:prstGeom>
          <a:ln w="3175">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5952525" y="1916576"/>
            <a:ext cx="1247016" cy="1247016"/>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8" name="椭圆 7"/>
          <p:cNvSpPr/>
          <p:nvPr/>
        </p:nvSpPr>
        <p:spPr>
          <a:xfrm>
            <a:off x="6066306" y="2030357"/>
            <a:ext cx="1019455" cy="101945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rPr>
              <a:t>TEXT 01</a:t>
            </a:r>
            <a:endParaRPr lang="zh-CN" altLang="en-US" sz="2000" dirty="0">
              <a:solidFill>
                <a:schemeClr val="bg1"/>
              </a:solidFill>
            </a:endParaRPr>
          </a:p>
        </p:txBody>
      </p:sp>
      <p:sp>
        <p:nvSpPr>
          <p:cNvPr id="10" name="椭圆 9"/>
          <p:cNvSpPr/>
          <p:nvPr/>
        </p:nvSpPr>
        <p:spPr>
          <a:xfrm>
            <a:off x="4655560" y="2200403"/>
            <a:ext cx="1546455" cy="1546455"/>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11" name="椭圆 10"/>
          <p:cNvSpPr/>
          <p:nvPr/>
        </p:nvSpPr>
        <p:spPr>
          <a:xfrm>
            <a:off x="4796662" y="2341505"/>
            <a:ext cx="1264251" cy="1264251"/>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rPr>
              <a:t>TEXT 02</a:t>
            </a:r>
            <a:endParaRPr lang="zh-CN" altLang="en-US" sz="2000" dirty="0">
              <a:solidFill>
                <a:schemeClr val="bg1"/>
              </a:solidFill>
            </a:endParaRPr>
          </a:p>
        </p:txBody>
      </p:sp>
      <p:sp>
        <p:nvSpPr>
          <p:cNvPr id="13" name="椭圆 12"/>
          <p:cNvSpPr/>
          <p:nvPr/>
        </p:nvSpPr>
        <p:spPr>
          <a:xfrm>
            <a:off x="5681381" y="3037526"/>
            <a:ext cx="1463782" cy="1463782"/>
          </a:xfrm>
          <a:prstGeom prst="ellipse">
            <a:avLst/>
          </a:prstGeom>
          <a:solidFill>
            <a:schemeClr val="bg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14" name="椭圆 13"/>
          <p:cNvSpPr/>
          <p:nvPr/>
        </p:nvSpPr>
        <p:spPr>
          <a:xfrm>
            <a:off x="5814940" y="3171085"/>
            <a:ext cx="1196665" cy="1196665"/>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US" altLang="zh-CN" sz="2000" dirty="0">
                <a:solidFill>
                  <a:schemeClr val="bg1"/>
                </a:solidFill>
              </a:rPr>
              <a:t>TEXT 03</a:t>
            </a:r>
            <a:endParaRPr lang="zh-CN" altLang="en-US" sz="2000" dirty="0">
              <a:solidFill>
                <a:schemeClr val="bg1"/>
              </a:solidFill>
            </a:endParaRPr>
          </a:p>
        </p:txBody>
      </p:sp>
      <p:sp>
        <p:nvSpPr>
          <p:cNvPr id="16" name="椭圆 15"/>
          <p:cNvSpPr/>
          <p:nvPr/>
        </p:nvSpPr>
        <p:spPr>
          <a:xfrm>
            <a:off x="3858548" y="3442330"/>
            <a:ext cx="2409735" cy="2409735"/>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cxnSp>
        <p:nvCxnSpPr>
          <p:cNvPr id="21" name="直接连接符 20"/>
          <p:cNvCxnSpPr>
            <a:endCxn id="10" idx="2"/>
          </p:cNvCxnSpPr>
          <p:nvPr/>
        </p:nvCxnSpPr>
        <p:spPr>
          <a:xfrm>
            <a:off x="3932430" y="2973631"/>
            <a:ext cx="723130" cy="0"/>
          </a:xfrm>
          <a:prstGeom prst="line">
            <a:avLst/>
          </a:prstGeom>
          <a:ln w="3175">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7970825" y="2108143"/>
            <a:ext cx="3336599" cy="834815"/>
            <a:chOff x="7483989" y="3433235"/>
            <a:chExt cx="3336599" cy="834815"/>
          </a:xfrm>
        </p:grpSpPr>
        <p:sp>
          <p:nvSpPr>
            <p:cNvPr id="18" name="矩形 17"/>
            <p:cNvSpPr/>
            <p:nvPr/>
          </p:nvSpPr>
          <p:spPr>
            <a:xfrm>
              <a:off x="7483989" y="3732519"/>
              <a:ext cx="333659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19" name="矩形 18"/>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22" name="组合 21"/>
          <p:cNvGrpSpPr/>
          <p:nvPr/>
        </p:nvGrpSpPr>
        <p:grpSpPr>
          <a:xfrm>
            <a:off x="7970825" y="3381505"/>
            <a:ext cx="3336599" cy="834815"/>
            <a:chOff x="7483989" y="3433235"/>
            <a:chExt cx="3336599" cy="834815"/>
          </a:xfrm>
        </p:grpSpPr>
        <p:sp>
          <p:nvSpPr>
            <p:cNvPr id="23" name="矩形 22"/>
            <p:cNvSpPr/>
            <p:nvPr/>
          </p:nvSpPr>
          <p:spPr>
            <a:xfrm>
              <a:off x="7483989" y="3732519"/>
              <a:ext cx="333659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5" name="矩形 2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latin typeface="+mn-ea"/>
                </a:rPr>
                <a:t>标题文字添加</a:t>
              </a:r>
            </a:p>
          </p:txBody>
        </p:sp>
      </p:grpSp>
      <p:grpSp>
        <p:nvGrpSpPr>
          <p:cNvPr id="26" name="组合 25"/>
          <p:cNvGrpSpPr/>
          <p:nvPr/>
        </p:nvGrpSpPr>
        <p:grpSpPr>
          <a:xfrm>
            <a:off x="874713" y="2607514"/>
            <a:ext cx="3045994" cy="834815"/>
            <a:chOff x="7774594" y="3433235"/>
            <a:chExt cx="3045994" cy="834815"/>
          </a:xfrm>
        </p:grpSpPr>
        <p:sp>
          <p:nvSpPr>
            <p:cNvPr id="27" name="矩形 26"/>
            <p:cNvSpPr/>
            <p:nvPr/>
          </p:nvSpPr>
          <p:spPr>
            <a:xfrm>
              <a:off x="7774594" y="3732519"/>
              <a:ext cx="3045994"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28" name="矩形 27"/>
            <p:cNvSpPr/>
            <p:nvPr/>
          </p:nvSpPr>
          <p:spPr>
            <a:xfrm>
              <a:off x="8770036" y="3433235"/>
              <a:ext cx="2050552"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标题文字添加</a:t>
              </a:r>
            </a:p>
          </p:txBody>
        </p:sp>
      </p:grpSp>
      <p:pic>
        <p:nvPicPr>
          <p:cNvPr id="6" name="图片占位符 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31" name="组合 30"/>
          <p:cNvGrpSpPr/>
          <p:nvPr/>
        </p:nvGrpSpPr>
        <p:grpSpPr>
          <a:xfrm>
            <a:off x="3653004" y="-272090"/>
            <a:ext cx="4885992" cy="1411964"/>
            <a:chOff x="3653004" y="-272090"/>
            <a:chExt cx="4885992" cy="1411964"/>
          </a:xfrm>
        </p:grpSpPr>
        <p:sp>
          <p:nvSpPr>
            <p:cNvPr id="32" name="矩形 31"/>
            <p:cNvSpPr/>
            <p:nvPr/>
          </p:nvSpPr>
          <p:spPr>
            <a:xfrm rot="2400000">
              <a:off x="6243309" y="148565"/>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33" name="矩形 32"/>
            <p:cNvSpPr/>
            <p:nvPr/>
          </p:nvSpPr>
          <p:spPr>
            <a:xfrm rot="2400000">
              <a:off x="5694632" y="129680"/>
              <a:ext cx="1028022" cy="482027"/>
            </a:xfrm>
            <a:prstGeom prst="rect">
              <a:avLst/>
            </a:prstGeom>
            <a:gradFill flip="none" rotWithShape="0">
              <a:gsLst>
                <a:gs pos="0">
                  <a:schemeClr val="tx1">
                    <a:alpha val="3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grpSp>
          <p:nvGrpSpPr>
            <p:cNvPr id="34" name="组合 33"/>
            <p:cNvGrpSpPr/>
            <p:nvPr/>
          </p:nvGrpSpPr>
          <p:grpSpPr>
            <a:xfrm>
              <a:off x="3653004" y="423807"/>
              <a:ext cx="4885992" cy="716067"/>
              <a:chOff x="5402407" y="1247256"/>
              <a:chExt cx="4885992" cy="716067"/>
            </a:xfrm>
          </p:grpSpPr>
          <p:sp>
            <p:nvSpPr>
              <p:cNvPr id="38" name="文本框 37"/>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algn="ctr"/>
                <a:r>
                  <a:rPr lang="zh-CN" altLang="en-US" sz="2800" b="1" dirty="0">
                    <a:solidFill>
                      <a:schemeClr val="tx1">
                        <a:lumMod val="75000"/>
                        <a:lumOff val="25000"/>
                      </a:schemeClr>
                    </a:solidFill>
                    <a:latin typeface="+mn-ea"/>
                  </a:rPr>
                  <a:t>标题文字添加此处</a:t>
                </a:r>
              </a:p>
            </p:txBody>
          </p:sp>
          <p:sp>
            <p:nvSpPr>
              <p:cNvPr id="39" name="文本框 38"/>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050" dirty="0">
                    <a:solidFill>
                      <a:schemeClr val="bg1">
                        <a:lumMod val="50000"/>
                      </a:schemeClr>
                    </a:solidFill>
                    <a:latin typeface="+mj-ea"/>
                    <a:ea typeface="+mj-ea"/>
                  </a:rPr>
                  <a:t>print the presentation and make it into a film to be used in a wider field</a:t>
                </a:r>
              </a:p>
            </p:txBody>
          </p:sp>
        </p:grpSp>
        <p:grpSp>
          <p:nvGrpSpPr>
            <p:cNvPr id="35" name="组合 34"/>
            <p:cNvGrpSpPr/>
            <p:nvPr/>
          </p:nvGrpSpPr>
          <p:grpSpPr>
            <a:xfrm>
              <a:off x="5554074" y="-272090"/>
              <a:ext cx="1083852" cy="569004"/>
              <a:chOff x="5493998" y="-322890"/>
              <a:chExt cx="1083852" cy="569004"/>
            </a:xfrm>
          </p:grpSpPr>
          <p:sp>
            <p:nvSpPr>
              <p:cNvPr id="36" name="椭圆 35"/>
              <p:cNvSpPr/>
              <p:nvPr/>
            </p:nvSpPr>
            <p:spPr>
              <a:xfrm>
                <a:off x="5493998" y="-322890"/>
                <a:ext cx="569004" cy="5690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6008846" y="-322890"/>
                <a:ext cx="569004" cy="5690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079209762"/>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ppt_w</p:attrName>
                                        </p:attrNameLst>
                                      </p:cBhvr>
                                      <p:tavLst>
                                        <p:tav tm="0">
                                          <p:val>
                                            <p:fltVal val="0"/>
                                          </p:val>
                                        </p:tav>
                                        <p:tav tm="100000">
                                          <p:val>
                                            <p:strVal val="#ppt_w"/>
                                          </p:val>
                                        </p:tav>
                                      </p:tavLst>
                                    </p:anim>
                                    <p:anim calcmode="lin" valueType="num">
                                      <p:cBhvr>
                                        <p:cTn id="28" dur="500" fill="hold"/>
                                        <p:tgtEl>
                                          <p:spTgt spid="13"/>
                                        </p:tgtEl>
                                        <p:attrNameLst>
                                          <p:attrName>ppt_h</p:attrName>
                                        </p:attrNameLst>
                                      </p:cBhvr>
                                      <p:tavLst>
                                        <p:tav tm="0">
                                          <p:val>
                                            <p:fltVal val="0"/>
                                          </p:val>
                                        </p:tav>
                                        <p:tav tm="100000">
                                          <p:val>
                                            <p:strVal val="#ppt_h"/>
                                          </p:val>
                                        </p:tav>
                                      </p:tavLst>
                                    </p:anim>
                                    <p:animEffect transition="in" filter="fade">
                                      <p:cBhvr>
                                        <p:cTn id="29" dur="500"/>
                                        <p:tgtEl>
                                          <p:spTgt spid="1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Effect transition="in" filter="fade">
                                      <p:cBhvr>
                                        <p:cTn id="44" dur="500"/>
                                        <p:tgtEl>
                                          <p:spTgt spid="21"/>
                                        </p:tgtEl>
                                      </p:cBhvr>
                                    </p:animEffect>
                                  </p:childTnLst>
                                </p:cTn>
                              </p:par>
                              <p:par>
                                <p:cTn id="45" presetID="5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ppt_w</p:attrName>
                                        </p:attrNameLst>
                                      </p:cBhvr>
                                      <p:tavLst>
                                        <p:tav tm="0">
                                          <p:val>
                                            <p:fltVal val="0"/>
                                          </p:val>
                                        </p:tav>
                                        <p:tav tm="100000">
                                          <p:val>
                                            <p:strVal val="#ppt_w"/>
                                          </p:val>
                                        </p:tav>
                                      </p:tavLst>
                                    </p:anim>
                                    <p:anim calcmode="lin" valueType="num">
                                      <p:cBhvr>
                                        <p:cTn id="48" dur="500" fill="hold"/>
                                        <p:tgtEl>
                                          <p:spTgt spid="6"/>
                                        </p:tgtEl>
                                        <p:attrNameLst>
                                          <p:attrName>ppt_h</p:attrName>
                                        </p:attrNameLst>
                                      </p:cBhvr>
                                      <p:tavLst>
                                        <p:tav tm="0">
                                          <p:val>
                                            <p:fltVal val="0"/>
                                          </p:val>
                                        </p:tav>
                                        <p:tav tm="100000">
                                          <p:val>
                                            <p:strVal val="#ppt_h"/>
                                          </p:val>
                                        </p:tav>
                                      </p:tavLst>
                                    </p:anim>
                                    <p:animEffect transition="in" filter="fade">
                                      <p:cBhvr>
                                        <p:cTn id="49" dur="500"/>
                                        <p:tgtEl>
                                          <p:spTgt spid="6"/>
                                        </p:tgtEl>
                                      </p:cBhvr>
                                    </p:animEffect>
                                  </p:childTnLst>
                                </p:cTn>
                              </p:par>
                              <p:par>
                                <p:cTn id="50" presetID="53" presetClass="entr" presetSubtype="16" fill="hold" nodeType="with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Effect transition="in" filter="fade">
                                      <p:cBhvr>
                                        <p:cTn id="54" dur="500"/>
                                        <p:tgtEl>
                                          <p:spTgt spid="20"/>
                                        </p:tgtEl>
                                      </p:cBhvr>
                                    </p:animEffect>
                                  </p:childTnLst>
                                </p:cTn>
                              </p:par>
                              <p:par>
                                <p:cTn id="55" presetID="53" presetClass="entr" presetSubtype="16"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p:cTn id="57" dur="500" fill="hold"/>
                                        <p:tgtEl>
                                          <p:spTgt spid="24"/>
                                        </p:tgtEl>
                                        <p:attrNameLst>
                                          <p:attrName>ppt_w</p:attrName>
                                        </p:attrNameLst>
                                      </p:cBhvr>
                                      <p:tavLst>
                                        <p:tav tm="0">
                                          <p:val>
                                            <p:fltVal val="0"/>
                                          </p:val>
                                        </p:tav>
                                        <p:tav tm="100000">
                                          <p:val>
                                            <p:strVal val="#ppt_w"/>
                                          </p:val>
                                        </p:tav>
                                      </p:tavLst>
                                    </p:anim>
                                    <p:anim calcmode="lin" valueType="num">
                                      <p:cBhvr>
                                        <p:cTn id="58" dur="500" fill="hold"/>
                                        <p:tgtEl>
                                          <p:spTgt spid="24"/>
                                        </p:tgtEl>
                                        <p:attrNameLst>
                                          <p:attrName>ppt_h</p:attrName>
                                        </p:attrNameLst>
                                      </p:cBhvr>
                                      <p:tavLst>
                                        <p:tav tm="0">
                                          <p:val>
                                            <p:fltVal val="0"/>
                                          </p:val>
                                        </p:tav>
                                        <p:tav tm="100000">
                                          <p:val>
                                            <p:strVal val="#ppt_h"/>
                                          </p:val>
                                        </p:tav>
                                      </p:tavLst>
                                    </p:anim>
                                    <p:animEffect transition="in" filter="fade">
                                      <p:cBhvr>
                                        <p:cTn id="59" dur="500"/>
                                        <p:tgtEl>
                                          <p:spTgt spid="24"/>
                                        </p:tgtEl>
                                      </p:cBhvr>
                                    </p:animEffect>
                                  </p:childTnLst>
                                </p:cTn>
                              </p:par>
                            </p:childTnLst>
                          </p:cTn>
                        </p:par>
                        <p:par>
                          <p:cTn id="60" fill="hold">
                            <p:stCondLst>
                              <p:cond delay="500"/>
                            </p:stCondLst>
                            <p:childTnLst>
                              <p:par>
                                <p:cTn id="61" presetID="10" presetClass="entr" presetSubtype="0" fill="hold" grpId="0" nodeType="after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childTnLst>
                          </p:cTn>
                        </p:par>
                        <p:par>
                          <p:cTn id="64" fill="hold">
                            <p:stCondLst>
                              <p:cond delay="1000"/>
                            </p:stCondLst>
                            <p:childTnLst>
                              <p:par>
                                <p:cTn id="65" presetID="2" presetClass="entr" presetSubtype="2" fill="hold" nodeType="after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1+#ppt_w/2"/>
                                          </p:val>
                                        </p:tav>
                                        <p:tav tm="100000">
                                          <p:val>
                                            <p:strVal val="#ppt_x"/>
                                          </p:val>
                                        </p:tav>
                                      </p:tavLst>
                                    </p:anim>
                                    <p:anim calcmode="lin" valueType="num">
                                      <p:cBhvr additive="base">
                                        <p:cTn id="68" dur="500" fill="hold"/>
                                        <p:tgtEl>
                                          <p:spTgt spid="17"/>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6"/>
                                        </p:tgtEl>
                                        <p:attrNameLst>
                                          <p:attrName>style.visibility</p:attrName>
                                        </p:attrNameLst>
                                      </p:cBhvr>
                                      <p:to>
                                        <p:strVal val="visible"/>
                                      </p:to>
                                    </p:set>
                                    <p:anim calcmode="lin" valueType="num">
                                      <p:cBhvr additive="base">
                                        <p:cTn id="71" dur="500" fill="hold"/>
                                        <p:tgtEl>
                                          <p:spTgt spid="26"/>
                                        </p:tgtEl>
                                        <p:attrNameLst>
                                          <p:attrName>ppt_x</p:attrName>
                                        </p:attrNameLst>
                                      </p:cBhvr>
                                      <p:tavLst>
                                        <p:tav tm="0">
                                          <p:val>
                                            <p:strVal val="0-#ppt_w/2"/>
                                          </p:val>
                                        </p:tav>
                                        <p:tav tm="100000">
                                          <p:val>
                                            <p:strVal val="#ppt_x"/>
                                          </p:val>
                                        </p:tav>
                                      </p:tavLst>
                                    </p:anim>
                                    <p:anim calcmode="lin" valueType="num">
                                      <p:cBhvr additive="base">
                                        <p:cTn id="72" dur="500" fill="hold"/>
                                        <p:tgtEl>
                                          <p:spTgt spid="26"/>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500" fill="hold"/>
                                        <p:tgtEl>
                                          <p:spTgt spid="22"/>
                                        </p:tgtEl>
                                        <p:attrNameLst>
                                          <p:attrName>ppt_x</p:attrName>
                                        </p:attrNameLst>
                                      </p:cBhvr>
                                      <p:tavLst>
                                        <p:tav tm="0">
                                          <p:val>
                                            <p:strVal val="1+#ppt_w/2"/>
                                          </p:val>
                                        </p:tav>
                                        <p:tav tm="100000">
                                          <p:val>
                                            <p:strVal val="#ppt_x"/>
                                          </p:val>
                                        </p:tav>
                                      </p:tavLst>
                                    </p:anim>
                                    <p:anim calcmode="lin" valueType="num">
                                      <p:cBhvr additive="base">
                                        <p:cTn id="76"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7" grpId="0" animBg="1"/>
      <p:bldP spid="8" grpId="0" animBg="1"/>
      <p:bldP spid="10" grpId="0" animBg="1"/>
      <p:bldP spid="11" grpId="0" animBg="1"/>
      <p:bldP spid="13" grpId="0" animBg="1"/>
      <p:bldP spid="14" grpId="0" animBg="1"/>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400000">
            <a:off x="5535566" y="2926029"/>
            <a:ext cx="4371575" cy="3738357"/>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8" name="矩形 17"/>
          <p:cNvSpPr/>
          <p:nvPr/>
        </p:nvSpPr>
        <p:spPr>
          <a:xfrm rot="2400000">
            <a:off x="-201448" y="3377015"/>
            <a:ext cx="2313647" cy="1471032"/>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9" name="矩形 18"/>
          <p:cNvSpPr/>
          <p:nvPr/>
        </p:nvSpPr>
        <p:spPr>
          <a:xfrm rot="2400000">
            <a:off x="11595793" y="3982815"/>
            <a:ext cx="1940141" cy="721967"/>
          </a:xfrm>
          <a:prstGeom prst="rect">
            <a:avLst/>
          </a:prstGeom>
          <a:gradFill flip="none" rotWithShape="0">
            <a:gsLst>
              <a:gs pos="0">
                <a:schemeClr val="tx1">
                  <a:alpha val="20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Arial"/>
              <a:ea typeface="微软雅黑"/>
            </a:endParaRPr>
          </a:p>
        </p:txBody>
      </p:sp>
      <p:sp>
        <p:nvSpPr>
          <p:cNvPr id="11" name="椭圆 10"/>
          <p:cNvSpPr/>
          <p:nvPr/>
        </p:nvSpPr>
        <p:spPr>
          <a:xfrm>
            <a:off x="11367654" y="2604655"/>
            <a:ext cx="1648691" cy="164869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12" name="椭圆 11"/>
          <p:cNvSpPr/>
          <p:nvPr/>
        </p:nvSpPr>
        <p:spPr>
          <a:xfrm>
            <a:off x="-824346" y="2604655"/>
            <a:ext cx="1648691" cy="1648691"/>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3" name="椭圆 2"/>
          <p:cNvSpPr>
            <a:spLocks noChangeAspect="1"/>
          </p:cNvSpPr>
          <p:nvPr/>
        </p:nvSpPr>
        <p:spPr>
          <a:xfrm>
            <a:off x="4218010" y="1551011"/>
            <a:ext cx="3755979" cy="3755979"/>
          </a:xfrm>
          <a:prstGeom prst="ellipse">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zh-CN" altLang="en-US" sz="2000" dirty="0">
              <a:solidFill>
                <a:schemeClr val="bg1"/>
              </a:solidFill>
            </a:endParaRPr>
          </a:p>
        </p:txBody>
      </p:sp>
      <p:sp>
        <p:nvSpPr>
          <p:cNvPr id="6" name="文本框 5"/>
          <p:cNvSpPr txBox="1"/>
          <p:nvPr/>
        </p:nvSpPr>
        <p:spPr>
          <a:xfrm>
            <a:off x="4690806" y="2875002"/>
            <a:ext cx="2810385" cy="1107996"/>
          </a:xfrm>
          <a:prstGeom prst="rect">
            <a:avLst/>
          </a:prstGeom>
          <a:noFill/>
        </p:spPr>
        <p:txBody>
          <a:bodyPr wrap="none" rtlCol="0">
            <a:spAutoFit/>
            <a:scene3d>
              <a:camera prst="orthographicFront"/>
              <a:lightRig rig="threePt" dir="t"/>
            </a:scene3d>
            <a:sp3d contourW="12700"/>
          </a:bodyPr>
          <a:lstStyle/>
          <a:p>
            <a:r>
              <a:rPr lang="en-US" altLang="zh-CN" sz="6600" dirty="0">
                <a:solidFill>
                  <a:schemeClr val="bg1"/>
                </a:solidFill>
                <a:latin typeface="Impact" panose="020B0806030902050204" pitchFamily="34" charset="0"/>
              </a:rPr>
              <a:t>THANKS</a:t>
            </a:r>
            <a:endParaRPr lang="zh-CN" altLang="en-US" sz="6600" dirty="0">
              <a:solidFill>
                <a:schemeClr val="bg1"/>
              </a:solidFill>
              <a:latin typeface="Impact" panose="020B0806030902050204" pitchFamily="34" charset="0"/>
            </a:endParaRPr>
          </a:p>
        </p:txBody>
      </p:sp>
    </p:spTree>
    <p:extLst>
      <p:ext uri="{BB962C8B-B14F-4D97-AF65-F5344CB8AC3E}">
        <p14:creationId xmlns:p14="http://schemas.microsoft.com/office/powerpoint/2010/main" val="56471196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11" grpId="0" animBg="1"/>
      <p:bldP spid="12" grpId="0" animBg="1"/>
      <p:bldP spid="3" grpId="0" animBg="1"/>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Other"/>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5"/>
</p:tagLst>
</file>

<file path=ppt/tags/tag13.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6"/>
</p:tagLst>
</file>

<file path=ppt/tags/tag14.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2"/>
</p:tagLst>
</file>

<file path=ppt/tags/tag18.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3"/>
</p:tagLst>
</file>

<file path=ppt/tags/tag19.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4"/>
</p:tagLst>
</file>

<file path=ppt/tags/tag20.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5"/>
</p:tagLst>
</file>

<file path=ppt/tags/tag21.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6"/>
</p:tagLst>
</file>

<file path=ppt/tags/tag22.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7"/>
</p:tagLst>
</file>

<file path=ppt/tags/tag23.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24.xml><?xml version="1.0" encoding="utf-8"?>
<p:tagLst xmlns:a="http://schemas.openxmlformats.org/drawingml/2006/main" xmlns:r="http://schemas.openxmlformats.org/officeDocument/2006/relationships" xmlns:p="http://schemas.openxmlformats.org/presentationml/2006/main">
  <p:tag name="MH" val="20151107121033"/>
  <p:tag name="MH_LIBRARY" val="GRAPHIC"/>
  <p:tag name="MH_TYPE" val="Other"/>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51107121033"/>
  <p:tag name="MH_LIBRARY" val="GRAPHIC"/>
  <p:tag name="MH_TYPE" val="Other"/>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1107121033"/>
  <p:tag name="MH_LIBRARY" val="GRAPHIC"/>
  <p:tag name="MH_TYPE" val="Other"/>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107233543"/>
  <p:tag name="MH_LIBRARY" val="GRAPHIC"/>
  <p:tag name="MH_TYPE" val="Other"/>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107233543"/>
  <p:tag name="MH_LIBRARY" val="GRAPHIC"/>
  <p:tag name="MH_TYPE" val="Other"/>
  <p:tag name="MH_ORDER" val="2"/>
</p:tagLst>
</file>

<file path=ppt/tags/tag29.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2"/>
</p:tagLst>
</file>

<file path=ppt/tags/tag30.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2"/>
</p:tagLst>
</file>

<file path=ppt/tags/tag31.xml><?xml version="1.0" encoding="utf-8"?>
<p:tagLst xmlns:a="http://schemas.openxmlformats.org/drawingml/2006/main" xmlns:r="http://schemas.openxmlformats.org/officeDocument/2006/relationships" xmlns:p="http://schemas.openxmlformats.org/presentationml/2006/main">
  <p:tag name="MH" val="20151107234429"/>
  <p:tag name="MH_LIBRARY" val="GRAPHIC"/>
  <p:tag name="MH_TYPE" val="Other"/>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3.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4.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5.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6.xml><?xml version="1.0" encoding="utf-8"?>
<p:tagLst xmlns:a="http://schemas.openxmlformats.org/drawingml/2006/main" xmlns:r="http://schemas.openxmlformats.org/officeDocument/2006/relationships" xmlns:p="http://schemas.openxmlformats.org/presentationml/2006/main">
  <p:tag name="MH" val="20151107235320"/>
  <p:tag name="MH_LIBRARY" val="GRAPHIC"/>
  <p:tag name="MH_TYPE" val="Other"/>
  <p:tag name="MH_ORDER" val="1"/>
</p:tagLst>
</file>

<file path=ppt/tags/tag37.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8.xml><?xml version="1.0" encoding="utf-8"?>
<p:tagLst xmlns:a="http://schemas.openxmlformats.org/drawingml/2006/main" xmlns:r="http://schemas.openxmlformats.org/officeDocument/2006/relationships" xmlns:p="http://schemas.openxmlformats.org/presentationml/2006/main">
  <p:tag name="MH" val="20151107235320"/>
  <p:tag name="MH_LIBRARY" val="GRAPHIC"/>
  <p:tag name="MH_TYPE" val="Other"/>
  <p:tag name="MH_ORDER" val="1"/>
</p:tagLst>
</file>

<file path=ppt/tags/tag39.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40.xml><?xml version="1.0" encoding="utf-8"?>
<p:tagLst xmlns:a="http://schemas.openxmlformats.org/drawingml/2006/main" xmlns:r="http://schemas.openxmlformats.org/officeDocument/2006/relationships" xmlns:p="http://schemas.openxmlformats.org/presentationml/2006/main">
  <p:tag name="MH" val="20151107235320"/>
  <p:tag name="MH_LIBRARY" val="GRAPHIC"/>
  <p:tag name="MH_TYPE" val="Other"/>
  <p:tag name="MH_ORDER" val="1"/>
</p:tagLst>
</file>

<file path=ppt/tags/tag41.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heme/theme1.xml><?xml version="1.0" encoding="utf-8"?>
<a:theme xmlns:a="http://schemas.openxmlformats.org/drawingml/2006/main" name="第一PPT，www.1ppt.com">
  <a:themeElements>
    <a:clrScheme name="自定义 88">
      <a:dk1>
        <a:srgbClr val="000000"/>
      </a:dk1>
      <a:lt1>
        <a:srgbClr val="FFFFFF"/>
      </a:lt1>
      <a:dk2>
        <a:srgbClr val="778495"/>
      </a:dk2>
      <a:lt2>
        <a:srgbClr val="F0F0F0"/>
      </a:lt2>
      <a:accent1>
        <a:srgbClr val="368FE2"/>
      </a:accent1>
      <a:accent2>
        <a:srgbClr val="E52739"/>
      </a:accent2>
      <a:accent3>
        <a:srgbClr val="FFFFFF"/>
      </a:accent3>
      <a:accent4>
        <a:srgbClr val="368FE2"/>
      </a:accent4>
      <a:accent5>
        <a:srgbClr val="E52739"/>
      </a:accent5>
      <a:accent6>
        <a:srgbClr val="FFFFFF"/>
      </a:accent6>
      <a:hlink>
        <a:srgbClr val="368FE2"/>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214</TotalTime>
  <Words>2040</Words>
  <Application>Microsoft Office PowerPoint</Application>
  <PresentationFormat>宽屏</PresentationFormat>
  <Paragraphs>246</Paragraphs>
  <Slides>26</Slides>
  <Notes>26</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26</vt:i4>
      </vt:variant>
    </vt:vector>
  </HeadingPairs>
  <TitlesOfParts>
    <vt:vector size="33" baseType="lpstr">
      <vt:lpstr>等线</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dc:description>www.1ppt.com</dc:description>
  <cp:lastModifiedBy>Sky123.Org</cp:lastModifiedBy>
  <cp:revision>34</cp:revision>
  <dcterms:created xsi:type="dcterms:W3CDTF">2017-07-24T08:23:42Z</dcterms:created>
  <dcterms:modified xsi:type="dcterms:W3CDTF">2020-03-17T01:17:33Z</dcterms:modified>
</cp:coreProperties>
</file>