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8"/>
  </p:notesMasterIdLst>
  <p:handoutMasterIdLst>
    <p:handoutMasterId r:id="rId29"/>
  </p:handoutMasterIdLst>
  <p:sldIdLst>
    <p:sldId id="317" r:id="rId2"/>
    <p:sldId id="264" r:id="rId3"/>
    <p:sldId id="309" r:id="rId4"/>
    <p:sldId id="259" r:id="rId5"/>
    <p:sldId id="287" r:id="rId6"/>
    <p:sldId id="299" r:id="rId7"/>
    <p:sldId id="278" r:id="rId8"/>
    <p:sldId id="288" r:id="rId9"/>
    <p:sldId id="318" r:id="rId10"/>
    <p:sldId id="289" r:id="rId11"/>
    <p:sldId id="262" r:id="rId12"/>
    <p:sldId id="290" r:id="rId13"/>
    <p:sldId id="300" r:id="rId14"/>
    <p:sldId id="267" r:id="rId15"/>
    <p:sldId id="319" r:id="rId16"/>
    <p:sldId id="260" r:id="rId17"/>
    <p:sldId id="266" r:id="rId18"/>
    <p:sldId id="268" r:id="rId19"/>
    <p:sldId id="270" r:id="rId20"/>
    <p:sldId id="285" r:id="rId21"/>
    <p:sldId id="320" r:id="rId22"/>
    <p:sldId id="265" r:id="rId23"/>
    <p:sldId id="292" r:id="rId24"/>
    <p:sldId id="281" r:id="rId25"/>
    <p:sldId id="271" r:id="rId26"/>
    <p:sldId id="321" r:id="rId27"/>
  </p:sldIdLst>
  <p:sldSz cx="9144000" cy="5143500" type="screen16x9"/>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F8F8"/>
    <a:srgbClr val="333F50"/>
    <a:srgbClr val="EA1831"/>
    <a:srgbClr val="CC1229"/>
    <a:srgbClr val="DE9AF6"/>
    <a:srgbClr val="8CC344"/>
    <a:srgbClr val="004C3F"/>
    <a:srgbClr val="FFBF00"/>
    <a:srgbClr val="222524"/>
    <a:srgbClr val="005D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514" autoAdjust="0"/>
    <p:restoredTop sz="94660" autoAdjust="0"/>
  </p:normalViewPr>
  <p:slideViewPr>
    <p:cSldViewPr>
      <p:cViewPr varScale="1">
        <p:scale>
          <a:sx n="152" d="100"/>
          <a:sy n="152" d="100"/>
        </p:scale>
        <p:origin x="684" y="138"/>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86" d="100"/>
        <a:sy n="186" d="100"/>
      </p:scale>
      <p:origin x="0" y="0"/>
    </p:cViewPr>
  </p:sorterViewPr>
  <p:notesViewPr>
    <p:cSldViewPr>
      <p:cViewPr varScale="1">
        <p:scale>
          <a:sx n="86" d="100"/>
          <a:sy n="86" d="100"/>
        </p:scale>
        <p:origin x="-3810"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353A075-29DF-4CAE-8BA7-CDA0ED456C88}" type="datetimeFigureOut">
              <a:rPr lang="zh-CN" altLang="en-US" smtClean="0"/>
              <a:t>2020/3/16</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E3924EE-29F1-4E68-A53A-86CBCBDF827A}" type="slidenum">
              <a:rPr lang="zh-CN" altLang="en-US" smtClean="0"/>
              <a:t>‹#›</a:t>
            </a:fld>
            <a:endParaRPr lang="zh-CN" altLang="en-US"/>
          </a:p>
        </p:txBody>
      </p:sp>
    </p:spTree>
    <p:extLst>
      <p:ext uri="{BB962C8B-B14F-4D97-AF65-F5344CB8AC3E}">
        <p14:creationId xmlns:p14="http://schemas.microsoft.com/office/powerpoint/2010/main" val="22138443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2B73EA-EE91-4E33-A9C1-8BF5DD7139A2}" type="datetimeFigureOut">
              <a:rPr lang="zh-CN" altLang="en-US" smtClean="0"/>
              <a:t>2020/3/16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92B679-AE23-4750-8FB0-6513430B8953}" type="slidenum">
              <a:rPr lang="zh-CN" altLang="en-US" smtClean="0"/>
              <a:t>‹#›</a:t>
            </a:fld>
            <a:endParaRPr lang="zh-CN" altLang="en-US"/>
          </a:p>
        </p:txBody>
      </p:sp>
    </p:spTree>
    <p:extLst>
      <p:ext uri="{BB962C8B-B14F-4D97-AF65-F5344CB8AC3E}">
        <p14:creationId xmlns:p14="http://schemas.microsoft.com/office/powerpoint/2010/main" val="1299301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a:t>
            </a:fld>
            <a:endParaRPr lang="zh-CN" altLang="en-US"/>
          </a:p>
        </p:txBody>
      </p:sp>
    </p:spTree>
    <p:extLst>
      <p:ext uri="{BB962C8B-B14F-4D97-AF65-F5344CB8AC3E}">
        <p14:creationId xmlns:p14="http://schemas.microsoft.com/office/powerpoint/2010/main" val="4026197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3</a:t>
            </a:fld>
            <a:endParaRPr lang="zh-CN" altLang="en-US"/>
          </a:p>
        </p:txBody>
      </p:sp>
    </p:spTree>
    <p:extLst>
      <p:ext uri="{BB962C8B-B14F-4D97-AF65-F5344CB8AC3E}">
        <p14:creationId xmlns:p14="http://schemas.microsoft.com/office/powerpoint/2010/main" val="37247000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a:t>
            </a:fld>
            <a:endParaRPr lang="zh-CN" altLang="en-US"/>
          </a:p>
        </p:txBody>
      </p:sp>
    </p:spTree>
    <p:extLst>
      <p:ext uri="{BB962C8B-B14F-4D97-AF65-F5344CB8AC3E}">
        <p14:creationId xmlns:p14="http://schemas.microsoft.com/office/powerpoint/2010/main" val="3138327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5</a:t>
            </a:fld>
            <a:endParaRPr lang="zh-CN" altLang="en-US"/>
          </a:p>
        </p:txBody>
      </p:sp>
    </p:spTree>
    <p:extLst>
      <p:ext uri="{BB962C8B-B14F-4D97-AF65-F5344CB8AC3E}">
        <p14:creationId xmlns:p14="http://schemas.microsoft.com/office/powerpoint/2010/main" val="37253789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6</a:t>
            </a:fld>
            <a:endParaRPr lang="zh-CN" altLang="en-US"/>
          </a:p>
        </p:txBody>
      </p:sp>
    </p:spTree>
    <p:extLst>
      <p:ext uri="{BB962C8B-B14F-4D97-AF65-F5344CB8AC3E}">
        <p14:creationId xmlns:p14="http://schemas.microsoft.com/office/powerpoint/2010/main" val="26888578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7</a:t>
            </a:fld>
            <a:endParaRPr lang="zh-CN" altLang="en-US"/>
          </a:p>
        </p:txBody>
      </p:sp>
    </p:spTree>
    <p:extLst>
      <p:ext uri="{BB962C8B-B14F-4D97-AF65-F5344CB8AC3E}">
        <p14:creationId xmlns:p14="http://schemas.microsoft.com/office/powerpoint/2010/main" val="8503367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8</a:t>
            </a:fld>
            <a:endParaRPr lang="zh-CN" altLang="en-US"/>
          </a:p>
        </p:txBody>
      </p:sp>
    </p:spTree>
    <p:extLst>
      <p:ext uri="{BB962C8B-B14F-4D97-AF65-F5344CB8AC3E}">
        <p14:creationId xmlns:p14="http://schemas.microsoft.com/office/powerpoint/2010/main" val="21694239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9</a:t>
            </a:fld>
            <a:endParaRPr lang="zh-CN" altLang="en-US"/>
          </a:p>
        </p:txBody>
      </p:sp>
    </p:spTree>
    <p:extLst>
      <p:ext uri="{BB962C8B-B14F-4D97-AF65-F5344CB8AC3E}">
        <p14:creationId xmlns:p14="http://schemas.microsoft.com/office/powerpoint/2010/main" val="11313551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10</a:t>
            </a:fld>
            <a:endParaRPr lang="zh-CN" altLang="en-US"/>
          </a:p>
        </p:txBody>
      </p:sp>
    </p:spTree>
    <p:extLst>
      <p:ext uri="{BB962C8B-B14F-4D97-AF65-F5344CB8AC3E}">
        <p14:creationId xmlns:p14="http://schemas.microsoft.com/office/powerpoint/2010/main" val="35067655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11</a:t>
            </a:fld>
            <a:endParaRPr lang="zh-CN" altLang="en-US"/>
          </a:p>
        </p:txBody>
      </p:sp>
    </p:spTree>
    <p:extLst>
      <p:ext uri="{BB962C8B-B14F-4D97-AF65-F5344CB8AC3E}">
        <p14:creationId xmlns:p14="http://schemas.microsoft.com/office/powerpoint/2010/main" val="2812789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12</a:t>
            </a:fld>
            <a:endParaRPr lang="zh-CN" altLang="en-US"/>
          </a:p>
        </p:txBody>
      </p:sp>
    </p:spTree>
    <p:extLst>
      <p:ext uri="{BB962C8B-B14F-4D97-AF65-F5344CB8AC3E}">
        <p14:creationId xmlns:p14="http://schemas.microsoft.com/office/powerpoint/2010/main" val="12595170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13</a:t>
            </a:fld>
            <a:endParaRPr lang="zh-CN" altLang="en-US"/>
          </a:p>
        </p:txBody>
      </p:sp>
    </p:spTree>
    <p:extLst>
      <p:ext uri="{BB962C8B-B14F-4D97-AF65-F5344CB8AC3E}">
        <p14:creationId xmlns:p14="http://schemas.microsoft.com/office/powerpoint/2010/main" val="6731708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14</a:t>
            </a:fld>
            <a:endParaRPr lang="zh-CN" altLang="en-US"/>
          </a:p>
        </p:txBody>
      </p:sp>
    </p:spTree>
    <p:extLst>
      <p:ext uri="{BB962C8B-B14F-4D97-AF65-F5344CB8AC3E}">
        <p14:creationId xmlns:p14="http://schemas.microsoft.com/office/powerpoint/2010/main" val="33273122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15</a:t>
            </a:fld>
            <a:endParaRPr lang="zh-CN" altLang="en-US"/>
          </a:p>
        </p:txBody>
      </p:sp>
    </p:spTree>
    <p:extLst>
      <p:ext uri="{BB962C8B-B14F-4D97-AF65-F5344CB8AC3E}">
        <p14:creationId xmlns:p14="http://schemas.microsoft.com/office/powerpoint/2010/main" val="11078415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16</a:t>
            </a:fld>
            <a:endParaRPr lang="zh-CN" altLang="en-US"/>
          </a:p>
        </p:txBody>
      </p:sp>
    </p:spTree>
    <p:extLst>
      <p:ext uri="{BB962C8B-B14F-4D97-AF65-F5344CB8AC3E}">
        <p14:creationId xmlns:p14="http://schemas.microsoft.com/office/powerpoint/2010/main" val="8605131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17</a:t>
            </a:fld>
            <a:endParaRPr lang="zh-CN" altLang="en-US"/>
          </a:p>
        </p:txBody>
      </p:sp>
    </p:spTree>
    <p:extLst>
      <p:ext uri="{BB962C8B-B14F-4D97-AF65-F5344CB8AC3E}">
        <p14:creationId xmlns:p14="http://schemas.microsoft.com/office/powerpoint/2010/main" val="2183390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18</a:t>
            </a:fld>
            <a:endParaRPr lang="zh-CN" altLang="en-US"/>
          </a:p>
        </p:txBody>
      </p:sp>
    </p:spTree>
    <p:extLst>
      <p:ext uri="{BB962C8B-B14F-4D97-AF65-F5344CB8AC3E}">
        <p14:creationId xmlns:p14="http://schemas.microsoft.com/office/powerpoint/2010/main" val="21994841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19</a:t>
            </a:fld>
            <a:endParaRPr lang="zh-CN" altLang="en-US"/>
          </a:p>
        </p:txBody>
      </p:sp>
    </p:spTree>
    <p:extLst>
      <p:ext uri="{BB962C8B-B14F-4D97-AF65-F5344CB8AC3E}">
        <p14:creationId xmlns:p14="http://schemas.microsoft.com/office/powerpoint/2010/main" val="13339848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20</a:t>
            </a:fld>
            <a:endParaRPr lang="zh-CN" altLang="en-US"/>
          </a:p>
        </p:txBody>
      </p:sp>
    </p:spTree>
    <p:extLst>
      <p:ext uri="{BB962C8B-B14F-4D97-AF65-F5344CB8AC3E}">
        <p14:creationId xmlns:p14="http://schemas.microsoft.com/office/powerpoint/2010/main" val="9987795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21</a:t>
            </a:fld>
            <a:endParaRPr lang="zh-CN" altLang="en-US"/>
          </a:p>
        </p:txBody>
      </p:sp>
    </p:spTree>
    <p:extLst>
      <p:ext uri="{BB962C8B-B14F-4D97-AF65-F5344CB8AC3E}">
        <p14:creationId xmlns:p14="http://schemas.microsoft.com/office/powerpoint/2010/main" val="24938956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22</a:t>
            </a:fld>
            <a:endParaRPr lang="zh-CN" altLang="en-US"/>
          </a:p>
        </p:txBody>
      </p:sp>
    </p:spTree>
    <p:extLst>
      <p:ext uri="{BB962C8B-B14F-4D97-AF65-F5344CB8AC3E}">
        <p14:creationId xmlns:p14="http://schemas.microsoft.com/office/powerpoint/2010/main" val="39327969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23</a:t>
            </a:fld>
            <a:endParaRPr lang="zh-CN" altLang="en-US"/>
          </a:p>
        </p:txBody>
      </p:sp>
    </p:spTree>
    <p:extLst>
      <p:ext uri="{BB962C8B-B14F-4D97-AF65-F5344CB8AC3E}">
        <p14:creationId xmlns:p14="http://schemas.microsoft.com/office/powerpoint/2010/main" val="11738052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24</a:t>
            </a:fld>
            <a:endParaRPr lang="zh-CN" altLang="en-US"/>
          </a:p>
        </p:txBody>
      </p:sp>
    </p:spTree>
    <p:extLst>
      <p:ext uri="{BB962C8B-B14F-4D97-AF65-F5344CB8AC3E}">
        <p14:creationId xmlns:p14="http://schemas.microsoft.com/office/powerpoint/2010/main" val="21520979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25</a:t>
            </a:fld>
            <a:endParaRPr lang="zh-CN" altLang="en-US"/>
          </a:p>
        </p:txBody>
      </p:sp>
    </p:spTree>
    <p:extLst>
      <p:ext uri="{BB962C8B-B14F-4D97-AF65-F5344CB8AC3E}">
        <p14:creationId xmlns:p14="http://schemas.microsoft.com/office/powerpoint/2010/main" val="26244587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26</a:t>
            </a:fld>
            <a:endParaRPr lang="zh-CN" altLang="en-US"/>
          </a:p>
        </p:txBody>
      </p:sp>
    </p:spTree>
    <p:extLst>
      <p:ext uri="{BB962C8B-B14F-4D97-AF65-F5344CB8AC3E}">
        <p14:creationId xmlns:p14="http://schemas.microsoft.com/office/powerpoint/2010/main" val="491735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2020/3/16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
            <a:ext cx="9144000" cy="5143500"/>
          </a:xfrm>
          <a:prstGeom prst="rect">
            <a:avLst/>
          </a:prstGeom>
        </p:spPr>
      </p:pic>
    </p:spTree>
    <p:extLst>
      <p:ext uri="{BB962C8B-B14F-4D97-AF65-F5344CB8AC3E}">
        <p14:creationId xmlns:p14="http://schemas.microsoft.com/office/powerpoint/2010/main" val="4202506193"/>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23366"/>
            <a:ext cx="9167020" cy="5166866"/>
          </a:xfrm>
          <a:prstGeom prst="rect">
            <a:avLst/>
          </a:prstGeom>
        </p:spPr>
      </p:pic>
      <p:cxnSp>
        <p:nvCxnSpPr>
          <p:cNvPr id="7" name="直接连接符 6"/>
          <p:cNvCxnSpPr/>
          <p:nvPr userDrawn="1"/>
        </p:nvCxnSpPr>
        <p:spPr>
          <a:xfrm>
            <a:off x="755576" y="625398"/>
            <a:ext cx="784887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9" name="Oval 11"/>
          <p:cNvSpPr/>
          <p:nvPr userDrawn="1"/>
        </p:nvSpPr>
        <p:spPr>
          <a:xfrm>
            <a:off x="293124" y="247354"/>
            <a:ext cx="278649" cy="278649"/>
          </a:xfrm>
          <a:prstGeom prst="ellipse">
            <a:avLst/>
          </a:prstGeom>
          <a:gradFill flip="none" rotWithShape="1">
            <a:gsLst>
              <a:gs pos="20000">
                <a:srgbClr val="BFBFBF"/>
              </a:gs>
              <a:gs pos="80000">
                <a:srgbClr val="FFFFFF"/>
              </a:gs>
              <a:gs pos="100000">
                <a:schemeClr val="accent1">
                  <a:tint val="0"/>
                </a:schemeClr>
              </a:gs>
            </a:gsLst>
            <a:lin ang="2700000" scaled="1"/>
            <a:tileRect/>
          </a:gradFill>
          <a:ln w="28575">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10" name="Oval 11"/>
          <p:cNvSpPr/>
          <p:nvPr userDrawn="1"/>
        </p:nvSpPr>
        <p:spPr>
          <a:xfrm>
            <a:off x="394777" y="247354"/>
            <a:ext cx="278649" cy="278649"/>
          </a:xfrm>
          <a:prstGeom prst="ellipse">
            <a:avLst/>
          </a:prstGeom>
          <a:gradFill flip="none" rotWithShape="1">
            <a:gsLst>
              <a:gs pos="20000">
                <a:srgbClr val="BFBFBF"/>
              </a:gs>
              <a:gs pos="80000">
                <a:srgbClr val="FFFFFF"/>
              </a:gs>
              <a:gs pos="100000">
                <a:schemeClr val="accent1">
                  <a:tint val="0"/>
                </a:schemeClr>
              </a:gs>
            </a:gsLst>
            <a:lin ang="2700000" scaled="1"/>
            <a:tileRect/>
          </a:gradFill>
          <a:ln w="28575">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0-#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983114887"/>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045121283"/>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2020/3/16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2020/3/16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6300192" y="2715766"/>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2020/3/16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2020/3/16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2020/3/16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2020/3/16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2020/3/16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2020/3/16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2020/3/16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2020/3/16</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62" r:id="rId2"/>
    <p:sldLayoutId id="2147483650" r:id="rId3"/>
    <p:sldLayoutId id="2147483660" r:id="rId4"/>
    <p:sldLayoutId id="2147483661"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3.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6" Type="http://schemas.openxmlformats.org/officeDocument/2006/relationships/image" Target="../media/image5.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4.pn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9.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l="-1000" r="-1000"/>
          </a:stretch>
        </a:blipFill>
        <a:effectLst/>
      </p:bgPr>
    </p:bg>
    <p:spTree>
      <p:nvGrpSpPr>
        <p:cNvPr id="1" name=""/>
        <p:cNvGrpSpPr/>
        <p:nvPr/>
      </p:nvGrpSpPr>
      <p:grpSpPr>
        <a:xfrm>
          <a:off x="0" y="0"/>
          <a:ext cx="0" cy="0"/>
          <a:chOff x="0" y="0"/>
          <a:chExt cx="0" cy="0"/>
        </a:xfrm>
      </p:grpSpPr>
      <p:sp>
        <p:nvSpPr>
          <p:cNvPr id="48" name="矩形 47"/>
          <p:cNvSpPr/>
          <p:nvPr/>
        </p:nvSpPr>
        <p:spPr>
          <a:xfrm>
            <a:off x="1619672" y="1851670"/>
            <a:ext cx="5750595" cy="746348"/>
          </a:xfrm>
          <a:prstGeom prst="rect">
            <a:avLst/>
          </a:prstGeom>
          <a:ln>
            <a:noFill/>
          </a:ln>
        </p:spPr>
        <p:txBody>
          <a:bodyPr wrap="none" lIns="68571" tIns="34285" rIns="68571" bIns="34285">
            <a:spAutoFit/>
          </a:bodyPr>
          <a:lstStyle/>
          <a:p>
            <a:pPr algn="ctr"/>
            <a:r>
              <a:rPr lang="zh-CN" altLang="en-US" sz="4400" dirty="0" smtClean="0">
                <a:solidFill>
                  <a:srgbClr val="333F50"/>
                </a:solidFill>
                <a:cs typeface="+mn-ea"/>
                <a:sym typeface="+mn-lt"/>
              </a:rPr>
              <a:t>红色简洁工作计划</a:t>
            </a:r>
            <a:r>
              <a:rPr lang="en-US" altLang="zh-CN" sz="4400" dirty="0" smtClean="0">
                <a:solidFill>
                  <a:srgbClr val="333F50"/>
                </a:solidFill>
                <a:cs typeface="+mn-ea"/>
                <a:sym typeface="+mn-lt"/>
              </a:rPr>
              <a:t>PPT</a:t>
            </a:r>
            <a:endParaRPr lang="en-US" altLang="zh-CN" sz="4400" dirty="0">
              <a:solidFill>
                <a:srgbClr val="333F50"/>
              </a:solidFill>
              <a:cs typeface="+mn-ea"/>
              <a:sym typeface="+mn-lt"/>
            </a:endParaRPr>
          </a:p>
        </p:txBody>
      </p:sp>
      <p:sp>
        <p:nvSpPr>
          <p:cNvPr id="2" name="矩形 1"/>
          <p:cNvSpPr/>
          <p:nvPr/>
        </p:nvSpPr>
        <p:spPr>
          <a:xfrm>
            <a:off x="1331640" y="1275606"/>
            <a:ext cx="6336704" cy="1656184"/>
          </a:xfrm>
          <a:prstGeom prst="rect">
            <a:avLst/>
          </a:prstGeom>
          <a:noFill/>
          <a:ln w="12700">
            <a:solidFill>
              <a:srgbClr val="EA18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2555776" y="771550"/>
            <a:ext cx="864096" cy="864096"/>
          </a:xfrm>
          <a:prstGeom prst="ellipse">
            <a:avLst/>
          </a:prstGeom>
          <a:solidFill>
            <a:srgbClr val="EA1831"/>
          </a:solidFill>
          <a:ln>
            <a:solidFill>
              <a:srgbClr val="EA18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gency FB" panose="020B0503020202020204" pitchFamily="34" charset="0"/>
                <a:cs typeface="+mn-ea"/>
                <a:sym typeface="+mn-lt"/>
              </a:rPr>
              <a:t>2</a:t>
            </a:r>
            <a:endParaRPr lang="zh-CN" altLang="en-US" sz="6000" dirty="0">
              <a:latin typeface="Agency FB" panose="020B0503020202020204" pitchFamily="34" charset="0"/>
              <a:cs typeface="+mn-ea"/>
              <a:sym typeface="+mn-lt"/>
            </a:endParaRPr>
          </a:p>
        </p:txBody>
      </p:sp>
      <p:sp>
        <p:nvSpPr>
          <p:cNvPr id="8" name="椭圆 7"/>
          <p:cNvSpPr/>
          <p:nvPr/>
        </p:nvSpPr>
        <p:spPr>
          <a:xfrm>
            <a:off x="3563888" y="771550"/>
            <a:ext cx="864096" cy="864096"/>
          </a:xfrm>
          <a:prstGeom prst="ellipse">
            <a:avLst/>
          </a:prstGeom>
          <a:solidFill>
            <a:srgbClr val="EA1831"/>
          </a:solidFill>
          <a:ln>
            <a:solidFill>
              <a:srgbClr val="EA18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gency FB" panose="020B0503020202020204" pitchFamily="34" charset="0"/>
                <a:cs typeface="+mn-ea"/>
                <a:sym typeface="+mn-lt"/>
              </a:rPr>
              <a:t>0</a:t>
            </a:r>
            <a:endParaRPr lang="zh-CN" altLang="en-US" sz="6000" dirty="0">
              <a:latin typeface="Agency FB" panose="020B0503020202020204" pitchFamily="34" charset="0"/>
              <a:cs typeface="+mn-ea"/>
              <a:sym typeface="+mn-lt"/>
            </a:endParaRPr>
          </a:p>
        </p:txBody>
      </p:sp>
      <p:sp>
        <p:nvSpPr>
          <p:cNvPr id="9" name="椭圆 8"/>
          <p:cNvSpPr/>
          <p:nvPr/>
        </p:nvSpPr>
        <p:spPr>
          <a:xfrm>
            <a:off x="4644008" y="771550"/>
            <a:ext cx="864096" cy="864096"/>
          </a:xfrm>
          <a:prstGeom prst="ellipse">
            <a:avLst/>
          </a:prstGeom>
          <a:solidFill>
            <a:srgbClr val="EA1831"/>
          </a:solidFill>
          <a:ln>
            <a:solidFill>
              <a:srgbClr val="EA18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smtClean="0">
                <a:latin typeface="Agency FB" panose="020B0503020202020204" pitchFamily="34" charset="0"/>
                <a:cs typeface="+mn-ea"/>
                <a:sym typeface="+mn-lt"/>
              </a:rPr>
              <a:t>3</a:t>
            </a:r>
            <a:endParaRPr lang="zh-CN" altLang="en-US" sz="6000" dirty="0">
              <a:latin typeface="Agency FB" panose="020B0503020202020204" pitchFamily="34" charset="0"/>
              <a:cs typeface="+mn-ea"/>
              <a:sym typeface="+mn-lt"/>
            </a:endParaRPr>
          </a:p>
        </p:txBody>
      </p:sp>
      <p:sp>
        <p:nvSpPr>
          <p:cNvPr id="10" name="椭圆 9"/>
          <p:cNvSpPr/>
          <p:nvPr/>
        </p:nvSpPr>
        <p:spPr>
          <a:xfrm>
            <a:off x="5724128" y="771550"/>
            <a:ext cx="864096" cy="864096"/>
          </a:xfrm>
          <a:prstGeom prst="ellipse">
            <a:avLst/>
          </a:prstGeom>
          <a:solidFill>
            <a:srgbClr val="EA1831"/>
          </a:solidFill>
          <a:ln>
            <a:solidFill>
              <a:srgbClr val="EA18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gency FB" panose="020B0503020202020204" pitchFamily="34" charset="0"/>
                <a:cs typeface="+mn-ea"/>
                <a:sym typeface="+mn-lt"/>
              </a:rPr>
              <a:t>0</a:t>
            </a:r>
            <a:endParaRPr lang="zh-CN" altLang="en-US" sz="6000" dirty="0">
              <a:latin typeface="Agency FB" panose="020B0503020202020204" pitchFamily="34" charset="0"/>
              <a:cs typeface="+mn-ea"/>
              <a:sym typeface="+mn-lt"/>
            </a:endParaRPr>
          </a:p>
        </p:txBody>
      </p:sp>
      <p:sp>
        <p:nvSpPr>
          <p:cNvPr id="44" name="Rectangle 4"/>
          <p:cNvSpPr txBox="1">
            <a:spLocks noChangeArrowheads="1"/>
          </p:cNvSpPr>
          <p:nvPr/>
        </p:nvSpPr>
        <p:spPr>
          <a:xfrm>
            <a:off x="3851920" y="2787774"/>
            <a:ext cx="1422680" cy="322659"/>
          </a:xfrm>
          <a:prstGeom prst="rect">
            <a:avLst/>
          </a:prstGeom>
          <a:solidFill>
            <a:srgbClr val="F8F8F8"/>
          </a:solidFill>
        </p:spPr>
        <p:txBody>
          <a:bodyPr vert="horz" lIns="91440" tIns="45720" rIns="91440" bIns="45720" rtlCol="0" anchor="ct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400" dirty="0">
                <a:solidFill>
                  <a:srgbClr val="333F50"/>
                </a:solidFill>
                <a:cs typeface="+mn-ea"/>
                <a:sym typeface="+mn-lt"/>
              </a:rPr>
              <a:t>汇报人</a:t>
            </a:r>
            <a:r>
              <a:rPr lang="zh-CN" altLang="en-US" sz="1400" dirty="0" smtClean="0">
                <a:solidFill>
                  <a:srgbClr val="333F50"/>
                </a:solidFill>
                <a:cs typeface="+mn-ea"/>
                <a:sym typeface="+mn-lt"/>
              </a:rPr>
              <a:t>：</a:t>
            </a:r>
            <a:r>
              <a:rPr lang="en-US" altLang="zh-CN" sz="1400" dirty="0" smtClean="0">
                <a:solidFill>
                  <a:srgbClr val="333F50"/>
                </a:solidFill>
                <a:cs typeface="+mn-ea"/>
                <a:sym typeface="+mn-lt"/>
              </a:rPr>
              <a:t>PPT</a:t>
            </a:r>
            <a:endParaRPr lang="zh-CN" altLang="en-US" sz="1400" dirty="0">
              <a:solidFill>
                <a:srgbClr val="333F50"/>
              </a:solidFill>
              <a:cs typeface="+mn-ea"/>
              <a:sym typeface="+mn-lt"/>
            </a:endParaRPr>
          </a:p>
        </p:txBody>
      </p:sp>
    </p:spTree>
    <p:extLst>
      <p:ext uri="{BB962C8B-B14F-4D97-AF65-F5344CB8AC3E}">
        <p14:creationId xmlns:p14="http://schemas.microsoft.com/office/powerpoint/2010/main" val="2433670959"/>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fltVal val="0"/>
                                          </p:val>
                                        </p:tav>
                                        <p:tav tm="100000">
                                          <p:val>
                                            <p:strVal val="#ppt_w"/>
                                          </p:val>
                                        </p:tav>
                                      </p:tavLst>
                                    </p:anim>
                                    <p:anim calcmode="lin" valueType="num">
                                      <p:cBhvr>
                                        <p:cTn id="26" dur="500" fill="hold"/>
                                        <p:tgtEl>
                                          <p:spTgt spid="10"/>
                                        </p:tgtEl>
                                        <p:attrNameLst>
                                          <p:attrName>ppt_h</p:attrName>
                                        </p:attrNameLst>
                                      </p:cBhvr>
                                      <p:tavLst>
                                        <p:tav tm="0">
                                          <p:val>
                                            <p:fltVal val="0"/>
                                          </p:val>
                                        </p:tav>
                                        <p:tav tm="100000">
                                          <p:val>
                                            <p:strVal val="#ppt_h"/>
                                          </p:val>
                                        </p:tav>
                                      </p:tavLst>
                                    </p:anim>
                                    <p:animEffect transition="in" filter="fade">
                                      <p:cBhvr>
                                        <p:cTn id="27" dur="500"/>
                                        <p:tgtEl>
                                          <p:spTgt spid="10"/>
                                        </p:tgtEl>
                                      </p:cBhvr>
                                    </p:animEffect>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fade">
                                      <p:cBhvr>
                                        <p:cTn id="31" dur="1000"/>
                                        <p:tgtEl>
                                          <p:spTgt spid="48"/>
                                        </p:tgtEl>
                                      </p:cBhvr>
                                    </p:animEffect>
                                    <p:anim calcmode="lin" valueType="num">
                                      <p:cBhvr>
                                        <p:cTn id="32" dur="1000" fill="hold"/>
                                        <p:tgtEl>
                                          <p:spTgt spid="48"/>
                                        </p:tgtEl>
                                        <p:attrNameLst>
                                          <p:attrName>ppt_x</p:attrName>
                                        </p:attrNameLst>
                                      </p:cBhvr>
                                      <p:tavLst>
                                        <p:tav tm="0">
                                          <p:val>
                                            <p:strVal val="#ppt_x"/>
                                          </p:val>
                                        </p:tav>
                                        <p:tav tm="100000">
                                          <p:val>
                                            <p:strVal val="#ppt_x"/>
                                          </p:val>
                                        </p:tav>
                                      </p:tavLst>
                                    </p:anim>
                                    <p:anim calcmode="lin" valueType="num">
                                      <p:cBhvr>
                                        <p:cTn id="33" dur="1000" fill="hold"/>
                                        <p:tgtEl>
                                          <p:spTgt spid="48"/>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53" presetClass="entr" presetSubtype="16" fill="hold" grpId="0" nodeType="afterEffect">
                                  <p:stCondLst>
                                    <p:cond delay="0"/>
                                  </p:stCondLst>
                                  <p:iterate type="lt">
                                    <p:tmPct val="7000"/>
                                  </p:iterate>
                                  <p:childTnLst>
                                    <p:set>
                                      <p:cBhvr>
                                        <p:cTn id="36" dur="1" fill="hold">
                                          <p:stCondLst>
                                            <p:cond delay="0"/>
                                          </p:stCondLst>
                                        </p:cTn>
                                        <p:tgtEl>
                                          <p:spTgt spid="44"/>
                                        </p:tgtEl>
                                        <p:attrNameLst>
                                          <p:attrName>style.visibility</p:attrName>
                                        </p:attrNameLst>
                                      </p:cBhvr>
                                      <p:to>
                                        <p:strVal val="visible"/>
                                      </p:to>
                                    </p:set>
                                    <p:anim calcmode="lin" valueType="num">
                                      <p:cBhvr>
                                        <p:cTn id="37" dur="500" fill="hold"/>
                                        <p:tgtEl>
                                          <p:spTgt spid="44"/>
                                        </p:tgtEl>
                                        <p:attrNameLst>
                                          <p:attrName>ppt_w</p:attrName>
                                        </p:attrNameLst>
                                      </p:cBhvr>
                                      <p:tavLst>
                                        <p:tav tm="0">
                                          <p:val>
                                            <p:fltVal val="0"/>
                                          </p:val>
                                        </p:tav>
                                        <p:tav tm="100000">
                                          <p:val>
                                            <p:strVal val="#ppt_w"/>
                                          </p:val>
                                        </p:tav>
                                      </p:tavLst>
                                    </p:anim>
                                    <p:anim calcmode="lin" valueType="num">
                                      <p:cBhvr>
                                        <p:cTn id="38" dur="500" fill="hold"/>
                                        <p:tgtEl>
                                          <p:spTgt spid="44"/>
                                        </p:tgtEl>
                                        <p:attrNameLst>
                                          <p:attrName>ppt_h</p:attrName>
                                        </p:attrNameLst>
                                      </p:cBhvr>
                                      <p:tavLst>
                                        <p:tav tm="0">
                                          <p:val>
                                            <p:fltVal val="0"/>
                                          </p:val>
                                        </p:tav>
                                        <p:tav tm="100000">
                                          <p:val>
                                            <p:strVal val="#ppt_h"/>
                                          </p:val>
                                        </p:tav>
                                      </p:tavLst>
                                    </p:anim>
                                    <p:animEffect transition="in" filter="fade">
                                      <p:cBhvr>
                                        <p:cTn id="3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 grpId="0" animBg="1"/>
      <p:bldP spid="8" grpId="0" animBg="1"/>
      <p:bldP spid="9" grpId="0" animBg="1"/>
      <p:bldP spid="10" grpId="0" animBg="1"/>
      <p:bldP spid="4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文本框 34"/>
          <p:cNvSpPr txBox="1"/>
          <p:nvPr/>
        </p:nvSpPr>
        <p:spPr>
          <a:xfrm>
            <a:off x="1104752" y="2139702"/>
            <a:ext cx="991994" cy="838691"/>
          </a:xfrm>
          <a:prstGeom prst="rect">
            <a:avLst/>
          </a:prstGeom>
          <a:noFill/>
        </p:spPr>
        <p:txBody>
          <a:bodyPr wrap="square" rtlCol="0">
            <a:spAutoFit/>
          </a:bodyPr>
          <a:lstStyle/>
          <a:p>
            <a:pPr algn="ctr"/>
            <a:r>
              <a:rPr lang="en-US" altLang="zh-CN" sz="4850" dirty="0">
                <a:solidFill>
                  <a:srgbClr val="AE002B"/>
                </a:solidFill>
                <a:cs typeface="+mn-ea"/>
                <a:sym typeface="+mn-lt"/>
              </a:rPr>
              <a:t>01</a:t>
            </a:r>
            <a:endParaRPr lang="zh-CN" altLang="en-US" sz="4850" dirty="0">
              <a:solidFill>
                <a:srgbClr val="AE002B"/>
              </a:solidFill>
              <a:cs typeface="+mn-ea"/>
              <a:sym typeface="+mn-lt"/>
            </a:endParaRPr>
          </a:p>
        </p:txBody>
      </p:sp>
      <p:sp>
        <p:nvSpPr>
          <p:cNvPr id="36" name="文本框 35"/>
          <p:cNvSpPr txBox="1"/>
          <p:nvPr/>
        </p:nvSpPr>
        <p:spPr>
          <a:xfrm>
            <a:off x="3062073" y="2139702"/>
            <a:ext cx="991994" cy="838691"/>
          </a:xfrm>
          <a:prstGeom prst="rect">
            <a:avLst/>
          </a:prstGeom>
          <a:noFill/>
        </p:spPr>
        <p:txBody>
          <a:bodyPr wrap="square" rtlCol="0">
            <a:spAutoFit/>
          </a:bodyPr>
          <a:lstStyle/>
          <a:p>
            <a:pPr algn="ctr"/>
            <a:r>
              <a:rPr lang="en-US" altLang="zh-CN" sz="4850" dirty="0">
                <a:solidFill>
                  <a:schemeClr val="bg1">
                    <a:lumMod val="50000"/>
                  </a:schemeClr>
                </a:solidFill>
                <a:cs typeface="+mn-ea"/>
                <a:sym typeface="+mn-lt"/>
              </a:rPr>
              <a:t>02</a:t>
            </a:r>
            <a:endParaRPr lang="zh-CN" altLang="en-US" sz="4850" dirty="0">
              <a:solidFill>
                <a:schemeClr val="bg1">
                  <a:lumMod val="50000"/>
                </a:schemeClr>
              </a:solidFill>
              <a:cs typeface="+mn-ea"/>
              <a:sym typeface="+mn-lt"/>
            </a:endParaRPr>
          </a:p>
        </p:txBody>
      </p:sp>
      <p:sp>
        <p:nvSpPr>
          <p:cNvPr id="37" name="文本框 36"/>
          <p:cNvSpPr txBox="1"/>
          <p:nvPr/>
        </p:nvSpPr>
        <p:spPr>
          <a:xfrm>
            <a:off x="5019395" y="2139702"/>
            <a:ext cx="991994" cy="838691"/>
          </a:xfrm>
          <a:prstGeom prst="rect">
            <a:avLst/>
          </a:prstGeom>
          <a:noFill/>
        </p:spPr>
        <p:txBody>
          <a:bodyPr wrap="square" rtlCol="0">
            <a:spAutoFit/>
          </a:bodyPr>
          <a:lstStyle/>
          <a:p>
            <a:pPr algn="ctr"/>
            <a:r>
              <a:rPr lang="en-US" altLang="zh-CN" sz="4850" dirty="0">
                <a:solidFill>
                  <a:srgbClr val="AE002B"/>
                </a:solidFill>
                <a:cs typeface="+mn-ea"/>
                <a:sym typeface="+mn-lt"/>
              </a:rPr>
              <a:t>03</a:t>
            </a:r>
            <a:endParaRPr lang="zh-CN" altLang="en-US" sz="4850" dirty="0">
              <a:solidFill>
                <a:srgbClr val="AE002B"/>
              </a:solidFill>
              <a:cs typeface="+mn-ea"/>
              <a:sym typeface="+mn-lt"/>
            </a:endParaRPr>
          </a:p>
        </p:txBody>
      </p:sp>
      <p:sp>
        <p:nvSpPr>
          <p:cNvPr id="38" name="文本框 37"/>
          <p:cNvSpPr txBox="1"/>
          <p:nvPr/>
        </p:nvSpPr>
        <p:spPr>
          <a:xfrm>
            <a:off x="6976716" y="2139702"/>
            <a:ext cx="991994" cy="838691"/>
          </a:xfrm>
          <a:prstGeom prst="rect">
            <a:avLst/>
          </a:prstGeom>
          <a:noFill/>
        </p:spPr>
        <p:txBody>
          <a:bodyPr wrap="square" rtlCol="0">
            <a:spAutoFit/>
          </a:bodyPr>
          <a:lstStyle/>
          <a:p>
            <a:pPr algn="ctr"/>
            <a:r>
              <a:rPr lang="en-US" altLang="zh-CN" sz="4850" dirty="0">
                <a:solidFill>
                  <a:schemeClr val="bg1">
                    <a:lumMod val="50000"/>
                  </a:schemeClr>
                </a:solidFill>
                <a:cs typeface="+mn-ea"/>
                <a:sym typeface="+mn-lt"/>
              </a:rPr>
              <a:t>04</a:t>
            </a:r>
            <a:endParaRPr lang="zh-CN" altLang="en-US" sz="4850" dirty="0">
              <a:solidFill>
                <a:schemeClr val="bg1">
                  <a:lumMod val="50000"/>
                </a:schemeClr>
              </a:solidFill>
              <a:cs typeface="+mn-ea"/>
              <a:sym typeface="+mn-lt"/>
            </a:endParaRPr>
          </a:p>
        </p:txBody>
      </p:sp>
      <p:cxnSp>
        <p:nvCxnSpPr>
          <p:cNvPr id="39" name="直接连接符 38"/>
          <p:cNvCxnSpPr/>
          <p:nvPr/>
        </p:nvCxnSpPr>
        <p:spPr>
          <a:xfrm flipH="1">
            <a:off x="2464085" y="2203703"/>
            <a:ext cx="8658" cy="631997"/>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a:off x="728753" y="2203703"/>
            <a:ext cx="8658" cy="631997"/>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a:off x="4532401" y="2203703"/>
            <a:ext cx="8658" cy="631997"/>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6601225" y="2203703"/>
            <a:ext cx="8658" cy="631997"/>
          </a:xfrm>
          <a:prstGeom prst="line">
            <a:avLst/>
          </a:prstGeom>
          <a:ln w="9525">
            <a:solidFill>
              <a:srgbClr val="6E6E6E"/>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H="1">
            <a:off x="8425213" y="2203703"/>
            <a:ext cx="8658" cy="63199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5" name="矩形 74"/>
          <p:cNvSpPr/>
          <p:nvPr/>
        </p:nvSpPr>
        <p:spPr>
          <a:xfrm>
            <a:off x="672503" y="3063384"/>
            <a:ext cx="1811265" cy="369332"/>
          </a:xfrm>
          <a:prstGeom prst="rect">
            <a:avLst/>
          </a:prstGeom>
        </p:spPr>
        <p:txBody>
          <a:bodyPr wrap="square">
            <a:spAutoFit/>
          </a:bodyPr>
          <a:lstStyle/>
          <a:p>
            <a:pPr algn="ctr"/>
            <a:r>
              <a:rPr lang="zh-CN" altLang="en-US" dirty="0">
                <a:solidFill>
                  <a:srgbClr val="AE002B"/>
                </a:solidFill>
                <a:cs typeface="+mn-ea"/>
                <a:sym typeface="+mn-lt"/>
              </a:rPr>
              <a:t>相关标题文字</a:t>
            </a:r>
          </a:p>
        </p:txBody>
      </p:sp>
      <p:sp>
        <p:nvSpPr>
          <p:cNvPr id="77" name="矩形 76"/>
          <p:cNvSpPr/>
          <p:nvPr/>
        </p:nvSpPr>
        <p:spPr>
          <a:xfrm>
            <a:off x="2712927" y="3063384"/>
            <a:ext cx="1931081" cy="369332"/>
          </a:xfrm>
          <a:prstGeom prst="rect">
            <a:avLst/>
          </a:prstGeom>
        </p:spPr>
        <p:txBody>
          <a:bodyPr wrap="square">
            <a:spAutoFit/>
          </a:bodyPr>
          <a:lstStyle/>
          <a:p>
            <a:pPr algn="ctr"/>
            <a:r>
              <a:rPr lang="zh-CN" altLang="en-US" dirty="0">
                <a:solidFill>
                  <a:schemeClr val="bg1">
                    <a:lumMod val="50000"/>
                  </a:schemeClr>
                </a:solidFill>
                <a:cs typeface="+mn-ea"/>
                <a:sym typeface="+mn-lt"/>
              </a:rPr>
              <a:t>相关标题文字</a:t>
            </a:r>
          </a:p>
        </p:txBody>
      </p:sp>
      <p:sp>
        <p:nvSpPr>
          <p:cNvPr id="79" name="矩形 78"/>
          <p:cNvSpPr/>
          <p:nvPr/>
        </p:nvSpPr>
        <p:spPr>
          <a:xfrm>
            <a:off x="4734041" y="3063384"/>
            <a:ext cx="1998199" cy="369332"/>
          </a:xfrm>
          <a:prstGeom prst="rect">
            <a:avLst/>
          </a:prstGeom>
        </p:spPr>
        <p:txBody>
          <a:bodyPr wrap="square">
            <a:spAutoFit/>
          </a:bodyPr>
          <a:lstStyle/>
          <a:p>
            <a:pPr algn="ctr"/>
            <a:r>
              <a:rPr lang="zh-CN" altLang="en-US" dirty="0">
                <a:solidFill>
                  <a:srgbClr val="AE002B"/>
                </a:solidFill>
                <a:cs typeface="+mn-ea"/>
                <a:sym typeface="+mn-lt"/>
              </a:rPr>
              <a:t>相关标题文字</a:t>
            </a:r>
          </a:p>
        </p:txBody>
      </p:sp>
      <p:sp>
        <p:nvSpPr>
          <p:cNvPr id="81" name="矩形 80"/>
          <p:cNvSpPr/>
          <p:nvPr/>
        </p:nvSpPr>
        <p:spPr>
          <a:xfrm>
            <a:off x="6722971" y="3063384"/>
            <a:ext cx="1809469" cy="369332"/>
          </a:xfrm>
          <a:prstGeom prst="rect">
            <a:avLst/>
          </a:prstGeom>
        </p:spPr>
        <p:txBody>
          <a:bodyPr wrap="square">
            <a:spAutoFit/>
          </a:bodyPr>
          <a:lstStyle/>
          <a:p>
            <a:pPr algn="ctr"/>
            <a:r>
              <a:rPr lang="zh-CN" altLang="en-US" dirty="0">
                <a:solidFill>
                  <a:schemeClr val="bg1">
                    <a:lumMod val="50000"/>
                  </a:schemeClr>
                </a:solidFill>
                <a:cs typeface="+mn-ea"/>
                <a:sym typeface="+mn-lt"/>
              </a:rPr>
              <a:t>相关标题文字</a:t>
            </a:r>
          </a:p>
        </p:txBody>
      </p:sp>
      <p:sp>
        <p:nvSpPr>
          <p:cNvPr id="83" name="文本框 82"/>
          <p:cNvSpPr txBox="1"/>
          <p:nvPr/>
        </p:nvSpPr>
        <p:spPr>
          <a:xfrm>
            <a:off x="3709070" y="718700"/>
            <a:ext cx="1088760" cy="635239"/>
          </a:xfrm>
          <a:prstGeom prst="rect">
            <a:avLst/>
          </a:prstGeom>
          <a:noFill/>
        </p:spPr>
        <p:txBody>
          <a:bodyPr wrap="none" rtlCol="0">
            <a:spAutoFit/>
          </a:bodyPr>
          <a:lstStyle/>
          <a:p>
            <a:r>
              <a:rPr lang="zh-CN" altLang="en-US" sz="3528" b="1" dirty="0">
                <a:solidFill>
                  <a:srgbClr val="C00000"/>
                </a:solidFill>
                <a:cs typeface="+mn-ea"/>
                <a:sym typeface="+mn-lt"/>
              </a:rPr>
              <a:t>目录</a:t>
            </a:r>
          </a:p>
        </p:txBody>
      </p:sp>
      <p:sp>
        <p:nvSpPr>
          <p:cNvPr id="84" name="文本框 83"/>
          <p:cNvSpPr txBox="1"/>
          <p:nvPr/>
        </p:nvSpPr>
        <p:spPr>
          <a:xfrm>
            <a:off x="3347864" y="1275606"/>
            <a:ext cx="1755958" cy="435504"/>
          </a:xfrm>
          <a:prstGeom prst="rect">
            <a:avLst/>
          </a:prstGeom>
          <a:noFill/>
        </p:spPr>
        <p:txBody>
          <a:bodyPr wrap="square" rtlCol="0">
            <a:spAutoFit/>
          </a:bodyPr>
          <a:lstStyle/>
          <a:p>
            <a:r>
              <a:rPr lang="en-US" altLang="zh-CN" sz="2230" dirty="0">
                <a:solidFill>
                  <a:srgbClr val="C00000"/>
                </a:solidFill>
                <a:cs typeface="+mn-ea"/>
                <a:sym typeface="+mn-lt"/>
              </a:rPr>
              <a:t>CONTENTS</a:t>
            </a:r>
          </a:p>
        </p:txBody>
      </p:sp>
    </p:spTree>
    <p:extLst>
      <p:ext uri="{BB962C8B-B14F-4D97-AF65-F5344CB8AC3E}">
        <p14:creationId xmlns:p14="http://schemas.microsoft.com/office/powerpoint/2010/main" val="4139336563"/>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p:cTn id="7" dur="500" fill="hold"/>
                                        <p:tgtEl>
                                          <p:spTgt spid="83"/>
                                        </p:tgtEl>
                                        <p:attrNameLst>
                                          <p:attrName>ppt_w</p:attrName>
                                        </p:attrNameLst>
                                      </p:cBhvr>
                                      <p:tavLst>
                                        <p:tav tm="0">
                                          <p:val>
                                            <p:fltVal val="0"/>
                                          </p:val>
                                        </p:tav>
                                        <p:tav tm="100000">
                                          <p:val>
                                            <p:strVal val="#ppt_w"/>
                                          </p:val>
                                        </p:tav>
                                      </p:tavLst>
                                    </p:anim>
                                    <p:anim calcmode="lin" valueType="num">
                                      <p:cBhvr>
                                        <p:cTn id="8" dur="500" fill="hold"/>
                                        <p:tgtEl>
                                          <p:spTgt spid="8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300"/>
                                  </p:stCondLst>
                                  <p:childTnLst>
                                    <p:set>
                                      <p:cBhvr>
                                        <p:cTn id="10" dur="1" fill="hold">
                                          <p:stCondLst>
                                            <p:cond delay="0"/>
                                          </p:stCondLst>
                                        </p:cTn>
                                        <p:tgtEl>
                                          <p:spTgt spid="84"/>
                                        </p:tgtEl>
                                        <p:attrNameLst>
                                          <p:attrName>style.visibility</p:attrName>
                                        </p:attrNameLst>
                                      </p:cBhvr>
                                      <p:to>
                                        <p:strVal val="visible"/>
                                      </p:to>
                                    </p:set>
                                    <p:anim calcmode="lin" valueType="num">
                                      <p:cBhvr>
                                        <p:cTn id="11" dur="500" fill="hold"/>
                                        <p:tgtEl>
                                          <p:spTgt spid="84"/>
                                        </p:tgtEl>
                                        <p:attrNameLst>
                                          <p:attrName>ppt_w</p:attrName>
                                        </p:attrNameLst>
                                      </p:cBhvr>
                                      <p:tavLst>
                                        <p:tav tm="0">
                                          <p:val>
                                            <p:fltVal val="0"/>
                                          </p:val>
                                        </p:tav>
                                        <p:tav tm="100000">
                                          <p:val>
                                            <p:strVal val="#ppt_w"/>
                                          </p:val>
                                        </p:tav>
                                      </p:tavLst>
                                    </p:anim>
                                    <p:anim calcmode="lin" valueType="num">
                                      <p:cBhvr>
                                        <p:cTn id="12" dur="500" fill="hold"/>
                                        <p:tgtEl>
                                          <p:spTgt spid="84"/>
                                        </p:tgtEl>
                                        <p:attrNameLst>
                                          <p:attrName>ppt_h</p:attrName>
                                        </p:attrNameLst>
                                      </p:cBhvr>
                                      <p:tavLst>
                                        <p:tav tm="0">
                                          <p:val>
                                            <p:fltVal val="0"/>
                                          </p:val>
                                        </p:tav>
                                        <p:tav tm="100000">
                                          <p:val>
                                            <p:strVal val="#ppt_h"/>
                                          </p:val>
                                        </p:tav>
                                      </p:tavLst>
                                    </p:anim>
                                  </p:childTnLst>
                                </p:cTn>
                              </p:par>
                              <p:par>
                                <p:cTn id="13" presetID="47" presetClass="entr" presetSubtype="0" fill="hold" nodeType="with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1000"/>
                                        <p:tgtEl>
                                          <p:spTgt spid="40"/>
                                        </p:tgtEl>
                                      </p:cBhvr>
                                    </p:animEffect>
                                    <p:anim calcmode="lin" valueType="num">
                                      <p:cBhvr>
                                        <p:cTn id="16" dur="1000" fill="hold"/>
                                        <p:tgtEl>
                                          <p:spTgt spid="40"/>
                                        </p:tgtEl>
                                        <p:attrNameLst>
                                          <p:attrName>ppt_x</p:attrName>
                                        </p:attrNameLst>
                                      </p:cBhvr>
                                      <p:tavLst>
                                        <p:tav tm="0">
                                          <p:val>
                                            <p:strVal val="#ppt_x"/>
                                          </p:val>
                                        </p:tav>
                                        <p:tav tm="100000">
                                          <p:val>
                                            <p:strVal val="#ppt_x"/>
                                          </p:val>
                                        </p:tav>
                                      </p:tavLst>
                                    </p:anim>
                                    <p:anim calcmode="lin" valueType="num">
                                      <p:cBhvr>
                                        <p:cTn id="17" dur="1000" fill="hold"/>
                                        <p:tgtEl>
                                          <p:spTgt spid="40"/>
                                        </p:tgtEl>
                                        <p:attrNameLst>
                                          <p:attrName>ppt_y</p:attrName>
                                        </p:attrNameLst>
                                      </p:cBhvr>
                                      <p:tavLst>
                                        <p:tav tm="0">
                                          <p:val>
                                            <p:strVal val="#ppt_y-.1"/>
                                          </p:val>
                                        </p:tav>
                                        <p:tav tm="100000">
                                          <p:val>
                                            <p:strVal val="#ppt_y"/>
                                          </p:val>
                                        </p:tav>
                                      </p:tavLst>
                                    </p:anim>
                                  </p:childTnLst>
                                </p:cTn>
                              </p:par>
                              <p:par>
                                <p:cTn id="18" presetID="47" presetClass="entr" presetSubtype="0" fill="hold" nodeType="withEffect">
                                  <p:stCondLst>
                                    <p:cond delay="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1000"/>
                                        <p:tgtEl>
                                          <p:spTgt spid="39"/>
                                        </p:tgtEl>
                                      </p:cBhvr>
                                    </p:animEffect>
                                    <p:anim calcmode="lin" valueType="num">
                                      <p:cBhvr>
                                        <p:cTn id="21" dur="1000" fill="hold"/>
                                        <p:tgtEl>
                                          <p:spTgt spid="39"/>
                                        </p:tgtEl>
                                        <p:attrNameLst>
                                          <p:attrName>ppt_x</p:attrName>
                                        </p:attrNameLst>
                                      </p:cBhvr>
                                      <p:tavLst>
                                        <p:tav tm="0">
                                          <p:val>
                                            <p:strVal val="#ppt_x"/>
                                          </p:val>
                                        </p:tav>
                                        <p:tav tm="100000">
                                          <p:val>
                                            <p:strVal val="#ppt_x"/>
                                          </p:val>
                                        </p:tav>
                                      </p:tavLst>
                                    </p:anim>
                                    <p:anim calcmode="lin" valueType="num">
                                      <p:cBhvr>
                                        <p:cTn id="22" dur="1000" fill="hold"/>
                                        <p:tgtEl>
                                          <p:spTgt spid="39"/>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1000"/>
                                        <p:tgtEl>
                                          <p:spTgt spid="41"/>
                                        </p:tgtEl>
                                      </p:cBhvr>
                                    </p:animEffect>
                                    <p:anim calcmode="lin" valueType="num">
                                      <p:cBhvr>
                                        <p:cTn id="26" dur="1000" fill="hold"/>
                                        <p:tgtEl>
                                          <p:spTgt spid="41"/>
                                        </p:tgtEl>
                                        <p:attrNameLst>
                                          <p:attrName>ppt_x</p:attrName>
                                        </p:attrNameLst>
                                      </p:cBhvr>
                                      <p:tavLst>
                                        <p:tav tm="0">
                                          <p:val>
                                            <p:strVal val="#ppt_x"/>
                                          </p:val>
                                        </p:tav>
                                        <p:tav tm="100000">
                                          <p:val>
                                            <p:strVal val="#ppt_x"/>
                                          </p:val>
                                        </p:tav>
                                      </p:tavLst>
                                    </p:anim>
                                    <p:anim calcmode="lin" valueType="num">
                                      <p:cBhvr>
                                        <p:cTn id="27" dur="1000" fill="hold"/>
                                        <p:tgtEl>
                                          <p:spTgt spid="41"/>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0"/>
                                  </p:stCondLst>
                                  <p:childTnLst>
                                    <p:set>
                                      <p:cBhvr>
                                        <p:cTn id="29" dur="1" fill="hold">
                                          <p:stCondLst>
                                            <p:cond delay="0"/>
                                          </p:stCondLst>
                                        </p:cTn>
                                        <p:tgtEl>
                                          <p:spTgt spid="42"/>
                                        </p:tgtEl>
                                        <p:attrNameLst>
                                          <p:attrName>style.visibility</p:attrName>
                                        </p:attrNameLst>
                                      </p:cBhvr>
                                      <p:to>
                                        <p:strVal val="visible"/>
                                      </p:to>
                                    </p:set>
                                    <p:animEffect transition="in" filter="fade">
                                      <p:cBhvr>
                                        <p:cTn id="30" dur="1000"/>
                                        <p:tgtEl>
                                          <p:spTgt spid="42"/>
                                        </p:tgtEl>
                                      </p:cBhvr>
                                    </p:animEffect>
                                    <p:anim calcmode="lin" valueType="num">
                                      <p:cBhvr>
                                        <p:cTn id="31" dur="1000" fill="hold"/>
                                        <p:tgtEl>
                                          <p:spTgt spid="42"/>
                                        </p:tgtEl>
                                        <p:attrNameLst>
                                          <p:attrName>ppt_x</p:attrName>
                                        </p:attrNameLst>
                                      </p:cBhvr>
                                      <p:tavLst>
                                        <p:tav tm="0">
                                          <p:val>
                                            <p:strVal val="#ppt_x"/>
                                          </p:val>
                                        </p:tav>
                                        <p:tav tm="100000">
                                          <p:val>
                                            <p:strVal val="#ppt_x"/>
                                          </p:val>
                                        </p:tav>
                                      </p:tavLst>
                                    </p:anim>
                                    <p:anim calcmode="lin" valueType="num">
                                      <p:cBhvr>
                                        <p:cTn id="32" dur="1000" fill="hold"/>
                                        <p:tgtEl>
                                          <p:spTgt spid="42"/>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0"/>
                                  </p:stCondLst>
                                  <p:childTnLst>
                                    <p:set>
                                      <p:cBhvr>
                                        <p:cTn id="34" dur="1" fill="hold">
                                          <p:stCondLst>
                                            <p:cond delay="0"/>
                                          </p:stCondLst>
                                        </p:cTn>
                                        <p:tgtEl>
                                          <p:spTgt spid="44"/>
                                        </p:tgtEl>
                                        <p:attrNameLst>
                                          <p:attrName>style.visibility</p:attrName>
                                        </p:attrNameLst>
                                      </p:cBhvr>
                                      <p:to>
                                        <p:strVal val="visible"/>
                                      </p:to>
                                    </p:set>
                                    <p:animEffect transition="in" filter="fade">
                                      <p:cBhvr>
                                        <p:cTn id="35" dur="1000"/>
                                        <p:tgtEl>
                                          <p:spTgt spid="44"/>
                                        </p:tgtEl>
                                      </p:cBhvr>
                                    </p:animEffect>
                                    <p:anim calcmode="lin" valueType="num">
                                      <p:cBhvr>
                                        <p:cTn id="36" dur="1000" fill="hold"/>
                                        <p:tgtEl>
                                          <p:spTgt spid="44"/>
                                        </p:tgtEl>
                                        <p:attrNameLst>
                                          <p:attrName>ppt_x</p:attrName>
                                        </p:attrNameLst>
                                      </p:cBhvr>
                                      <p:tavLst>
                                        <p:tav tm="0">
                                          <p:val>
                                            <p:strVal val="#ppt_x"/>
                                          </p:val>
                                        </p:tav>
                                        <p:tav tm="100000">
                                          <p:val>
                                            <p:strVal val="#ppt_x"/>
                                          </p:val>
                                        </p:tav>
                                      </p:tavLst>
                                    </p:anim>
                                    <p:anim calcmode="lin" valueType="num">
                                      <p:cBhvr>
                                        <p:cTn id="37" dur="1000" fill="hold"/>
                                        <p:tgtEl>
                                          <p:spTgt spid="44"/>
                                        </p:tgtEl>
                                        <p:attrNameLst>
                                          <p:attrName>ppt_y</p:attrName>
                                        </p:attrNameLst>
                                      </p:cBhvr>
                                      <p:tavLst>
                                        <p:tav tm="0">
                                          <p:val>
                                            <p:strVal val="#ppt_y-.1"/>
                                          </p:val>
                                        </p:tav>
                                        <p:tav tm="100000">
                                          <p:val>
                                            <p:strVal val="#ppt_y"/>
                                          </p:val>
                                        </p:tav>
                                      </p:tavLst>
                                    </p:anim>
                                  </p:childTnLst>
                                </p:cTn>
                              </p:par>
                            </p:childTnLst>
                          </p:cTn>
                        </p:par>
                        <p:par>
                          <p:cTn id="38" fill="hold">
                            <p:stCondLst>
                              <p:cond delay="1000"/>
                            </p:stCondLst>
                            <p:childTnLst>
                              <p:par>
                                <p:cTn id="39" presetID="45" presetClass="entr" presetSubtype="0"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fade">
                                      <p:cBhvr>
                                        <p:cTn id="41" dur="2000"/>
                                        <p:tgtEl>
                                          <p:spTgt spid="35"/>
                                        </p:tgtEl>
                                      </p:cBhvr>
                                    </p:animEffect>
                                    <p:anim calcmode="lin" valueType="num">
                                      <p:cBhvr>
                                        <p:cTn id="42" dur="2000" fill="hold"/>
                                        <p:tgtEl>
                                          <p:spTgt spid="35"/>
                                        </p:tgtEl>
                                        <p:attrNameLst>
                                          <p:attrName>ppt_w</p:attrName>
                                        </p:attrNameLst>
                                      </p:cBhvr>
                                      <p:tavLst>
                                        <p:tav tm="0" fmla="#ppt_w*sin(2.5*pi*$)">
                                          <p:val>
                                            <p:fltVal val="0"/>
                                          </p:val>
                                        </p:tav>
                                        <p:tav tm="100000">
                                          <p:val>
                                            <p:fltVal val="1"/>
                                          </p:val>
                                        </p:tav>
                                      </p:tavLst>
                                    </p:anim>
                                    <p:anim calcmode="lin" valueType="num">
                                      <p:cBhvr>
                                        <p:cTn id="43" dur="2000" fill="hold"/>
                                        <p:tgtEl>
                                          <p:spTgt spid="35"/>
                                        </p:tgtEl>
                                        <p:attrNameLst>
                                          <p:attrName>ppt_h</p:attrName>
                                        </p:attrNameLst>
                                      </p:cBhvr>
                                      <p:tavLst>
                                        <p:tav tm="0">
                                          <p:val>
                                            <p:strVal val="#ppt_h"/>
                                          </p:val>
                                        </p:tav>
                                        <p:tav tm="100000">
                                          <p:val>
                                            <p:strVal val="#ppt_h"/>
                                          </p:val>
                                        </p:tav>
                                      </p:tavLst>
                                    </p:anim>
                                  </p:childTnLst>
                                </p:cTn>
                              </p:par>
                              <p:par>
                                <p:cTn id="44" presetID="45" presetClass="entr" presetSubtype="0" fill="hold" grpId="0" nodeType="with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fade">
                                      <p:cBhvr>
                                        <p:cTn id="46" dur="2000"/>
                                        <p:tgtEl>
                                          <p:spTgt spid="36"/>
                                        </p:tgtEl>
                                      </p:cBhvr>
                                    </p:animEffect>
                                    <p:anim calcmode="lin" valueType="num">
                                      <p:cBhvr>
                                        <p:cTn id="47" dur="2000" fill="hold"/>
                                        <p:tgtEl>
                                          <p:spTgt spid="36"/>
                                        </p:tgtEl>
                                        <p:attrNameLst>
                                          <p:attrName>ppt_w</p:attrName>
                                        </p:attrNameLst>
                                      </p:cBhvr>
                                      <p:tavLst>
                                        <p:tav tm="0" fmla="#ppt_w*sin(2.5*pi*$)">
                                          <p:val>
                                            <p:fltVal val="0"/>
                                          </p:val>
                                        </p:tav>
                                        <p:tav tm="100000">
                                          <p:val>
                                            <p:fltVal val="1"/>
                                          </p:val>
                                        </p:tav>
                                      </p:tavLst>
                                    </p:anim>
                                    <p:anim calcmode="lin" valueType="num">
                                      <p:cBhvr>
                                        <p:cTn id="48" dur="2000" fill="hold"/>
                                        <p:tgtEl>
                                          <p:spTgt spid="36"/>
                                        </p:tgtEl>
                                        <p:attrNameLst>
                                          <p:attrName>ppt_h</p:attrName>
                                        </p:attrNameLst>
                                      </p:cBhvr>
                                      <p:tavLst>
                                        <p:tav tm="0">
                                          <p:val>
                                            <p:strVal val="#ppt_h"/>
                                          </p:val>
                                        </p:tav>
                                        <p:tav tm="100000">
                                          <p:val>
                                            <p:strVal val="#ppt_h"/>
                                          </p:val>
                                        </p:tav>
                                      </p:tavLst>
                                    </p:anim>
                                  </p:childTnLst>
                                </p:cTn>
                              </p:par>
                              <p:par>
                                <p:cTn id="49" presetID="45" presetClass="entr" presetSubtype="0" fill="hold" grpId="0" nodeType="with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fade">
                                      <p:cBhvr>
                                        <p:cTn id="51" dur="2000"/>
                                        <p:tgtEl>
                                          <p:spTgt spid="37"/>
                                        </p:tgtEl>
                                      </p:cBhvr>
                                    </p:animEffect>
                                    <p:anim calcmode="lin" valueType="num">
                                      <p:cBhvr>
                                        <p:cTn id="52" dur="2000" fill="hold"/>
                                        <p:tgtEl>
                                          <p:spTgt spid="37"/>
                                        </p:tgtEl>
                                        <p:attrNameLst>
                                          <p:attrName>ppt_w</p:attrName>
                                        </p:attrNameLst>
                                      </p:cBhvr>
                                      <p:tavLst>
                                        <p:tav tm="0" fmla="#ppt_w*sin(2.5*pi*$)">
                                          <p:val>
                                            <p:fltVal val="0"/>
                                          </p:val>
                                        </p:tav>
                                        <p:tav tm="100000">
                                          <p:val>
                                            <p:fltVal val="1"/>
                                          </p:val>
                                        </p:tav>
                                      </p:tavLst>
                                    </p:anim>
                                    <p:anim calcmode="lin" valueType="num">
                                      <p:cBhvr>
                                        <p:cTn id="53" dur="2000" fill="hold"/>
                                        <p:tgtEl>
                                          <p:spTgt spid="37"/>
                                        </p:tgtEl>
                                        <p:attrNameLst>
                                          <p:attrName>ppt_h</p:attrName>
                                        </p:attrNameLst>
                                      </p:cBhvr>
                                      <p:tavLst>
                                        <p:tav tm="0">
                                          <p:val>
                                            <p:strVal val="#ppt_h"/>
                                          </p:val>
                                        </p:tav>
                                        <p:tav tm="100000">
                                          <p:val>
                                            <p:strVal val="#ppt_h"/>
                                          </p:val>
                                        </p:tav>
                                      </p:tavLst>
                                    </p:anim>
                                  </p:childTnLst>
                                </p:cTn>
                              </p:par>
                              <p:par>
                                <p:cTn id="54" presetID="45" presetClass="entr" presetSubtype="0" fill="hold" grpId="0" nodeType="with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2000"/>
                                        <p:tgtEl>
                                          <p:spTgt spid="38"/>
                                        </p:tgtEl>
                                      </p:cBhvr>
                                    </p:animEffect>
                                    <p:anim calcmode="lin" valueType="num">
                                      <p:cBhvr>
                                        <p:cTn id="57" dur="2000" fill="hold"/>
                                        <p:tgtEl>
                                          <p:spTgt spid="38"/>
                                        </p:tgtEl>
                                        <p:attrNameLst>
                                          <p:attrName>ppt_w</p:attrName>
                                        </p:attrNameLst>
                                      </p:cBhvr>
                                      <p:tavLst>
                                        <p:tav tm="0" fmla="#ppt_w*sin(2.5*pi*$)">
                                          <p:val>
                                            <p:fltVal val="0"/>
                                          </p:val>
                                        </p:tav>
                                        <p:tav tm="100000">
                                          <p:val>
                                            <p:fltVal val="1"/>
                                          </p:val>
                                        </p:tav>
                                      </p:tavLst>
                                    </p:anim>
                                    <p:anim calcmode="lin" valueType="num">
                                      <p:cBhvr>
                                        <p:cTn id="58" dur="2000" fill="hold"/>
                                        <p:tgtEl>
                                          <p:spTgt spid="38"/>
                                        </p:tgtEl>
                                        <p:attrNameLst>
                                          <p:attrName>ppt_h</p:attrName>
                                        </p:attrNameLst>
                                      </p:cBhvr>
                                      <p:tavLst>
                                        <p:tav tm="0">
                                          <p:val>
                                            <p:strVal val="#ppt_h"/>
                                          </p:val>
                                        </p:tav>
                                        <p:tav tm="100000">
                                          <p:val>
                                            <p:strVal val="#ppt_h"/>
                                          </p:val>
                                        </p:tav>
                                      </p:tavLst>
                                    </p:anim>
                                  </p:childTnLst>
                                </p:cTn>
                              </p:par>
                              <p:par>
                                <p:cTn id="59" presetID="23" presetClass="entr" presetSubtype="32" fill="hold" grpId="0" nodeType="withEffect">
                                  <p:stCondLst>
                                    <p:cond delay="500"/>
                                  </p:stCondLst>
                                  <p:childTnLst>
                                    <p:set>
                                      <p:cBhvr>
                                        <p:cTn id="60" dur="1" fill="hold">
                                          <p:stCondLst>
                                            <p:cond delay="0"/>
                                          </p:stCondLst>
                                        </p:cTn>
                                        <p:tgtEl>
                                          <p:spTgt spid="75"/>
                                        </p:tgtEl>
                                        <p:attrNameLst>
                                          <p:attrName>style.visibility</p:attrName>
                                        </p:attrNameLst>
                                      </p:cBhvr>
                                      <p:to>
                                        <p:strVal val="visible"/>
                                      </p:to>
                                    </p:set>
                                    <p:anim calcmode="lin" valueType="num">
                                      <p:cBhvr>
                                        <p:cTn id="61" dur="500" fill="hold"/>
                                        <p:tgtEl>
                                          <p:spTgt spid="75"/>
                                        </p:tgtEl>
                                        <p:attrNameLst>
                                          <p:attrName>ppt_w</p:attrName>
                                        </p:attrNameLst>
                                      </p:cBhvr>
                                      <p:tavLst>
                                        <p:tav tm="0">
                                          <p:val>
                                            <p:strVal val="4*#ppt_w"/>
                                          </p:val>
                                        </p:tav>
                                        <p:tav tm="100000">
                                          <p:val>
                                            <p:strVal val="#ppt_w"/>
                                          </p:val>
                                        </p:tav>
                                      </p:tavLst>
                                    </p:anim>
                                    <p:anim calcmode="lin" valueType="num">
                                      <p:cBhvr>
                                        <p:cTn id="62" dur="500" fill="hold"/>
                                        <p:tgtEl>
                                          <p:spTgt spid="75"/>
                                        </p:tgtEl>
                                        <p:attrNameLst>
                                          <p:attrName>ppt_h</p:attrName>
                                        </p:attrNameLst>
                                      </p:cBhvr>
                                      <p:tavLst>
                                        <p:tav tm="0">
                                          <p:val>
                                            <p:strVal val="4*#ppt_h"/>
                                          </p:val>
                                        </p:tav>
                                        <p:tav tm="100000">
                                          <p:val>
                                            <p:strVal val="#ppt_h"/>
                                          </p:val>
                                        </p:tav>
                                      </p:tavLst>
                                    </p:anim>
                                  </p:childTnLst>
                                </p:cTn>
                              </p:par>
                              <p:par>
                                <p:cTn id="63" presetID="23" presetClass="entr" presetSubtype="32" fill="hold" grpId="0" nodeType="withEffect">
                                  <p:stCondLst>
                                    <p:cond delay="500"/>
                                  </p:stCondLst>
                                  <p:childTnLst>
                                    <p:set>
                                      <p:cBhvr>
                                        <p:cTn id="64" dur="1" fill="hold">
                                          <p:stCondLst>
                                            <p:cond delay="0"/>
                                          </p:stCondLst>
                                        </p:cTn>
                                        <p:tgtEl>
                                          <p:spTgt spid="77"/>
                                        </p:tgtEl>
                                        <p:attrNameLst>
                                          <p:attrName>style.visibility</p:attrName>
                                        </p:attrNameLst>
                                      </p:cBhvr>
                                      <p:to>
                                        <p:strVal val="visible"/>
                                      </p:to>
                                    </p:set>
                                    <p:anim calcmode="lin" valueType="num">
                                      <p:cBhvr>
                                        <p:cTn id="65" dur="500" fill="hold"/>
                                        <p:tgtEl>
                                          <p:spTgt spid="77"/>
                                        </p:tgtEl>
                                        <p:attrNameLst>
                                          <p:attrName>ppt_w</p:attrName>
                                        </p:attrNameLst>
                                      </p:cBhvr>
                                      <p:tavLst>
                                        <p:tav tm="0">
                                          <p:val>
                                            <p:strVal val="4*#ppt_w"/>
                                          </p:val>
                                        </p:tav>
                                        <p:tav tm="100000">
                                          <p:val>
                                            <p:strVal val="#ppt_w"/>
                                          </p:val>
                                        </p:tav>
                                      </p:tavLst>
                                    </p:anim>
                                    <p:anim calcmode="lin" valueType="num">
                                      <p:cBhvr>
                                        <p:cTn id="66" dur="500" fill="hold"/>
                                        <p:tgtEl>
                                          <p:spTgt spid="77"/>
                                        </p:tgtEl>
                                        <p:attrNameLst>
                                          <p:attrName>ppt_h</p:attrName>
                                        </p:attrNameLst>
                                      </p:cBhvr>
                                      <p:tavLst>
                                        <p:tav tm="0">
                                          <p:val>
                                            <p:strVal val="4*#ppt_h"/>
                                          </p:val>
                                        </p:tav>
                                        <p:tav tm="100000">
                                          <p:val>
                                            <p:strVal val="#ppt_h"/>
                                          </p:val>
                                        </p:tav>
                                      </p:tavLst>
                                    </p:anim>
                                  </p:childTnLst>
                                </p:cTn>
                              </p:par>
                              <p:par>
                                <p:cTn id="67" presetID="23" presetClass="entr" presetSubtype="32" fill="hold" grpId="0" nodeType="withEffect">
                                  <p:stCondLst>
                                    <p:cond delay="500"/>
                                  </p:stCondLst>
                                  <p:childTnLst>
                                    <p:set>
                                      <p:cBhvr>
                                        <p:cTn id="68" dur="1" fill="hold">
                                          <p:stCondLst>
                                            <p:cond delay="0"/>
                                          </p:stCondLst>
                                        </p:cTn>
                                        <p:tgtEl>
                                          <p:spTgt spid="79"/>
                                        </p:tgtEl>
                                        <p:attrNameLst>
                                          <p:attrName>style.visibility</p:attrName>
                                        </p:attrNameLst>
                                      </p:cBhvr>
                                      <p:to>
                                        <p:strVal val="visible"/>
                                      </p:to>
                                    </p:set>
                                    <p:anim calcmode="lin" valueType="num">
                                      <p:cBhvr>
                                        <p:cTn id="69" dur="500" fill="hold"/>
                                        <p:tgtEl>
                                          <p:spTgt spid="79"/>
                                        </p:tgtEl>
                                        <p:attrNameLst>
                                          <p:attrName>ppt_w</p:attrName>
                                        </p:attrNameLst>
                                      </p:cBhvr>
                                      <p:tavLst>
                                        <p:tav tm="0">
                                          <p:val>
                                            <p:strVal val="4*#ppt_w"/>
                                          </p:val>
                                        </p:tav>
                                        <p:tav tm="100000">
                                          <p:val>
                                            <p:strVal val="#ppt_w"/>
                                          </p:val>
                                        </p:tav>
                                      </p:tavLst>
                                    </p:anim>
                                    <p:anim calcmode="lin" valueType="num">
                                      <p:cBhvr>
                                        <p:cTn id="70" dur="500" fill="hold"/>
                                        <p:tgtEl>
                                          <p:spTgt spid="79"/>
                                        </p:tgtEl>
                                        <p:attrNameLst>
                                          <p:attrName>ppt_h</p:attrName>
                                        </p:attrNameLst>
                                      </p:cBhvr>
                                      <p:tavLst>
                                        <p:tav tm="0">
                                          <p:val>
                                            <p:strVal val="4*#ppt_h"/>
                                          </p:val>
                                        </p:tav>
                                        <p:tav tm="100000">
                                          <p:val>
                                            <p:strVal val="#ppt_h"/>
                                          </p:val>
                                        </p:tav>
                                      </p:tavLst>
                                    </p:anim>
                                  </p:childTnLst>
                                </p:cTn>
                              </p:par>
                              <p:par>
                                <p:cTn id="71" presetID="23" presetClass="entr" presetSubtype="32" fill="hold" grpId="0" nodeType="withEffect">
                                  <p:stCondLst>
                                    <p:cond delay="500"/>
                                  </p:stCondLst>
                                  <p:childTnLst>
                                    <p:set>
                                      <p:cBhvr>
                                        <p:cTn id="72" dur="1" fill="hold">
                                          <p:stCondLst>
                                            <p:cond delay="0"/>
                                          </p:stCondLst>
                                        </p:cTn>
                                        <p:tgtEl>
                                          <p:spTgt spid="81"/>
                                        </p:tgtEl>
                                        <p:attrNameLst>
                                          <p:attrName>style.visibility</p:attrName>
                                        </p:attrNameLst>
                                      </p:cBhvr>
                                      <p:to>
                                        <p:strVal val="visible"/>
                                      </p:to>
                                    </p:set>
                                    <p:anim calcmode="lin" valueType="num">
                                      <p:cBhvr>
                                        <p:cTn id="73" dur="500" fill="hold"/>
                                        <p:tgtEl>
                                          <p:spTgt spid="81"/>
                                        </p:tgtEl>
                                        <p:attrNameLst>
                                          <p:attrName>ppt_w</p:attrName>
                                        </p:attrNameLst>
                                      </p:cBhvr>
                                      <p:tavLst>
                                        <p:tav tm="0">
                                          <p:val>
                                            <p:strVal val="4*#ppt_w"/>
                                          </p:val>
                                        </p:tav>
                                        <p:tav tm="100000">
                                          <p:val>
                                            <p:strVal val="#ppt_w"/>
                                          </p:val>
                                        </p:tav>
                                      </p:tavLst>
                                    </p:anim>
                                    <p:anim calcmode="lin" valueType="num">
                                      <p:cBhvr>
                                        <p:cTn id="74" dur="500" fill="hold"/>
                                        <p:tgtEl>
                                          <p:spTgt spid="81"/>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P spid="38" grpId="0"/>
      <p:bldP spid="75" grpId="0"/>
      <p:bldP spid="77" grpId="0"/>
      <p:bldP spid="79" grpId="0"/>
      <p:bldP spid="81" grpId="0"/>
      <p:bldP spid="83" grpId="0"/>
      <p:bldP spid="8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965575" y="1491377"/>
            <a:ext cx="2219161" cy="499496"/>
          </a:xfrm>
          <a:prstGeom prst="rect">
            <a:avLst/>
          </a:prstGeom>
        </p:spPr>
        <p:txBody>
          <a:bodyPr wrap="square">
            <a:spAutoFit/>
          </a:bodyPr>
          <a:lstStyle/>
          <a:p>
            <a:r>
              <a:rPr lang="zh-CN" altLang="en-US" sz="2646" dirty="0">
                <a:solidFill>
                  <a:srgbClr val="AE002B"/>
                </a:solidFill>
                <a:cs typeface="+mn-ea"/>
                <a:sym typeface="+mn-lt"/>
              </a:rPr>
              <a:t>相关标题文字</a:t>
            </a:r>
          </a:p>
        </p:txBody>
      </p:sp>
      <p:sp>
        <p:nvSpPr>
          <p:cNvPr id="8" name="文本框 7"/>
          <p:cNvSpPr txBox="1"/>
          <p:nvPr/>
        </p:nvSpPr>
        <p:spPr>
          <a:xfrm>
            <a:off x="3965575" y="1944212"/>
            <a:ext cx="3774777" cy="671146"/>
          </a:xfrm>
          <a:prstGeom prst="rect">
            <a:avLst/>
          </a:prstGeom>
          <a:noFill/>
        </p:spPr>
        <p:txBody>
          <a:bodyPr wrap="square" rtlCol="0">
            <a:spAutoFit/>
          </a:bodyPr>
          <a:lstStyle/>
          <a:p>
            <a:pPr>
              <a:lnSpc>
                <a:spcPct val="150000"/>
              </a:lnSpc>
            </a:pPr>
            <a:r>
              <a:rPr lang="en-US" altLang="zh-CN" sz="836" dirty="0">
                <a:solidFill>
                  <a:srgbClr val="AE002B"/>
                </a:solidFill>
                <a:cs typeface="+mn-ea"/>
                <a:sym typeface="+mn-lt"/>
              </a:rPr>
              <a:t>CLICK ADD RELATED TITLE TEXT, AND CLICK ADD RELATED TITLE TEXT, CLICK ADD RELATED TITLE TEXT, CLICK ON ADD RELATED TITLE WORDS.</a:t>
            </a:r>
            <a:endParaRPr lang="zh-CN" altLang="en-US" sz="836" dirty="0">
              <a:solidFill>
                <a:srgbClr val="AE002B"/>
              </a:solidFill>
              <a:cs typeface="+mn-ea"/>
              <a:sym typeface="+mn-lt"/>
            </a:endParaRPr>
          </a:p>
        </p:txBody>
      </p:sp>
      <p:sp>
        <p:nvSpPr>
          <p:cNvPr id="9" name="Freeform 15"/>
          <p:cNvSpPr>
            <a:spLocks/>
          </p:cNvSpPr>
          <p:nvPr/>
        </p:nvSpPr>
        <p:spPr bwMode="auto">
          <a:xfrm>
            <a:off x="2162791" y="1275606"/>
            <a:ext cx="1469971" cy="1469969"/>
          </a:xfrm>
          <a:custGeom>
            <a:avLst/>
            <a:gdLst>
              <a:gd name="T0" fmla="*/ 77 w 1306"/>
              <a:gd name="T1" fmla="*/ 0 h 1306"/>
              <a:gd name="T2" fmla="*/ 1231 w 1306"/>
              <a:gd name="T3" fmla="*/ 0 h 1306"/>
              <a:gd name="T4" fmla="*/ 1254 w 1306"/>
              <a:gd name="T5" fmla="*/ 4 h 1306"/>
              <a:gd name="T6" fmla="*/ 1275 w 1306"/>
              <a:gd name="T7" fmla="*/ 16 h 1306"/>
              <a:gd name="T8" fmla="*/ 1292 w 1306"/>
              <a:gd name="T9" fmla="*/ 32 h 1306"/>
              <a:gd name="T10" fmla="*/ 1303 w 1306"/>
              <a:gd name="T11" fmla="*/ 53 h 1306"/>
              <a:gd name="T12" fmla="*/ 1306 w 1306"/>
              <a:gd name="T13" fmla="*/ 77 h 1306"/>
              <a:gd name="T14" fmla="*/ 1306 w 1306"/>
              <a:gd name="T15" fmla="*/ 1231 h 1306"/>
              <a:gd name="T16" fmla="*/ 1303 w 1306"/>
              <a:gd name="T17" fmla="*/ 1254 h 1306"/>
              <a:gd name="T18" fmla="*/ 1292 w 1306"/>
              <a:gd name="T19" fmla="*/ 1275 h 1306"/>
              <a:gd name="T20" fmla="*/ 1275 w 1306"/>
              <a:gd name="T21" fmla="*/ 1292 h 1306"/>
              <a:gd name="T22" fmla="*/ 1254 w 1306"/>
              <a:gd name="T23" fmla="*/ 1303 h 1306"/>
              <a:gd name="T24" fmla="*/ 1231 w 1306"/>
              <a:gd name="T25" fmla="*/ 1306 h 1306"/>
              <a:gd name="T26" fmla="*/ 77 w 1306"/>
              <a:gd name="T27" fmla="*/ 1306 h 1306"/>
              <a:gd name="T28" fmla="*/ 53 w 1306"/>
              <a:gd name="T29" fmla="*/ 1303 h 1306"/>
              <a:gd name="T30" fmla="*/ 32 w 1306"/>
              <a:gd name="T31" fmla="*/ 1292 h 1306"/>
              <a:gd name="T32" fmla="*/ 16 w 1306"/>
              <a:gd name="T33" fmla="*/ 1275 h 1306"/>
              <a:gd name="T34" fmla="*/ 4 w 1306"/>
              <a:gd name="T35" fmla="*/ 1254 h 1306"/>
              <a:gd name="T36" fmla="*/ 0 w 1306"/>
              <a:gd name="T37" fmla="*/ 1231 h 1306"/>
              <a:gd name="T38" fmla="*/ 0 w 1306"/>
              <a:gd name="T39" fmla="*/ 77 h 1306"/>
              <a:gd name="T40" fmla="*/ 4 w 1306"/>
              <a:gd name="T41" fmla="*/ 53 h 1306"/>
              <a:gd name="T42" fmla="*/ 16 w 1306"/>
              <a:gd name="T43" fmla="*/ 32 h 1306"/>
              <a:gd name="T44" fmla="*/ 32 w 1306"/>
              <a:gd name="T45" fmla="*/ 16 h 1306"/>
              <a:gd name="T46" fmla="*/ 53 w 1306"/>
              <a:gd name="T47" fmla="*/ 4 h 1306"/>
              <a:gd name="T48" fmla="*/ 77 w 1306"/>
              <a:gd name="T49" fmla="*/ 0 h 1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06" h="1306">
                <a:moveTo>
                  <a:pt x="77" y="0"/>
                </a:moveTo>
                <a:lnTo>
                  <a:pt x="1231" y="0"/>
                </a:lnTo>
                <a:lnTo>
                  <a:pt x="1254" y="4"/>
                </a:lnTo>
                <a:lnTo>
                  <a:pt x="1275" y="16"/>
                </a:lnTo>
                <a:lnTo>
                  <a:pt x="1292" y="32"/>
                </a:lnTo>
                <a:lnTo>
                  <a:pt x="1303" y="53"/>
                </a:lnTo>
                <a:lnTo>
                  <a:pt x="1306" y="77"/>
                </a:lnTo>
                <a:lnTo>
                  <a:pt x="1306" y="1231"/>
                </a:lnTo>
                <a:lnTo>
                  <a:pt x="1303" y="1254"/>
                </a:lnTo>
                <a:lnTo>
                  <a:pt x="1292" y="1275"/>
                </a:lnTo>
                <a:lnTo>
                  <a:pt x="1275" y="1292"/>
                </a:lnTo>
                <a:lnTo>
                  <a:pt x="1254" y="1303"/>
                </a:lnTo>
                <a:lnTo>
                  <a:pt x="1231" y="1306"/>
                </a:lnTo>
                <a:lnTo>
                  <a:pt x="77" y="1306"/>
                </a:lnTo>
                <a:lnTo>
                  <a:pt x="53" y="1303"/>
                </a:lnTo>
                <a:lnTo>
                  <a:pt x="32" y="1292"/>
                </a:lnTo>
                <a:lnTo>
                  <a:pt x="16" y="1275"/>
                </a:lnTo>
                <a:lnTo>
                  <a:pt x="4" y="1254"/>
                </a:lnTo>
                <a:lnTo>
                  <a:pt x="0" y="1231"/>
                </a:lnTo>
                <a:lnTo>
                  <a:pt x="0" y="77"/>
                </a:lnTo>
                <a:lnTo>
                  <a:pt x="4" y="53"/>
                </a:lnTo>
                <a:lnTo>
                  <a:pt x="16" y="32"/>
                </a:lnTo>
                <a:lnTo>
                  <a:pt x="32" y="16"/>
                </a:lnTo>
                <a:lnTo>
                  <a:pt x="53" y="4"/>
                </a:lnTo>
                <a:lnTo>
                  <a:pt x="77" y="0"/>
                </a:lnTo>
                <a:close/>
              </a:path>
            </a:pathLst>
          </a:custGeom>
          <a:solidFill>
            <a:schemeClr val="bg1"/>
          </a:solidFill>
          <a:ln w="57150">
            <a:solidFill>
              <a:schemeClr val="bg1"/>
            </a:solidFill>
            <a:prstDash val="solid"/>
            <a:round/>
            <a:headEnd/>
            <a:tailEnd/>
          </a:ln>
          <a:effectLst>
            <a:outerShdw blurRad="177800" dist="203200" dir="2700000" algn="tl" rotWithShape="0">
              <a:prstClr val="black">
                <a:alpha val="40000"/>
              </a:prstClr>
            </a:outerShdw>
          </a:effectLst>
        </p:spPr>
        <p:txBody>
          <a:bodyPr vert="horz" wrap="square" lIns="89605" tIns="44803" rIns="89605" bIns="44803" numCol="1" anchor="ctr" anchorCtr="1" compatLnSpc="1">
            <a:prstTxWarp prst="textNoShape">
              <a:avLst/>
            </a:prstTxWarp>
          </a:bodyPr>
          <a:lstStyle/>
          <a:p>
            <a:endParaRPr lang="zh-CN" altLang="en-US" sz="6133" dirty="0">
              <a:solidFill>
                <a:srgbClr val="AE002B"/>
              </a:solidFill>
              <a:cs typeface="+mn-ea"/>
              <a:sym typeface="+mn-lt"/>
            </a:endParaRPr>
          </a:p>
        </p:txBody>
      </p:sp>
      <p:sp>
        <p:nvSpPr>
          <p:cNvPr id="10" name="文本框 9"/>
          <p:cNvSpPr txBox="1"/>
          <p:nvPr/>
        </p:nvSpPr>
        <p:spPr>
          <a:xfrm>
            <a:off x="2339753" y="1504404"/>
            <a:ext cx="1152128" cy="1015663"/>
          </a:xfrm>
          <a:prstGeom prst="rect">
            <a:avLst/>
          </a:prstGeom>
          <a:noFill/>
        </p:spPr>
        <p:txBody>
          <a:bodyPr wrap="square" rtlCol="0">
            <a:spAutoFit/>
          </a:bodyPr>
          <a:lstStyle/>
          <a:p>
            <a:pPr algn="ctr"/>
            <a:r>
              <a:rPr lang="en-US" altLang="zh-CN" sz="6000" dirty="0">
                <a:solidFill>
                  <a:srgbClr val="AE002B"/>
                </a:solidFill>
                <a:latin typeface="Agency FB" panose="020B0503020202020204" pitchFamily="34" charset="0"/>
                <a:cs typeface="+mn-ea"/>
                <a:sym typeface="+mn-lt"/>
              </a:rPr>
              <a:t>01</a:t>
            </a:r>
            <a:endParaRPr lang="zh-CN" altLang="en-US" sz="6000" dirty="0">
              <a:solidFill>
                <a:srgbClr val="AE002B"/>
              </a:solidFill>
              <a:latin typeface="Agency FB" panose="020B0503020202020204" pitchFamily="34" charset="0"/>
              <a:cs typeface="+mn-ea"/>
              <a:sym typeface="+mn-lt"/>
            </a:endParaRPr>
          </a:p>
        </p:txBody>
      </p:sp>
    </p:spTree>
    <p:extLst>
      <p:ext uri="{BB962C8B-B14F-4D97-AF65-F5344CB8AC3E}">
        <p14:creationId xmlns:p14="http://schemas.microsoft.com/office/powerpoint/2010/main" val="3680190998"/>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1000" fill="hold"/>
                                        <p:tgtEl>
                                          <p:spTgt spid="10"/>
                                        </p:tgtEl>
                                        <p:attrNameLst>
                                          <p:attrName>ppt_w</p:attrName>
                                        </p:attrNameLst>
                                      </p:cBhvr>
                                      <p:tavLst>
                                        <p:tav tm="0">
                                          <p:val>
                                            <p:fltVal val="0"/>
                                          </p:val>
                                        </p:tav>
                                        <p:tav tm="100000">
                                          <p:val>
                                            <p:strVal val="#ppt_w"/>
                                          </p:val>
                                        </p:tav>
                                      </p:tavLst>
                                    </p:anim>
                                    <p:anim calcmode="lin" valueType="num">
                                      <p:cBhvr>
                                        <p:cTn id="15" dur="1000" fill="hold"/>
                                        <p:tgtEl>
                                          <p:spTgt spid="10"/>
                                        </p:tgtEl>
                                        <p:attrNameLst>
                                          <p:attrName>ppt_h</p:attrName>
                                        </p:attrNameLst>
                                      </p:cBhvr>
                                      <p:tavLst>
                                        <p:tav tm="0">
                                          <p:val>
                                            <p:fltVal val="0"/>
                                          </p:val>
                                        </p:tav>
                                        <p:tav tm="100000">
                                          <p:val>
                                            <p:strVal val="#ppt_h"/>
                                          </p:val>
                                        </p:tav>
                                      </p:tavLst>
                                    </p:anim>
                                    <p:anim calcmode="lin" valueType="num">
                                      <p:cBhvr>
                                        <p:cTn id="16" dur="1000" fill="hold"/>
                                        <p:tgtEl>
                                          <p:spTgt spid="10"/>
                                        </p:tgtEl>
                                        <p:attrNameLst>
                                          <p:attrName>style.rotation</p:attrName>
                                        </p:attrNameLst>
                                      </p:cBhvr>
                                      <p:tavLst>
                                        <p:tav tm="0">
                                          <p:val>
                                            <p:fltVal val="90"/>
                                          </p:val>
                                        </p:tav>
                                        <p:tav tm="100000">
                                          <p:val>
                                            <p:fltVal val="0"/>
                                          </p:val>
                                        </p:tav>
                                      </p:tavLst>
                                    </p:anim>
                                    <p:animEffect transition="in" filter="fade">
                                      <p:cBhvr>
                                        <p:cTn id="17" dur="1000"/>
                                        <p:tgtEl>
                                          <p:spTgt spid="10"/>
                                        </p:tgtEl>
                                      </p:cBhvr>
                                    </p:animEffect>
                                  </p:childTnLst>
                                </p:cTn>
                              </p:par>
                              <p:par>
                                <p:cTn id="18" presetID="23" presetClass="entr" presetSubtype="32"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strVal val="4*#ppt_w"/>
                                          </p:val>
                                        </p:tav>
                                        <p:tav tm="100000">
                                          <p:val>
                                            <p:strVal val="#ppt_w"/>
                                          </p:val>
                                        </p:tav>
                                      </p:tavLst>
                                    </p:anim>
                                    <p:anim calcmode="lin" valueType="num">
                                      <p:cBhvr>
                                        <p:cTn id="21" dur="500" fill="hold"/>
                                        <p:tgtEl>
                                          <p:spTgt spid="7"/>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6"/>
          <p:cNvSpPr>
            <a:spLocks noChangeArrowheads="1"/>
          </p:cNvSpPr>
          <p:nvPr/>
        </p:nvSpPr>
        <p:spPr bwMode="auto">
          <a:xfrm>
            <a:off x="5405371" y="3161801"/>
            <a:ext cx="487786" cy="183919"/>
          </a:xfrm>
          <a:prstGeom prst="rect">
            <a:avLst/>
          </a:prstGeom>
          <a:solidFill>
            <a:schemeClr val="bg1">
              <a:lumMod val="75000"/>
            </a:schemeClr>
          </a:solidFill>
          <a:ln w="0">
            <a:noFill/>
            <a:prstDash val="solid"/>
            <a:miter lim="800000"/>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26" name="Rectangle 7"/>
          <p:cNvSpPr>
            <a:spLocks noChangeArrowheads="1"/>
          </p:cNvSpPr>
          <p:nvPr/>
        </p:nvSpPr>
        <p:spPr bwMode="auto">
          <a:xfrm>
            <a:off x="5405371" y="1846379"/>
            <a:ext cx="487786" cy="181921"/>
          </a:xfrm>
          <a:prstGeom prst="rect">
            <a:avLst/>
          </a:prstGeom>
          <a:solidFill>
            <a:schemeClr val="bg1">
              <a:lumMod val="75000"/>
            </a:schemeClr>
          </a:solidFill>
          <a:ln w="0">
            <a:noFill/>
            <a:prstDash val="solid"/>
            <a:miter lim="800000"/>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27" name="Freeform 8"/>
          <p:cNvSpPr>
            <a:spLocks/>
          </p:cNvSpPr>
          <p:nvPr/>
        </p:nvSpPr>
        <p:spPr bwMode="auto">
          <a:xfrm>
            <a:off x="3106382" y="1356595"/>
            <a:ext cx="2786775" cy="489786"/>
          </a:xfrm>
          <a:custGeom>
            <a:avLst/>
            <a:gdLst>
              <a:gd name="T0" fmla="*/ 0 w 1394"/>
              <a:gd name="T1" fmla="*/ 0 h 245"/>
              <a:gd name="T2" fmla="*/ 1150 w 1394"/>
              <a:gd name="T3" fmla="*/ 0 h 245"/>
              <a:gd name="T4" fmla="*/ 1394 w 1394"/>
              <a:gd name="T5" fmla="*/ 245 h 245"/>
              <a:gd name="T6" fmla="*/ 241 w 1394"/>
              <a:gd name="T7" fmla="*/ 245 h 245"/>
              <a:gd name="T8" fmla="*/ 0 w 1394"/>
              <a:gd name="T9" fmla="*/ 0 h 245"/>
            </a:gdLst>
            <a:ahLst/>
            <a:cxnLst>
              <a:cxn ang="0">
                <a:pos x="T0" y="T1"/>
              </a:cxn>
              <a:cxn ang="0">
                <a:pos x="T2" y="T3"/>
              </a:cxn>
              <a:cxn ang="0">
                <a:pos x="T4" y="T5"/>
              </a:cxn>
              <a:cxn ang="0">
                <a:pos x="T6" y="T7"/>
              </a:cxn>
              <a:cxn ang="0">
                <a:pos x="T8" y="T9"/>
              </a:cxn>
            </a:cxnLst>
            <a:rect l="0" t="0" r="r" b="b"/>
            <a:pathLst>
              <a:path w="1394" h="245">
                <a:moveTo>
                  <a:pt x="0" y="0"/>
                </a:moveTo>
                <a:lnTo>
                  <a:pt x="1150" y="0"/>
                </a:lnTo>
                <a:lnTo>
                  <a:pt x="1394" y="245"/>
                </a:lnTo>
                <a:lnTo>
                  <a:pt x="241" y="245"/>
                </a:lnTo>
                <a:lnTo>
                  <a:pt x="0" y="0"/>
                </a:lnTo>
                <a:close/>
              </a:path>
            </a:pathLst>
          </a:custGeom>
          <a:solidFill>
            <a:srgbClr val="AE002B"/>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a:solidFill>
                <a:sysClr val="window" lastClr="FFFFFF"/>
              </a:solidFill>
              <a:cs typeface="+mn-ea"/>
              <a:sym typeface="+mn-lt"/>
            </a:endParaRPr>
          </a:p>
        </p:txBody>
      </p:sp>
      <p:sp>
        <p:nvSpPr>
          <p:cNvPr id="28" name="Rectangle 9"/>
          <p:cNvSpPr>
            <a:spLocks noChangeArrowheads="1"/>
          </p:cNvSpPr>
          <p:nvPr/>
        </p:nvSpPr>
        <p:spPr bwMode="auto">
          <a:xfrm>
            <a:off x="3106382" y="2510087"/>
            <a:ext cx="481789" cy="165928"/>
          </a:xfrm>
          <a:prstGeom prst="rect">
            <a:avLst/>
          </a:prstGeom>
          <a:solidFill>
            <a:schemeClr val="bg1">
              <a:lumMod val="75000"/>
            </a:schemeClr>
          </a:solidFill>
          <a:ln w="0">
            <a:noFill/>
            <a:prstDash val="solid"/>
            <a:miter lim="800000"/>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29" name="Freeform 10"/>
          <p:cNvSpPr>
            <a:spLocks/>
          </p:cNvSpPr>
          <p:nvPr/>
        </p:nvSpPr>
        <p:spPr bwMode="auto">
          <a:xfrm>
            <a:off x="3106382" y="2672016"/>
            <a:ext cx="2786775" cy="489786"/>
          </a:xfrm>
          <a:custGeom>
            <a:avLst/>
            <a:gdLst>
              <a:gd name="T0" fmla="*/ 0 w 1394"/>
              <a:gd name="T1" fmla="*/ 0 h 245"/>
              <a:gd name="T2" fmla="*/ 1150 w 1394"/>
              <a:gd name="T3" fmla="*/ 0 h 245"/>
              <a:gd name="T4" fmla="*/ 1394 w 1394"/>
              <a:gd name="T5" fmla="*/ 245 h 245"/>
              <a:gd name="T6" fmla="*/ 241 w 1394"/>
              <a:gd name="T7" fmla="*/ 245 h 245"/>
              <a:gd name="T8" fmla="*/ 0 w 1394"/>
              <a:gd name="T9" fmla="*/ 0 h 245"/>
            </a:gdLst>
            <a:ahLst/>
            <a:cxnLst>
              <a:cxn ang="0">
                <a:pos x="T0" y="T1"/>
              </a:cxn>
              <a:cxn ang="0">
                <a:pos x="T2" y="T3"/>
              </a:cxn>
              <a:cxn ang="0">
                <a:pos x="T4" y="T5"/>
              </a:cxn>
              <a:cxn ang="0">
                <a:pos x="T6" y="T7"/>
              </a:cxn>
              <a:cxn ang="0">
                <a:pos x="T8" y="T9"/>
              </a:cxn>
            </a:cxnLst>
            <a:rect l="0" t="0" r="r" b="b"/>
            <a:pathLst>
              <a:path w="1394" h="245">
                <a:moveTo>
                  <a:pt x="0" y="0"/>
                </a:moveTo>
                <a:lnTo>
                  <a:pt x="1150" y="0"/>
                </a:lnTo>
                <a:lnTo>
                  <a:pt x="1394" y="245"/>
                </a:lnTo>
                <a:lnTo>
                  <a:pt x="241" y="245"/>
                </a:lnTo>
                <a:lnTo>
                  <a:pt x="0" y="0"/>
                </a:lnTo>
                <a:close/>
              </a:path>
            </a:pathLst>
          </a:custGeom>
          <a:solidFill>
            <a:srgbClr val="AE002B"/>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a:solidFill>
                <a:sysClr val="window" lastClr="FFFFFF"/>
              </a:solidFill>
              <a:cs typeface="+mn-ea"/>
              <a:sym typeface="+mn-lt"/>
            </a:endParaRPr>
          </a:p>
        </p:txBody>
      </p:sp>
      <p:sp>
        <p:nvSpPr>
          <p:cNvPr id="30" name="Rectangle 11"/>
          <p:cNvSpPr>
            <a:spLocks noChangeArrowheads="1"/>
          </p:cNvSpPr>
          <p:nvPr/>
        </p:nvSpPr>
        <p:spPr bwMode="auto">
          <a:xfrm>
            <a:off x="3106382" y="3825508"/>
            <a:ext cx="481789" cy="171925"/>
          </a:xfrm>
          <a:prstGeom prst="rect">
            <a:avLst/>
          </a:prstGeom>
          <a:solidFill>
            <a:schemeClr val="bg1">
              <a:lumMod val="75000"/>
            </a:schemeClr>
          </a:solidFill>
          <a:ln w="0">
            <a:noFill/>
            <a:prstDash val="solid"/>
            <a:miter lim="800000"/>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32" name="Freeform 12"/>
          <p:cNvSpPr>
            <a:spLocks/>
          </p:cNvSpPr>
          <p:nvPr/>
        </p:nvSpPr>
        <p:spPr bwMode="auto">
          <a:xfrm>
            <a:off x="3106382" y="3993434"/>
            <a:ext cx="2506898" cy="483787"/>
          </a:xfrm>
          <a:custGeom>
            <a:avLst/>
            <a:gdLst>
              <a:gd name="T0" fmla="*/ 0 w 1254"/>
              <a:gd name="T1" fmla="*/ 0 h 242"/>
              <a:gd name="T2" fmla="*/ 1254 w 1254"/>
              <a:gd name="T3" fmla="*/ 0 h 242"/>
              <a:gd name="T4" fmla="*/ 1254 w 1254"/>
              <a:gd name="T5" fmla="*/ 242 h 242"/>
              <a:gd name="T6" fmla="*/ 241 w 1254"/>
              <a:gd name="T7" fmla="*/ 242 h 242"/>
              <a:gd name="T8" fmla="*/ 0 w 1254"/>
              <a:gd name="T9" fmla="*/ 0 h 242"/>
            </a:gdLst>
            <a:ahLst/>
            <a:cxnLst>
              <a:cxn ang="0">
                <a:pos x="T0" y="T1"/>
              </a:cxn>
              <a:cxn ang="0">
                <a:pos x="T2" y="T3"/>
              </a:cxn>
              <a:cxn ang="0">
                <a:pos x="T4" y="T5"/>
              </a:cxn>
              <a:cxn ang="0">
                <a:pos x="T6" y="T7"/>
              </a:cxn>
              <a:cxn ang="0">
                <a:pos x="T8" y="T9"/>
              </a:cxn>
            </a:cxnLst>
            <a:rect l="0" t="0" r="r" b="b"/>
            <a:pathLst>
              <a:path w="1254" h="242">
                <a:moveTo>
                  <a:pt x="0" y="0"/>
                </a:moveTo>
                <a:lnTo>
                  <a:pt x="1254" y="0"/>
                </a:lnTo>
                <a:lnTo>
                  <a:pt x="1254" y="242"/>
                </a:lnTo>
                <a:lnTo>
                  <a:pt x="241" y="242"/>
                </a:lnTo>
                <a:lnTo>
                  <a:pt x="0" y="0"/>
                </a:lnTo>
                <a:close/>
              </a:path>
            </a:pathLst>
          </a:custGeom>
          <a:solidFill>
            <a:srgbClr val="AE002B"/>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a:solidFill>
                <a:sysClr val="window" lastClr="FFFFFF"/>
              </a:solidFill>
              <a:cs typeface="+mn-ea"/>
              <a:sym typeface="+mn-lt"/>
            </a:endParaRPr>
          </a:p>
        </p:txBody>
      </p:sp>
      <p:sp>
        <p:nvSpPr>
          <p:cNvPr id="33" name="Freeform 13"/>
          <p:cNvSpPr>
            <a:spLocks/>
          </p:cNvSpPr>
          <p:nvPr/>
        </p:nvSpPr>
        <p:spPr bwMode="auto">
          <a:xfrm>
            <a:off x="3106382" y="2020303"/>
            <a:ext cx="2786775" cy="489786"/>
          </a:xfrm>
          <a:custGeom>
            <a:avLst/>
            <a:gdLst>
              <a:gd name="T0" fmla="*/ 241 w 1394"/>
              <a:gd name="T1" fmla="*/ 0 h 245"/>
              <a:gd name="T2" fmla="*/ 1394 w 1394"/>
              <a:gd name="T3" fmla="*/ 0 h 245"/>
              <a:gd name="T4" fmla="*/ 1150 w 1394"/>
              <a:gd name="T5" fmla="*/ 245 h 245"/>
              <a:gd name="T6" fmla="*/ 0 w 1394"/>
              <a:gd name="T7" fmla="*/ 245 h 245"/>
              <a:gd name="T8" fmla="*/ 241 w 1394"/>
              <a:gd name="T9" fmla="*/ 0 h 245"/>
            </a:gdLst>
            <a:ahLst/>
            <a:cxnLst>
              <a:cxn ang="0">
                <a:pos x="T0" y="T1"/>
              </a:cxn>
              <a:cxn ang="0">
                <a:pos x="T2" y="T3"/>
              </a:cxn>
              <a:cxn ang="0">
                <a:pos x="T4" y="T5"/>
              </a:cxn>
              <a:cxn ang="0">
                <a:pos x="T6" y="T7"/>
              </a:cxn>
              <a:cxn ang="0">
                <a:pos x="T8" y="T9"/>
              </a:cxn>
            </a:cxnLst>
            <a:rect l="0" t="0" r="r" b="b"/>
            <a:pathLst>
              <a:path w="1394" h="245">
                <a:moveTo>
                  <a:pt x="241" y="0"/>
                </a:moveTo>
                <a:lnTo>
                  <a:pt x="1394" y="0"/>
                </a:lnTo>
                <a:lnTo>
                  <a:pt x="1150" y="245"/>
                </a:lnTo>
                <a:lnTo>
                  <a:pt x="0" y="245"/>
                </a:lnTo>
                <a:lnTo>
                  <a:pt x="241" y="0"/>
                </a:lnTo>
                <a:close/>
              </a:path>
            </a:pathLst>
          </a:custGeom>
          <a:solidFill>
            <a:schemeClr val="bg1">
              <a:lumMod val="50000"/>
            </a:schemeClr>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a:solidFill>
                <a:sysClr val="window" lastClr="FFFFFF"/>
              </a:solidFill>
              <a:cs typeface="+mn-ea"/>
              <a:sym typeface="+mn-lt"/>
            </a:endParaRPr>
          </a:p>
        </p:txBody>
      </p:sp>
      <p:sp>
        <p:nvSpPr>
          <p:cNvPr id="34" name="Freeform 14"/>
          <p:cNvSpPr>
            <a:spLocks/>
          </p:cNvSpPr>
          <p:nvPr/>
        </p:nvSpPr>
        <p:spPr bwMode="auto">
          <a:xfrm>
            <a:off x="3106382" y="3337723"/>
            <a:ext cx="2786775" cy="487786"/>
          </a:xfrm>
          <a:custGeom>
            <a:avLst/>
            <a:gdLst>
              <a:gd name="T0" fmla="*/ 241 w 1394"/>
              <a:gd name="T1" fmla="*/ 0 h 244"/>
              <a:gd name="T2" fmla="*/ 1394 w 1394"/>
              <a:gd name="T3" fmla="*/ 0 h 244"/>
              <a:gd name="T4" fmla="*/ 1150 w 1394"/>
              <a:gd name="T5" fmla="*/ 244 h 244"/>
              <a:gd name="T6" fmla="*/ 0 w 1394"/>
              <a:gd name="T7" fmla="*/ 244 h 244"/>
              <a:gd name="T8" fmla="*/ 241 w 1394"/>
              <a:gd name="T9" fmla="*/ 0 h 244"/>
            </a:gdLst>
            <a:ahLst/>
            <a:cxnLst>
              <a:cxn ang="0">
                <a:pos x="T0" y="T1"/>
              </a:cxn>
              <a:cxn ang="0">
                <a:pos x="T2" y="T3"/>
              </a:cxn>
              <a:cxn ang="0">
                <a:pos x="T4" y="T5"/>
              </a:cxn>
              <a:cxn ang="0">
                <a:pos x="T6" y="T7"/>
              </a:cxn>
              <a:cxn ang="0">
                <a:pos x="T8" y="T9"/>
              </a:cxn>
            </a:cxnLst>
            <a:rect l="0" t="0" r="r" b="b"/>
            <a:pathLst>
              <a:path w="1394" h="244">
                <a:moveTo>
                  <a:pt x="241" y="0"/>
                </a:moveTo>
                <a:lnTo>
                  <a:pt x="1394" y="0"/>
                </a:lnTo>
                <a:lnTo>
                  <a:pt x="1150" y="244"/>
                </a:lnTo>
                <a:lnTo>
                  <a:pt x="0" y="244"/>
                </a:lnTo>
                <a:lnTo>
                  <a:pt x="241" y="0"/>
                </a:lnTo>
                <a:close/>
              </a:path>
            </a:pathLst>
          </a:custGeom>
          <a:solidFill>
            <a:schemeClr val="bg1">
              <a:lumMod val="50000"/>
            </a:schemeClr>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a:solidFill>
                <a:sysClr val="window" lastClr="FFFFFF"/>
              </a:solidFill>
              <a:cs typeface="+mn-ea"/>
              <a:sym typeface="+mn-lt"/>
            </a:endParaRPr>
          </a:p>
        </p:txBody>
      </p:sp>
      <p:grpSp>
        <p:nvGrpSpPr>
          <p:cNvPr id="35" name="组合 34"/>
          <p:cNvGrpSpPr/>
          <p:nvPr/>
        </p:nvGrpSpPr>
        <p:grpSpPr>
          <a:xfrm>
            <a:off x="3670134" y="4081395"/>
            <a:ext cx="531766" cy="307865"/>
            <a:chOff x="5238881" y="5604205"/>
            <a:chExt cx="763063" cy="441774"/>
          </a:xfrm>
        </p:grpSpPr>
        <p:sp>
          <p:nvSpPr>
            <p:cNvPr id="36" name="Freeform 79"/>
            <p:cNvSpPr>
              <a:spLocks/>
            </p:cNvSpPr>
            <p:nvPr/>
          </p:nvSpPr>
          <p:spPr bwMode="auto">
            <a:xfrm>
              <a:off x="5238881" y="5652973"/>
              <a:ext cx="203676" cy="344239"/>
            </a:xfrm>
            <a:custGeom>
              <a:avLst/>
              <a:gdLst>
                <a:gd name="T0" fmla="*/ 61 w 71"/>
                <a:gd name="T1" fmla="*/ 0 h 120"/>
                <a:gd name="T2" fmla="*/ 65 w 71"/>
                <a:gd name="T3" fmla="*/ 0 h 120"/>
                <a:gd name="T4" fmla="*/ 67 w 71"/>
                <a:gd name="T5" fmla="*/ 2 h 120"/>
                <a:gd name="T6" fmla="*/ 71 w 71"/>
                <a:gd name="T7" fmla="*/ 6 h 120"/>
                <a:gd name="T8" fmla="*/ 71 w 71"/>
                <a:gd name="T9" fmla="*/ 10 h 120"/>
                <a:gd name="T10" fmla="*/ 71 w 71"/>
                <a:gd name="T11" fmla="*/ 14 h 120"/>
                <a:gd name="T12" fmla="*/ 67 w 71"/>
                <a:gd name="T13" fmla="*/ 18 h 120"/>
                <a:gd name="T14" fmla="*/ 26 w 71"/>
                <a:gd name="T15" fmla="*/ 61 h 120"/>
                <a:gd name="T16" fmla="*/ 67 w 71"/>
                <a:gd name="T17" fmla="*/ 102 h 120"/>
                <a:gd name="T18" fmla="*/ 71 w 71"/>
                <a:gd name="T19" fmla="*/ 106 h 120"/>
                <a:gd name="T20" fmla="*/ 71 w 71"/>
                <a:gd name="T21" fmla="*/ 110 h 120"/>
                <a:gd name="T22" fmla="*/ 71 w 71"/>
                <a:gd name="T23" fmla="*/ 114 h 120"/>
                <a:gd name="T24" fmla="*/ 67 w 71"/>
                <a:gd name="T25" fmla="*/ 118 h 120"/>
                <a:gd name="T26" fmla="*/ 61 w 71"/>
                <a:gd name="T27" fmla="*/ 120 h 120"/>
                <a:gd name="T28" fmla="*/ 53 w 71"/>
                <a:gd name="T29" fmla="*/ 118 h 120"/>
                <a:gd name="T30" fmla="*/ 4 w 71"/>
                <a:gd name="T31" fmla="*/ 67 h 120"/>
                <a:gd name="T32" fmla="*/ 0 w 71"/>
                <a:gd name="T33" fmla="*/ 61 h 120"/>
                <a:gd name="T34" fmla="*/ 4 w 71"/>
                <a:gd name="T35" fmla="*/ 53 h 120"/>
                <a:gd name="T36" fmla="*/ 53 w 71"/>
                <a:gd name="T37" fmla="*/ 2 h 120"/>
                <a:gd name="T38" fmla="*/ 57 w 71"/>
                <a:gd name="T39" fmla="*/ 0 h 120"/>
                <a:gd name="T40" fmla="*/ 61 w 71"/>
                <a:gd name="T41"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120">
                  <a:moveTo>
                    <a:pt x="61" y="0"/>
                  </a:moveTo>
                  <a:lnTo>
                    <a:pt x="65" y="0"/>
                  </a:lnTo>
                  <a:lnTo>
                    <a:pt x="67" y="2"/>
                  </a:lnTo>
                  <a:lnTo>
                    <a:pt x="71" y="6"/>
                  </a:lnTo>
                  <a:lnTo>
                    <a:pt x="71" y="10"/>
                  </a:lnTo>
                  <a:lnTo>
                    <a:pt x="71" y="14"/>
                  </a:lnTo>
                  <a:lnTo>
                    <a:pt x="67" y="18"/>
                  </a:lnTo>
                  <a:lnTo>
                    <a:pt x="26" y="61"/>
                  </a:lnTo>
                  <a:lnTo>
                    <a:pt x="67" y="102"/>
                  </a:lnTo>
                  <a:lnTo>
                    <a:pt x="71" y="106"/>
                  </a:lnTo>
                  <a:lnTo>
                    <a:pt x="71" y="110"/>
                  </a:lnTo>
                  <a:lnTo>
                    <a:pt x="71" y="114"/>
                  </a:lnTo>
                  <a:lnTo>
                    <a:pt x="67" y="118"/>
                  </a:lnTo>
                  <a:lnTo>
                    <a:pt x="61" y="120"/>
                  </a:lnTo>
                  <a:lnTo>
                    <a:pt x="53" y="118"/>
                  </a:lnTo>
                  <a:lnTo>
                    <a:pt x="4" y="67"/>
                  </a:lnTo>
                  <a:lnTo>
                    <a:pt x="0" y="61"/>
                  </a:lnTo>
                  <a:lnTo>
                    <a:pt x="4" y="53"/>
                  </a:lnTo>
                  <a:lnTo>
                    <a:pt x="53" y="2"/>
                  </a:lnTo>
                  <a:lnTo>
                    <a:pt x="57" y="0"/>
                  </a:lnTo>
                  <a:lnTo>
                    <a:pt x="61"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grpSp>
          <p:nvGrpSpPr>
            <p:cNvPr id="37" name="组合 36"/>
            <p:cNvGrpSpPr/>
            <p:nvPr/>
          </p:nvGrpSpPr>
          <p:grpSpPr>
            <a:xfrm>
              <a:off x="5557301" y="5604205"/>
              <a:ext cx="444643" cy="441774"/>
              <a:chOff x="5557301" y="5584126"/>
              <a:chExt cx="444643" cy="441774"/>
            </a:xfrm>
          </p:grpSpPr>
          <p:sp>
            <p:nvSpPr>
              <p:cNvPr id="38" name="Freeform 192"/>
              <p:cNvSpPr>
                <a:spLocks noEditPoints="1"/>
              </p:cNvSpPr>
              <p:nvPr/>
            </p:nvSpPr>
            <p:spPr bwMode="auto">
              <a:xfrm>
                <a:off x="5557301" y="5584126"/>
                <a:ext cx="444643" cy="441774"/>
              </a:xfrm>
              <a:custGeom>
                <a:avLst/>
                <a:gdLst>
                  <a:gd name="T0" fmla="*/ 78 w 155"/>
                  <a:gd name="T1" fmla="*/ 10 h 154"/>
                  <a:gd name="T2" fmla="*/ 61 w 155"/>
                  <a:gd name="T3" fmla="*/ 12 h 154"/>
                  <a:gd name="T4" fmla="*/ 43 w 155"/>
                  <a:gd name="T5" fmla="*/ 18 h 154"/>
                  <a:gd name="T6" fmla="*/ 25 w 155"/>
                  <a:gd name="T7" fmla="*/ 34 h 154"/>
                  <a:gd name="T8" fmla="*/ 13 w 155"/>
                  <a:gd name="T9" fmla="*/ 55 h 154"/>
                  <a:gd name="T10" fmla="*/ 9 w 155"/>
                  <a:gd name="T11" fmla="*/ 77 h 154"/>
                  <a:gd name="T12" fmla="*/ 11 w 155"/>
                  <a:gd name="T13" fmla="*/ 95 h 154"/>
                  <a:gd name="T14" fmla="*/ 19 w 155"/>
                  <a:gd name="T15" fmla="*/ 112 h 154"/>
                  <a:gd name="T16" fmla="*/ 33 w 155"/>
                  <a:gd name="T17" fmla="*/ 130 h 154"/>
                  <a:gd name="T18" fmla="*/ 55 w 155"/>
                  <a:gd name="T19" fmla="*/ 142 h 154"/>
                  <a:gd name="T20" fmla="*/ 78 w 155"/>
                  <a:gd name="T21" fmla="*/ 146 h 154"/>
                  <a:gd name="T22" fmla="*/ 94 w 155"/>
                  <a:gd name="T23" fmla="*/ 144 h 154"/>
                  <a:gd name="T24" fmla="*/ 112 w 155"/>
                  <a:gd name="T25" fmla="*/ 138 h 154"/>
                  <a:gd name="T26" fmla="*/ 130 w 155"/>
                  <a:gd name="T27" fmla="*/ 122 h 154"/>
                  <a:gd name="T28" fmla="*/ 143 w 155"/>
                  <a:gd name="T29" fmla="*/ 101 h 154"/>
                  <a:gd name="T30" fmla="*/ 147 w 155"/>
                  <a:gd name="T31" fmla="*/ 77 h 154"/>
                  <a:gd name="T32" fmla="*/ 145 w 155"/>
                  <a:gd name="T33" fmla="*/ 61 h 154"/>
                  <a:gd name="T34" fmla="*/ 136 w 155"/>
                  <a:gd name="T35" fmla="*/ 44 h 154"/>
                  <a:gd name="T36" fmla="*/ 122 w 155"/>
                  <a:gd name="T37" fmla="*/ 24 h 154"/>
                  <a:gd name="T38" fmla="*/ 100 w 155"/>
                  <a:gd name="T39" fmla="*/ 14 h 154"/>
                  <a:gd name="T40" fmla="*/ 78 w 155"/>
                  <a:gd name="T41" fmla="*/ 10 h 154"/>
                  <a:gd name="T42" fmla="*/ 78 w 155"/>
                  <a:gd name="T43" fmla="*/ 0 h 154"/>
                  <a:gd name="T44" fmla="*/ 104 w 155"/>
                  <a:gd name="T45" fmla="*/ 6 h 154"/>
                  <a:gd name="T46" fmla="*/ 126 w 155"/>
                  <a:gd name="T47" fmla="*/ 18 h 154"/>
                  <a:gd name="T48" fmla="*/ 145 w 155"/>
                  <a:gd name="T49" fmla="*/ 40 h 154"/>
                  <a:gd name="T50" fmla="*/ 153 w 155"/>
                  <a:gd name="T51" fmla="*/ 59 h 154"/>
                  <a:gd name="T52" fmla="*/ 155 w 155"/>
                  <a:gd name="T53" fmla="*/ 77 h 154"/>
                  <a:gd name="T54" fmla="*/ 151 w 155"/>
                  <a:gd name="T55" fmla="*/ 103 h 154"/>
                  <a:gd name="T56" fmla="*/ 136 w 155"/>
                  <a:gd name="T57" fmla="*/ 128 h 154"/>
                  <a:gd name="T58" fmla="*/ 116 w 155"/>
                  <a:gd name="T59" fmla="*/ 144 h 154"/>
                  <a:gd name="T60" fmla="*/ 96 w 155"/>
                  <a:gd name="T61" fmla="*/ 152 h 154"/>
                  <a:gd name="T62" fmla="*/ 78 w 155"/>
                  <a:gd name="T63" fmla="*/ 154 h 154"/>
                  <a:gd name="T64" fmla="*/ 51 w 155"/>
                  <a:gd name="T65" fmla="*/ 150 h 154"/>
                  <a:gd name="T66" fmla="*/ 29 w 155"/>
                  <a:gd name="T67" fmla="*/ 136 h 154"/>
                  <a:gd name="T68" fmla="*/ 11 w 155"/>
                  <a:gd name="T69" fmla="*/ 116 h 154"/>
                  <a:gd name="T70" fmla="*/ 3 w 155"/>
                  <a:gd name="T71" fmla="*/ 97 h 154"/>
                  <a:gd name="T72" fmla="*/ 0 w 155"/>
                  <a:gd name="T73" fmla="*/ 77 h 154"/>
                  <a:gd name="T74" fmla="*/ 5 w 155"/>
                  <a:gd name="T75" fmla="*/ 50 h 154"/>
                  <a:gd name="T76" fmla="*/ 19 w 155"/>
                  <a:gd name="T77" fmla="*/ 28 h 154"/>
                  <a:gd name="T78" fmla="*/ 39 w 155"/>
                  <a:gd name="T79" fmla="*/ 10 h 154"/>
                  <a:gd name="T80" fmla="*/ 59 w 155"/>
                  <a:gd name="T81" fmla="*/ 4 h 154"/>
                  <a:gd name="T82" fmla="*/ 78 w 155"/>
                  <a:gd name="T83"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5" h="154">
                    <a:moveTo>
                      <a:pt x="78" y="10"/>
                    </a:moveTo>
                    <a:lnTo>
                      <a:pt x="61" y="12"/>
                    </a:lnTo>
                    <a:lnTo>
                      <a:pt x="43" y="18"/>
                    </a:lnTo>
                    <a:lnTo>
                      <a:pt x="25" y="34"/>
                    </a:lnTo>
                    <a:lnTo>
                      <a:pt x="13" y="55"/>
                    </a:lnTo>
                    <a:lnTo>
                      <a:pt x="9" y="77"/>
                    </a:lnTo>
                    <a:lnTo>
                      <a:pt x="11" y="95"/>
                    </a:lnTo>
                    <a:lnTo>
                      <a:pt x="19" y="112"/>
                    </a:lnTo>
                    <a:lnTo>
                      <a:pt x="33" y="130"/>
                    </a:lnTo>
                    <a:lnTo>
                      <a:pt x="55" y="142"/>
                    </a:lnTo>
                    <a:lnTo>
                      <a:pt x="78" y="146"/>
                    </a:lnTo>
                    <a:lnTo>
                      <a:pt x="94" y="144"/>
                    </a:lnTo>
                    <a:lnTo>
                      <a:pt x="112" y="138"/>
                    </a:lnTo>
                    <a:lnTo>
                      <a:pt x="130" y="122"/>
                    </a:lnTo>
                    <a:lnTo>
                      <a:pt x="143" y="101"/>
                    </a:lnTo>
                    <a:lnTo>
                      <a:pt x="147" y="77"/>
                    </a:lnTo>
                    <a:lnTo>
                      <a:pt x="145" y="61"/>
                    </a:lnTo>
                    <a:lnTo>
                      <a:pt x="136" y="44"/>
                    </a:lnTo>
                    <a:lnTo>
                      <a:pt x="122" y="24"/>
                    </a:lnTo>
                    <a:lnTo>
                      <a:pt x="100" y="14"/>
                    </a:lnTo>
                    <a:lnTo>
                      <a:pt x="78" y="10"/>
                    </a:lnTo>
                    <a:close/>
                    <a:moveTo>
                      <a:pt x="78" y="0"/>
                    </a:moveTo>
                    <a:lnTo>
                      <a:pt x="104" y="6"/>
                    </a:lnTo>
                    <a:lnTo>
                      <a:pt x="126" y="18"/>
                    </a:lnTo>
                    <a:lnTo>
                      <a:pt x="145" y="40"/>
                    </a:lnTo>
                    <a:lnTo>
                      <a:pt x="153" y="59"/>
                    </a:lnTo>
                    <a:lnTo>
                      <a:pt x="155" y="77"/>
                    </a:lnTo>
                    <a:lnTo>
                      <a:pt x="151" y="103"/>
                    </a:lnTo>
                    <a:lnTo>
                      <a:pt x="136" y="128"/>
                    </a:lnTo>
                    <a:lnTo>
                      <a:pt x="116" y="144"/>
                    </a:lnTo>
                    <a:lnTo>
                      <a:pt x="96" y="152"/>
                    </a:lnTo>
                    <a:lnTo>
                      <a:pt x="78" y="154"/>
                    </a:lnTo>
                    <a:lnTo>
                      <a:pt x="51" y="150"/>
                    </a:lnTo>
                    <a:lnTo>
                      <a:pt x="29" y="136"/>
                    </a:lnTo>
                    <a:lnTo>
                      <a:pt x="11" y="116"/>
                    </a:lnTo>
                    <a:lnTo>
                      <a:pt x="3" y="97"/>
                    </a:lnTo>
                    <a:lnTo>
                      <a:pt x="0" y="77"/>
                    </a:lnTo>
                    <a:lnTo>
                      <a:pt x="5" y="50"/>
                    </a:lnTo>
                    <a:lnTo>
                      <a:pt x="19" y="28"/>
                    </a:lnTo>
                    <a:lnTo>
                      <a:pt x="39" y="10"/>
                    </a:lnTo>
                    <a:lnTo>
                      <a:pt x="59" y="4"/>
                    </a:lnTo>
                    <a:lnTo>
                      <a:pt x="78"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39" name="Freeform 193"/>
              <p:cNvSpPr>
                <a:spLocks/>
              </p:cNvSpPr>
              <p:nvPr/>
            </p:nvSpPr>
            <p:spPr bwMode="auto">
              <a:xfrm>
                <a:off x="5657705" y="5905416"/>
                <a:ext cx="28687" cy="22949"/>
              </a:xfrm>
              <a:custGeom>
                <a:avLst/>
                <a:gdLst>
                  <a:gd name="T0" fmla="*/ 0 w 10"/>
                  <a:gd name="T1" fmla="*/ 0 h 8"/>
                  <a:gd name="T2" fmla="*/ 10 w 10"/>
                  <a:gd name="T3" fmla="*/ 8 h 8"/>
                  <a:gd name="T4" fmla="*/ 4 w 10"/>
                  <a:gd name="T5" fmla="*/ 8 h 8"/>
                  <a:gd name="T6" fmla="*/ 0 w 10"/>
                  <a:gd name="T7" fmla="*/ 8 h 8"/>
                  <a:gd name="T8" fmla="*/ 0 w 10"/>
                  <a:gd name="T9" fmla="*/ 4 h 8"/>
                  <a:gd name="T10" fmla="*/ 0 w 10"/>
                  <a:gd name="T11" fmla="*/ 0 h 8"/>
                </a:gdLst>
                <a:ahLst/>
                <a:cxnLst>
                  <a:cxn ang="0">
                    <a:pos x="T0" y="T1"/>
                  </a:cxn>
                  <a:cxn ang="0">
                    <a:pos x="T2" y="T3"/>
                  </a:cxn>
                  <a:cxn ang="0">
                    <a:pos x="T4" y="T5"/>
                  </a:cxn>
                  <a:cxn ang="0">
                    <a:pos x="T6" y="T7"/>
                  </a:cxn>
                  <a:cxn ang="0">
                    <a:pos x="T8" y="T9"/>
                  </a:cxn>
                  <a:cxn ang="0">
                    <a:pos x="T10" y="T11"/>
                  </a:cxn>
                </a:cxnLst>
                <a:rect l="0" t="0" r="r" b="b"/>
                <a:pathLst>
                  <a:path w="10" h="8">
                    <a:moveTo>
                      <a:pt x="0" y="0"/>
                    </a:moveTo>
                    <a:lnTo>
                      <a:pt x="10" y="8"/>
                    </a:lnTo>
                    <a:lnTo>
                      <a:pt x="4" y="8"/>
                    </a:lnTo>
                    <a:lnTo>
                      <a:pt x="0" y="8"/>
                    </a:lnTo>
                    <a:lnTo>
                      <a:pt x="0" y="4"/>
                    </a:lnTo>
                    <a:lnTo>
                      <a:pt x="0"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40" name="Freeform 194"/>
              <p:cNvSpPr>
                <a:spLocks/>
              </p:cNvSpPr>
              <p:nvPr/>
            </p:nvSpPr>
            <p:spPr bwMode="auto">
              <a:xfrm>
                <a:off x="5792532" y="5687397"/>
                <a:ext cx="103272" cy="111879"/>
              </a:xfrm>
              <a:custGeom>
                <a:avLst/>
                <a:gdLst>
                  <a:gd name="T0" fmla="*/ 6 w 36"/>
                  <a:gd name="T1" fmla="*/ 0 h 39"/>
                  <a:gd name="T2" fmla="*/ 16 w 36"/>
                  <a:gd name="T3" fmla="*/ 0 h 39"/>
                  <a:gd name="T4" fmla="*/ 36 w 36"/>
                  <a:gd name="T5" fmla="*/ 21 h 39"/>
                  <a:gd name="T6" fmla="*/ 36 w 36"/>
                  <a:gd name="T7" fmla="*/ 31 h 39"/>
                  <a:gd name="T8" fmla="*/ 30 w 36"/>
                  <a:gd name="T9" fmla="*/ 39 h 39"/>
                  <a:gd name="T10" fmla="*/ 0 w 36"/>
                  <a:gd name="T11" fmla="*/ 6 h 39"/>
                  <a:gd name="T12" fmla="*/ 6 w 36"/>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36" h="39">
                    <a:moveTo>
                      <a:pt x="6" y="0"/>
                    </a:moveTo>
                    <a:lnTo>
                      <a:pt x="16" y="0"/>
                    </a:lnTo>
                    <a:lnTo>
                      <a:pt x="36" y="21"/>
                    </a:lnTo>
                    <a:lnTo>
                      <a:pt x="36" y="31"/>
                    </a:lnTo>
                    <a:lnTo>
                      <a:pt x="30" y="39"/>
                    </a:lnTo>
                    <a:lnTo>
                      <a:pt x="0" y="6"/>
                    </a:lnTo>
                    <a:lnTo>
                      <a:pt x="6"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41" name="Freeform 195"/>
              <p:cNvSpPr>
                <a:spLocks/>
              </p:cNvSpPr>
              <p:nvPr/>
            </p:nvSpPr>
            <p:spPr bwMode="auto">
              <a:xfrm>
                <a:off x="5715079" y="5747638"/>
                <a:ext cx="123353" cy="120484"/>
              </a:xfrm>
              <a:custGeom>
                <a:avLst/>
                <a:gdLst>
                  <a:gd name="T0" fmla="*/ 35 w 43"/>
                  <a:gd name="T1" fmla="*/ 0 h 42"/>
                  <a:gd name="T2" fmla="*/ 43 w 43"/>
                  <a:gd name="T3" fmla="*/ 8 h 42"/>
                  <a:gd name="T4" fmla="*/ 8 w 43"/>
                  <a:gd name="T5" fmla="*/ 42 h 42"/>
                  <a:gd name="T6" fmla="*/ 0 w 43"/>
                  <a:gd name="T7" fmla="*/ 42 h 42"/>
                  <a:gd name="T8" fmla="*/ 0 w 43"/>
                  <a:gd name="T9" fmla="*/ 34 h 42"/>
                  <a:gd name="T10" fmla="*/ 0 w 43"/>
                  <a:gd name="T11" fmla="*/ 34 h 42"/>
                  <a:gd name="T12" fmla="*/ 35 w 43"/>
                  <a:gd name="T13" fmla="*/ 0 h 42"/>
                </a:gdLst>
                <a:ahLst/>
                <a:cxnLst>
                  <a:cxn ang="0">
                    <a:pos x="T0" y="T1"/>
                  </a:cxn>
                  <a:cxn ang="0">
                    <a:pos x="T2" y="T3"/>
                  </a:cxn>
                  <a:cxn ang="0">
                    <a:pos x="T4" y="T5"/>
                  </a:cxn>
                  <a:cxn ang="0">
                    <a:pos x="T6" y="T7"/>
                  </a:cxn>
                  <a:cxn ang="0">
                    <a:pos x="T8" y="T9"/>
                  </a:cxn>
                  <a:cxn ang="0">
                    <a:pos x="T10" y="T11"/>
                  </a:cxn>
                  <a:cxn ang="0">
                    <a:pos x="T12" y="T13"/>
                  </a:cxn>
                </a:cxnLst>
                <a:rect l="0" t="0" r="r" b="b"/>
                <a:pathLst>
                  <a:path w="43" h="42">
                    <a:moveTo>
                      <a:pt x="35" y="0"/>
                    </a:moveTo>
                    <a:lnTo>
                      <a:pt x="43" y="8"/>
                    </a:lnTo>
                    <a:lnTo>
                      <a:pt x="8" y="42"/>
                    </a:lnTo>
                    <a:lnTo>
                      <a:pt x="0" y="42"/>
                    </a:lnTo>
                    <a:lnTo>
                      <a:pt x="0" y="34"/>
                    </a:lnTo>
                    <a:lnTo>
                      <a:pt x="0" y="34"/>
                    </a:lnTo>
                    <a:lnTo>
                      <a:pt x="35"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42" name="Freeform 196"/>
              <p:cNvSpPr>
                <a:spLocks/>
              </p:cNvSpPr>
              <p:nvPr/>
            </p:nvSpPr>
            <p:spPr bwMode="auto">
              <a:xfrm>
                <a:off x="5680655" y="5716084"/>
                <a:ext cx="123353" cy="123353"/>
              </a:xfrm>
              <a:custGeom>
                <a:avLst/>
                <a:gdLst>
                  <a:gd name="T0" fmla="*/ 35 w 43"/>
                  <a:gd name="T1" fmla="*/ 0 h 43"/>
                  <a:gd name="T2" fmla="*/ 43 w 43"/>
                  <a:gd name="T3" fmla="*/ 9 h 43"/>
                  <a:gd name="T4" fmla="*/ 8 w 43"/>
                  <a:gd name="T5" fmla="*/ 43 h 43"/>
                  <a:gd name="T6" fmla="*/ 8 w 43"/>
                  <a:gd name="T7" fmla="*/ 43 h 43"/>
                  <a:gd name="T8" fmla="*/ 0 w 43"/>
                  <a:gd name="T9" fmla="*/ 43 h 43"/>
                  <a:gd name="T10" fmla="*/ 0 w 43"/>
                  <a:gd name="T11" fmla="*/ 35 h 43"/>
                  <a:gd name="T12" fmla="*/ 35 w 43"/>
                  <a:gd name="T13" fmla="*/ 0 h 43"/>
                </a:gdLst>
                <a:ahLst/>
                <a:cxnLst>
                  <a:cxn ang="0">
                    <a:pos x="T0" y="T1"/>
                  </a:cxn>
                  <a:cxn ang="0">
                    <a:pos x="T2" y="T3"/>
                  </a:cxn>
                  <a:cxn ang="0">
                    <a:pos x="T4" y="T5"/>
                  </a:cxn>
                  <a:cxn ang="0">
                    <a:pos x="T6" y="T7"/>
                  </a:cxn>
                  <a:cxn ang="0">
                    <a:pos x="T8" y="T9"/>
                  </a:cxn>
                  <a:cxn ang="0">
                    <a:pos x="T10" y="T11"/>
                  </a:cxn>
                  <a:cxn ang="0">
                    <a:pos x="T12" y="T13"/>
                  </a:cxn>
                </a:cxnLst>
                <a:rect l="0" t="0" r="r" b="b"/>
                <a:pathLst>
                  <a:path w="43" h="43">
                    <a:moveTo>
                      <a:pt x="35" y="0"/>
                    </a:moveTo>
                    <a:lnTo>
                      <a:pt x="43" y="9"/>
                    </a:lnTo>
                    <a:lnTo>
                      <a:pt x="8" y="43"/>
                    </a:lnTo>
                    <a:lnTo>
                      <a:pt x="8" y="43"/>
                    </a:lnTo>
                    <a:lnTo>
                      <a:pt x="0" y="43"/>
                    </a:lnTo>
                    <a:lnTo>
                      <a:pt x="0" y="35"/>
                    </a:lnTo>
                    <a:lnTo>
                      <a:pt x="35"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43" name="Freeform 197"/>
              <p:cNvSpPr>
                <a:spLocks/>
              </p:cNvSpPr>
              <p:nvPr/>
            </p:nvSpPr>
            <p:spPr bwMode="auto">
              <a:xfrm>
                <a:off x="5663443" y="5833698"/>
                <a:ext cx="86060" cy="94667"/>
              </a:xfrm>
              <a:custGeom>
                <a:avLst/>
                <a:gdLst>
                  <a:gd name="T0" fmla="*/ 2 w 30"/>
                  <a:gd name="T1" fmla="*/ 0 h 33"/>
                  <a:gd name="T2" fmla="*/ 4 w 30"/>
                  <a:gd name="T3" fmla="*/ 4 h 33"/>
                  <a:gd name="T4" fmla="*/ 12 w 30"/>
                  <a:gd name="T5" fmla="*/ 8 h 33"/>
                  <a:gd name="T6" fmla="*/ 16 w 30"/>
                  <a:gd name="T7" fmla="*/ 16 h 33"/>
                  <a:gd name="T8" fmla="*/ 24 w 30"/>
                  <a:gd name="T9" fmla="*/ 18 h 33"/>
                  <a:gd name="T10" fmla="*/ 26 w 30"/>
                  <a:gd name="T11" fmla="*/ 27 h 33"/>
                  <a:gd name="T12" fmla="*/ 30 w 30"/>
                  <a:gd name="T13" fmla="*/ 31 h 33"/>
                  <a:gd name="T14" fmla="*/ 12 w 30"/>
                  <a:gd name="T15" fmla="*/ 33 h 33"/>
                  <a:gd name="T16" fmla="*/ 0 w 30"/>
                  <a:gd name="T17" fmla="*/ 18 h 33"/>
                  <a:gd name="T18" fmla="*/ 2 w 30"/>
                  <a:gd name="T19"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3">
                    <a:moveTo>
                      <a:pt x="2" y="0"/>
                    </a:moveTo>
                    <a:lnTo>
                      <a:pt x="4" y="4"/>
                    </a:lnTo>
                    <a:lnTo>
                      <a:pt x="12" y="8"/>
                    </a:lnTo>
                    <a:lnTo>
                      <a:pt x="16" y="16"/>
                    </a:lnTo>
                    <a:lnTo>
                      <a:pt x="24" y="18"/>
                    </a:lnTo>
                    <a:lnTo>
                      <a:pt x="26" y="27"/>
                    </a:lnTo>
                    <a:lnTo>
                      <a:pt x="30" y="31"/>
                    </a:lnTo>
                    <a:lnTo>
                      <a:pt x="12" y="33"/>
                    </a:lnTo>
                    <a:lnTo>
                      <a:pt x="0" y="18"/>
                    </a:lnTo>
                    <a:lnTo>
                      <a:pt x="2"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44" name="Freeform 198"/>
              <p:cNvSpPr>
                <a:spLocks/>
              </p:cNvSpPr>
              <p:nvPr/>
            </p:nvSpPr>
            <p:spPr bwMode="auto">
              <a:xfrm>
                <a:off x="5749503" y="5782062"/>
                <a:ext cx="117616" cy="129091"/>
              </a:xfrm>
              <a:custGeom>
                <a:avLst/>
                <a:gdLst>
                  <a:gd name="T0" fmla="*/ 33 w 41"/>
                  <a:gd name="T1" fmla="*/ 0 h 45"/>
                  <a:gd name="T2" fmla="*/ 41 w 41"/>
                  <a:gd name="T3" fmla="*/ 8 h 45"/>
                  <a:gd name="T4" fmla="*/ 7 w 41"/>
                  <a:gd name="T5" fmla="*/ 45 h 45"/>
                  <a:gd name="T6" fmla="*/ 0 w 41"/>
                  <a:gd name="T7" fmla="*/ 43 h 45"/>
                  <a:gd name="T8" fmla="*/ 0 w 41"/>
                  <a:gd name="T9" fmla="*/ 34 h 45"/>
                  <a:gd name="T10" fmla="*/ 33 w 41"/>
                  <a:gd name="T11" fmla="*/ 0 h 45"/>
                </a:gdLst>
                <a:ahLst/>
                <a:cxnLst>
                  <a:cxn ang="0">
                    <a:pos x="T0" y="T1"/>
                  </a:cxn>
                  <a:cxn ang="0">
                    <a:pos x="T2" y="T3"/>
                  </a:cxn>
                  <a:cxn ang="0">
                    <a:pos x="T4" y="T5"/>
                  </a:cxn>
                  <a:cxn ang="0">
                    <a:pos x="T6" y="T7"/>
                  </a:cxn>
                  <a:cxn ang="0">
                    <a:pos x="T8" y="T9"/>
                  </a:cxn>
                  <a:cxn ang="0">
                    <a:pos x="T10" y="T11"/>
                  </a:cxn>
                </a:cxnLst>
                <a:rect l="0" t="0" r="r" b="b"/>
                <a:pathLst>
                  <a:path w="41" h="45">
                    <a:moveTo>
                      <a:pt x="33" y="0"/>
                    </a:moveTo>
                    <a:lnTo>
                      <a:pt x="41" y="8"/>
                    </a:lnTo>
                    <a:lnTo>
                      <a:pt x="7" y="45"/>
                    </a:lnTo>
                    <a:lnTo>
                      <a:pt x="0" y="43"/>
                    </a:lnTo>
                    <a:lnTo>
                      <a:pt x="0" y="34"/>
                    </a:lnTo>
                    <a:lnTo>
                      <a:pt x="33"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grpSp>
      </p:grpSp>
      <p:grpSp>
        <p:nvGrpSpPr>
          <p:cNvPr id="45" name="组合 44"/>
          <p:cNvGrpSpPr/>
          <p:nvPr/>
        </p:nvGrpSpPr>
        <p:grpSpPr>
          <a:xfrm>
            <a:off x="4785643" y="3427683"/>
            <a:ext cx="519772" cy="307865"/>
            <a:chOff x="6839593" y="4666153"/>
            <a:chExt cx="745852" cy="441774"/>
          </a:xfrm>
        </p:grpSpPr>
        <p:sp>
          <p:nvSpPr>
            <p:cNvPr id="52" name="Freeform 81"/>
            <p:cNvSpPr>
              <a:spLocks/>
            </p:cNvSpPr>
            <p:nvPr/>
          </p:nvSpPr>
          <p:spPr bwMode="auto">
            <a:xfrm>
              <a:off x="7381769" y="4714921"/>
              <a:ext cx="203676" cy="344239"/>
            </a:xfrm>
            <a:custGeom>
              <a:avLst/>
              <a:gdLst>
                <a:gd name="T0" fmla="*/ 10 w 71"/>
                <a:gd name="T1" fmla="*/ 0 h 120"/>
                <a:gd name="T2" fmla="*/ 14 w 71"/>
                <a:gd name="T3" fmla="*/ 2 h 120"/>
                <a:gd name="T4" fmla="*/ 18 w 71"/>
                <a:gd name="T5" fmla="*/ 4 h 120"/>
                <a:gd name="T6" fmla="*/ 67 w 71"/>
                <a:gd name="T7" fmla="*/ 53 h 120"/>
                <a:gd name="T8" fmla="*/ 71 w 71"/>
                <a:gd name="T9" fmla="*/ 61 h 120"/>
                <a:gd name="T10" fmla="*/ 67 w 71"/>
                <a:gd name="T11" fmla="*/ 69 h 120"/>
                <a:gd name="T12" fmla="*/ 18 w 71"/>
                <a:gd name="T13" fmla="*/ 118 h 120"/>
                <a:gd name="T14" fmla="*/ 10 w 71"/>
                <a:gd name="T15" fmla="*/ 120 h 120"/>
                <a:gd name="T16" fmla="*/ 4 w 71"/>
                <a:gd name="T17" fmla="*/ 118 h 120"/>
                <a:gd name="T18" fmla="*/ 0 w 71"/>
                <a:gd name="T19" fmla="*/ 114 h 120"/>
                <a:gd name="T20" fmla="*/ 0 w 71"/>
                <a:gd name="T21" fmla="*/ 110 h 120"/>
                <a:gd name="T22" fmla="*/ 0 w 71"/>
                <a:gd name="T23" fmla="*/ 106 h 120"/>
                <a:gd name="T24" fmla="*/ 4 w 71"/>
                <a:gd name="T25" fmla="*/ 104 h 120"/>
                <a:gd name="T26" fmla="*/ 44 w 71"/>
                <a:gd name="T27" fmla="*/ 61 h 120"/>
                <a:gd name="T28" fmla="*/ 4 w 71"/>
                <a:gd name="T29" fmla="*/ 18 h 120"/>
                <a:gd name="T30" fmla="*/ 0 w 71"/>
                <a:gd name="T31" fmla="*/ 14 h 120"/>
                <a:gd name="T32" fmla="*/ 0 w 71"/>
                <a:gd name="T33" fmla="*/ 10 h 120"/>
                <a:gd name="T34" fmla="*/ 0 w 71"/>
                <a:gd name="T35" fmla="*/ 8 h 120"/>
                <a:gd name="T36" fmla="*/ 4 w 71"/>
                <a:gd name="T37" fmla="*/ 4 h 120"/>
                <a:gd name="T38" fmla="*/ 6 w 71"/>
                <a:gd name="T39" fmla="*/ 2 h 120"/>
                <a:gd name="T40" fmla="*/ 10 w 71"/>
                <a:gd name="T41"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120">
                  <a:moveTo>
                    <a:pt x="10" y="0"/>
                  </a:moveTo>
                  <a:lnTo>
                    <a:pt x="14" y="2"/>
                  </a:lnTo>
                  <a:lnTo>
                    <a:pt x="18" y="4"/>
                  </a:lnTo>
                  <a:lnTo>
                    <a:pt x="67" y="53"/>
                  </a:lnTo>
                  <a:lnTo>
                    <a:pt x="71" y="61"/>
                  </a:lnTo>
                  <a:lnTo>
                    <a:pt x="67" y="69"/>
                  </a:lnTo>
                  <a:lnTo>
                    <a:pt x="18" y="118"/>
                  </a:lnTo>
                  <a:lnTo>
                    <a:pt x="10" y="120"/>
                  </a:lnTo>
                  <a:lnTo>
                    <a:pt x="4" y="118"/>
                  </a:lnTo>
                  <a:lnTo>
                    <a:pt x="0" y="114"/>
                  </a:lnTo>
                  <a:lnTo>
                    <a:pt x="0" y="110"/>
                  </a:lnTo>
                  <a:lnTo>
                    <a:pt x="0" y="106"/>
                  </a:lnTo>
                  <a:lnTo>
                    <a:pt x="4" y="104"/>
                  </a:lnTo>
                  <a:lnTo>
                    <a:pt x="44" y="61"/>
                  </a:lnTo>
                  <a:lnTo>
                    <a:pt x="4" y="18"/>
                  </a:lnTo>
                  <a:lnTo>
                    <a:pt x="0" y="14"/>
                  </a:lnTo>
                  <a:lnTo>
                    <a:pt x="0" y="10"/>
                  </a:lnTo>
                  <a:lnTo>
                    <a:pt x="0" y="8"/>
                  </a:lnTo>
                  <a:lnTo>
                    <a:pt x="4" y="4"/>
                  </a:lnTo>
                  <a:lnTo>
                    <a:pt x="6" y="2"/>
                  </a:lnTo>
                  <a:lnTo>
                    <a:pt x="10"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grpSp>
          <p:nvGrpSpPr>
            <p:cNvPr id="69" name="组合 68"/>
            <p:cNvGrpSpPr/>
            <p:nvPr/>
          </p:nvGrpSpPr>
          <p:grpSpPr>
            <a:xfrm>
              <a:off x="6839593" y="4666153"/>
              <a:ext cx="441774" cy="441774"/>
              <a:chOff x="6839593" y="4666155"/>
              <a:chExt cx="441774" cy="441774"/>
            </a:xfrm>
          </p:grpSpPr>
          <p:sp>
            <p:nvSpPr>
              <p:cNvPr id="70" name="Freeform 199"/>
              <p:cNvSpPr>
                <a:spLocks noEditPoints="1"/>
              </p:cNvSpPr>
              <p:nvPr/>
            </p:nvSpPr>
            <p:spPr bwMode="auto">
              <a:xfrm>
                <a:off x="6839593" y="4666155"/>
                <a:ext cx="441774" cy="441774"/>
              </a:xfrm>
              <a:custGeom>
                <a:avLst/>
                <a:gdLst>
                  <a:gd name="T0" fmla="*/ 77 w 154"/>
                  <a:gd name="T1" fmla="*/ 8 h 154"/>
                  <a:gd name="T2" fmla="*/ 59 w 154"/>
                  <a:gd name="T3" fmla="*/ 10 h 154"/>
                  <a:gd name="T4" fmla="*/ 42 w 154"/>
                  <a:gd name="T5" fmla="*/ 16 h 154"/>
                  <a:gd name="T6" fmla="*/ 24 w 154"/>
                  <a:gd name="T7" fmla="*/ 32 h 154"/>
                  <a:gd name="T8" fmla="*/ 12 w 154"/>
                  <a:gd name="T9" fmla="*/ 53 h 154"/>
                  <a:gd name="T10" fmla="*/ 8 w 154"/>
                  <a:gd name="T11" fmla="*/ 77 h 154"/>
                  <a:gd name="T12" fmla="*/ 10 w 154"/>
                  <a:gd name="T13" fmla="*/ 93 h 154"/>
                  <a:gd name="T14" fmla="*/ 16 w 154"/>
                  <a:gd name="T15" fmla="*/ 110 h 154"/>
                  <a:gd name="T16" fmla="*/ 32 w 154"/>
                  <a:gd name="T17" fmla="*/ 130 h 154"/>
                  <a:gd name="T18" fmla="*/ 53 w 154"/>
                  <a:gd name="T19" fmla="*/ 142 h 154"/>
                  <a:gd name="T20" fmla="*/ 77 w 154"/>
                  <a:gd name="T21" fmla="*/ 146 h 154"/>
                  <a:gd name="T22" fmla="*/ 93 w 154"/>
                  <a:gd name="T23" fmla="*/ 144 h 154"/>
                  <a:gd name="T24" fmla="*/ 109 w 154"/>
                  <a:gd name="T25" fmla="*/ 136 h 154"/>
                  <a:gd name="T26" fmla="*/ 130 w 154"/>
                  <a:gd name="T27" fmla="*/ 122 h 154"/>
                  <a:gd name="T28" fmla="*/ 140 w 154"/>
                  <a:gd name="T29" fmla="*/ 99 h 154"/>
                  <a:gd name="T30" fmla="*/ 144 w 154"/>
                  <a:gd name="T31" fmla="*/ 77 h 154"/>
                  <a:gd name="T32" fmla="*/ 142 w 154"/>
                  <a:gd name="T33" fmla="*/ 59 h 154"/>
                  <a:gd name="T34" fmla="*/ 136 w 154"/>
                  <a:gd name="T35" fmla="*/ 42 h 154"/>
                  <a:gd name="T36" fmla="*/ 120 w 154"/>
                  <a:gd name="T37" fmla="*/ 24 h 154"/>
                  <a:gd name="T38" fmla="*/ 99 w 154"/>
                  <a:gd name="T39" fmla="*/ 12 h 154"/>
                  <a:gd name="T40" fmla="*/ 77 w 154"/>
                  <a:gd name="T41" fmla="*/ 8 h 154"/>
                  <a:gd name="T42" fmla="*/ 77 w 154"/>
                  <a:gd name="T43" fmla="*/ 0 h 154"/>
                  <a:gd name="T44" fmla="*/ 103 w 154"/>
                  <a:gd name="T45" fmla="*/ 4 h 154"/>
                  <a:gd name="T46" fmla="*/ 126 w 154"/>
                  <a:gd name="T47" fmla="*/ 18 h 154"/>
                  <a:gd name="T48" fmla="*/ 144 w 154"/>
                  <a:gd name="T49" fmla="*/ 38 h 154"/>
                  <a:gd name="T50" fmla="*/ 150 w 154"/>
                  <a:gd name="T51" fmla="*/ 57 h 154"/>
                  <a:gd name="T52" fmla="*/ 154 w 154"/>
                  <a:gd name="T53" fmla="*/ 77 h 154"/>
                  <a:gd name="T54" fmla="*/ 148 w 154"/>
                  <a:gd name="T55" fmla="*/ 103 h 154"/>
                  <a:gd name="T56" fmla="*/ 136 w 154"/>
                  <a:gd name="T57" fmla="*/ 126 h 154"/>
                  <a:gd name="T58" fmla="*/ 114 w 154"/>
                  <a:gd name="T59" fmla="*/ 144 h 154"/>
                  <a:gd name="T60" fmla="*/ 95 w 154"/>
                  <a:gd name="T61" fmla="*/ 152 h 154"/>
                  <a:gd name="T62" fmla="*/ 77 w 154"/>
                  <a:gd name="T63" fmla="*/ 154 h 154"/>
                  <a:gd name="T64" fmla="*/ 51 w 154"/>
                  <a:gd name="T65" fmla="*/ 148 h 154"/>
                  <a:gd name="T66" fmla="*/ 26 w 154"/>
                  <a:gd name="T67" fmla="*/ 136 h 154"/>
                  <a:gd name="T68" fmla="*/ 10 w 154"/>
                  <a:gd name="T69" fmla="*/ 114 h 154"/>
                  <a:gd name="T70" fmla="*/ 2 w 154"/>
                  <a:gd name="T71" fmla="*/ 95 h 154"/>
                  <a:gd name="T72" fmla="*/ 0 w 154"/>
                  <a:gd name="T73" fmla="*/ 77 h 154"/>
                  <a:gd name="T74" fmla="*/ 4 w 154"/>
                  <a:gd name="T75" fmla="*/ 50 h 154"/>
                  <a:gd name="T76" fmla="*/ 18 w 154"/>
                  <a:gd name="T77" fmla="*/ 28 h 154"/>
                  <a:gd name="T78" fmla="*/ 38 w 154"/>
                  <a:gd name="T79" fmla="*/ 10 h 154"/>
                  <a:gd name="T80" fmla="*/ 57 w 154"/>
                  <a:gd name="T81" fmla="*/ 2 h 154"/>
                  <a:gd name="T82" fmla="*/ 77 w 154"/>
                  <a:gd name="T83"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4" h="154">
                    <a:moveTo>
                      <a:pt x="77" y="8"/>
                    </a:moveTo>
                    <a:lnTo>
                      <a:pt x="59" y="10"/>
                    </a:lnTo>
                    <a:lnTo>
                      <a:pt x="42" y="16"/>
                    </a:lnTo>
                    <a:lnTo>
                      <a:pt x="24" y="32"/>
                    </a:lnTo>
                    <a:lnTo>
                      <a:pt x="12" y="53"/>
                    </a:lnTo>
                    <a:lnTo>
                      <a:pt x="8" y="77"/>
                    </a:lnTo>
                    <a:lnTo>
                      <a:pt x="10" y="93"/>
                    </a:lnTo>
                    <a:lnTo>
                      <a:pt x="16" y="110"/>
                    </a:lnTo>
                    <a:lnTo>
                      <a:pt x="32" y="130"/>
                    </a:lnTo>
                    <a:lnTo>
                      <a:pt x="53" y="142"/>
                    </a:lnTo>
                    <a:lnTo>
                      <a:pt x="77" y="146"/>
                    </a:lnTo>
                    <a:lnTo>
                      <a:pt x="93" y="144"/>
                    </a:lnTo>
                    <a:lnTo>
                      <a:pt x="109" y="136"/>
                    </a:lnTo>
                    <a:lnTo>
                      <a:pt x="130" y="122"/>
                    </a:lnTo>
                    <a:lnTo>
                      <a:pt x="140" y="99"/>
                    </a:lnTo>
                    <a:lnTo>
                      <a:pt x="144" y="77"/>
                    </a:lnTo>
                    <a:lnTo>
                      <a:pt x="142" y="59"/>
                    </a:lnTo>
                    <a:lnTo>
                      <a:pt x="136" y="42"/>
                    </a:lnTo>
                    <a:lnTo>
                      <a:pt x="120" y="24"/>
                    </a:lnTo>
                    <a:lnTo>
                      <a:pt x="99" y="12"/>
                    </a:lnTo>
                    <a:lnTo>
                      <a:pt x="77" y="8"/>
                    </a:lnTo>
                    <a:close/>
                    <a:moveTo>
                      <a:pt x="77" y="0"/>
                    </a:moveTo>
                    <a:lnTo>
                      <a:pt x="103" y="4"/>
                    </a:lnTo>
                    <a:lnTo>
                      <a:pt x="126" y="18"/>
                    </a:lnTo>
                    <a:lnTo>
                      <a:pt x="144" y="38"/>
                    </a:lnTo>
                    <a:lnTo>
                      <a:pt x="150" y="57"/>
                    </a:lnTo>
                    <a:lnTo>
                      <a:pt x="154" y="77"/>
                    </a:lnTo>
                    <a:lnTo>
                      <a:pt x="148" y="103"/>
                    </a:lnTo>
                    <a:lnTo>
                      <a:pt x="136" y="126"/>
                    </a:lnTo>
                    <a:lnTo>
                      <a:pt x="114" y="144"/>
                    </a:lnTo>
                    <a:lnTo>
                      <a:pt x="95" y="152"/>
                    </a:lnTo>
                    <a:lnTo>
                      <a:pt x="77" y="154"/>
                    </a:lnTo>
                    <a:lnTo>
                      <a:pt x="51" y="148"/>
                    </a:lnTo>
                    <a:lnTo>
                      <a:pt x="26" y="136"/>
                    </a:lnTo>
                    <a:lnTo>
                      <a:pt x="10" y="114"/>
                    </a:lnTo>
                    <a:lnTo>
                      <a:pt x="2" y="95"/>
                    </a:lnTo>
                    <a:lnTo>
                      <a:pt x="0" y="77"/>
                    </a:lnTo>
                    <a:lnTo>
                      <a:pt x="4" y="50"/>
                    </a:lnTo>
                    <a:lnTo>
                      <a:pt x="18" y="28"/>
                    </a:lnTo>
                    <a:lnTo>
                      <a:pt x="38" y="10"/>
                    </a:lnTo>
                    <a:lnTo>
                      <a:pt x="57" y="2"/>
                    </a:lnTo>
                    <a:lnTo>
                      <a:pt x="77"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71" name="Freeform 200"/>
              <p:cNvSpPr>
                <a:spLocks noEditPoints="1"/>
              </p:cNvSpPr>
              <p:nvPr/>
            </p:nvSpPr>
            <p:spPr bwMode="auto">
              <a:xfrm>
                <a:off x="6902704" y="4818193"/>
                <a:ext cx="197938" cy="192201"/>
              </a:xfrm>
              <a:custGeom>
                <a:avLst/>
                <a:gdLst>
                  <a:gd name="T0" fmla="*/ 35 w 69"/>
                  <a:gd name="T1" fmla="*/ 16 h 67"/>
                  <a:gd name="T2" fmla="*/ 29 w 69"/>
                  <a:gd name="T3" fmla="*/ 16 h 67"/>
                  <a:gd name="T4" fmla="*/ 23 w 69"/>
                  <a:gd name="T5" fmla="*/ 20 h 67"/>
                  <a:gd name="T6" fmla="*/ 18 w 69"/>
                  <a:gd name="T7" fmla="*/ 26 h 67"/>
                  <a:gd name="T8" fmla="*/ 16 w 69"/>
                  <a:gd name="T9" fmla="*/ 34 h 67"/>
                  <a:gd name="T10" fmla="*/ 18 w 69"/>
                  <a:gd name="T11" fmla="*/ 40 h 67"/>
                  <a:gd name="T12" fmla="*/ 23 w 69"/>
                  <a:gd name="T13" fmla="*/ 46 h 67"/>
                  <a:gd name="T14" fmla="*/ 29 w 69"/>
                  <a:gd name="T15" fmla="*/ 50 h 67"/>
                  <a:gd name="T16" fmla="*/ 35 w 69"/>
                  <a:gd name="T17" fmla="*/ 50 h 67"/>
                  <a:gd name="T18" fmla="*/ 43 w 69"/>
                  <a:gd name="T19" fmla="*/ 50 h 67"/>
                  <a:gd name="T20" fmla="*/ 47 w 69"/>
                  <a:gd name="T21" fmla="*/ 46 h 67"/>
                  <a:gd name="T22" fmla="*/ 51 w 69"/>
                  <a:gd name="T23" fmla="*/ 40 h 67"/>
                  <a:gd name="T24" fmla="*/ 53 w 69"/>
                  <a:gd name="T25" fmla="*/ 34 h 67"/>
                  <a:gd name="T26" fmla="*/ 51 w 69"/>
                  <a:gd name="T27" fmla="*/ 26 h 67"/>
                  <a:gd name="T28" fmla="*/ 47 w 69"/>
                  <a:gd name="T29" fmla="*/ 20 h 67"/>
                  <a:gd name="T30" fmla="*/ 43 w 69"/>
                  <a:gd name="T31" fmla="*/ 16 h 67"/>
                  <a:gd name="T32" fmla="*/ 35 w 69"/>
                  <a:gd name="T33" fmla="*/ 16 h 67"/>
                  <a:gd name="T34" fmla="*/ 29 w 69"/>
                  <a:gd name="T35" fmla="*/ 0 h 67"/>
                  <a:gd name="T36" fmla="*/ 41 w 69"/>
                  <a:gd name="T37" fmla="*/ 0 h 67"/>
                  <a:gd name="T38" fmla="*/ 41 w 69"/>
                  <a:gd name="T39" fmla="*/ 6 h 67"/>
                  <a:gd name="T40" fmla="*/ 51 w 69"/>
                  <a:gd name="T41" fmla="*/ 10 h 67"/>
                  <a:gd name="T42" fmla="*/ 55 w 69"/>
                  <a:gd name="T43" fmla="*/ 6 h 67"/>
                  <a:gd name="T44" fmla="*/ 63 w 69"/>
                  <a:gd name="T45" fmla="*/ 14 h 67"/>
                  <a:gd name="T46" fmla="*/ 59 w 69"/>
                  <a:gd name="T47" fmla="*/ 18 h 67"/>
                  <a:gd name="T48" fmla="*/ 63 w 69"/>
                  <a:gd name="T49" fmla="*/ 28 h 67"/>
                  <a:gd name="T50" fmla="*/ 69 w 69"/>
                  <a:gd name="T51" fmla="*/ 28 h 67"/>
                  <a:gd name="T52" fmla="*/ 69 w 69"/>
                  <a:gd name="T53" fmla="*/ 38 h 67"/>
                  <a:gd name="T54" fmla="*/ 63 w 69"/>
                  <a:gd name="T55" fmla="*/ 38 h 67"/>
                  <a:gd name="T56" fmla="*/ 59 w 69"/>
                  <a:gd name="T57" fmla="*/ 48 h 67"/>
                  <a:gd name="T58" fmla="*/ 63 w 69"/>
                  <a:gd name="T59" fmla="*/ 53 h 67"/>
                  <a:gd name="T60" fmla="*/ 55 w 69"/>
                  <a:gd name="T61" fmla="*/ 61 h 67"/>
                  <a:gd name="T62" fmla="*/ 51 w 69"/>
                  <a:gd name="T63" fmla="*/ 57 h 67"/>
                  <a:gd name="T64" fmla="*/ 41 w 69"/>
                  <a:gd name="T65" fmla="*/ 61 h 67"/>
                  <a:gd name="T66" fmla="*/ 41 w 69"/>
                  <a:gd name="T67" fmla="*/ 67 h 67"/>
                  <a:gd name="T68" fmla="*/ 29 w 69"/>
                  <a:gd name="T69" fmla="*/ 67 h 67"/>
                  <a:gd name="T70" fmla="*/ 29 w 69"/>
                  <a:gd name="T71" fmla="*/ 61 h 67"/>
                  <a:gd name="T72" fmla="*/ 18 w 69"/>
                  <a:gd name="T73" fmla="*/ 57 h 67"/>
                  <a:gd name="T74" fmla="*/ 14 w 69"/>
                  <a:gd name="T75" fmla="*/ 61 h 67"/>
                  <a:gd name="T76" fmla="*/ 6 w 69"/>
                  <a:gd name="T77" fmla="*/ 53 h 67"/>
                  <a:gd name="T78" fmla="*/ 12 w 69"/>
                  <a:gd name="T79" fmla="*/ 48 h 67"/>
                  <a:gd name="T80" fmla="*/ 8 w 69"/>
                  <a:gd name="T81" fmla="*/ 38 h 67"/>
                  <a:gd name="T82" fmla="*/ 0 w 69"/>
                  <a:gd name="T83" fmla="*/ 38 h 67"/>
                  <a:gd name="T84" fmla="*/ 0 w 69"/>
                  <a:gd name="T85" fmla="*/ 28 h 67"/>
                  <a:gd name="T86" fmla="*/ 8 w 69"/>
                  <a:gd name="T87" fmla="*/ 28 h 67"/>
                  <a:gd name="T88" fmla="*/ 12 w 69"/>
                  <a:gd name="T89" fmla="*/ 18 h 67"/>
                  <a:gd name="T90" fmla="*/ 6 w 69"/>
                  <a:gd name="T91" fmla="*/ 14 h 67"/>
                  <a:gd name="T92" fmla="*/ 14 w 69"/>
                  <a:gd name="T93" fmla="*/ 6 h 67"/>
                  <a:gd name="T94" fmla="*/ 20 w 69"/>
                  <a:gd name="T95" fmla="*/ 10 h 67"/>
                  <a:gd name="T96" fmla="*/ 29 w 69"/>
                  <a:gd name="T97" fmla="*/ 6 h 67"/>
                  <a:gd name="T98" fmla="*/ 29 w 69"/>
                  <a:gd name="T99"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9" h="67">
                    <a:moveTo>
                      <a:pt x="35" y="16"/>
                    </a:moveTo>
                    <a:lnTo>
                      <a:pt x="29" y="16"/>
                    </a:lnTo>
                    <a:lnTo>
                      <a:pt x="23" y="20"/>
                    </a:lnTo>
                    <a:lnTo>
                      <a:pt x="18" y="26"/>
                    </a:lnTo>
                    <a:lnTo>
                      <a:pt x="16" y="34"/>
                    </a:lnTo>
                    <a:lnTo>
                      <a:pt x="18" y="40"/>
                    </a:lnTo>
                    <a:lnTo>
                      <a:pt x="23" y="46"/>
                    </a:lnTo>
                    <a:lnTo>
                      <a:pt x="29" y="50"/>
                    </a:lnTo>
                    <a:lnTo>
                      <a:pt x="35" y="50"/>
                    </a:lnTo>
                    <a:lnTo>
                      <a:pt x="43" y="50"/>
                    </a:lnTo>
                    <a:lnTo>
                      <a:pt x="47" y="46"/>
                    </a:lnTo>
                    <a:lnTo>
                      <a:pt x="51" y="40"/>
                    </a:lnTo>
                    <a:lnTo>
                      <a:pt x="53" y="34"/>
                    </a:lnTo>
                    <a:lnTo>
                      <a:pt x="51" y="26"/>
                    </a:lnTo>
                    <a:lnTo>
                      <a:pt x="47" y="20"/>
                    </a:lnTo>
                    <a:lnTo>
                      <a:pt x="43" y="16"/>
                    </a:lnTo>
                    <a:lnTo>
                      <a:pt x="35" y="16"/>
                    </a:lnTo>
                    <a:close/>
                    <a:moveTo>
                      <a:pt x="29" y="0"/>
                    </a:moveTo>
                    <a:lnTo>
                      <a:pt x="41" y="0"/>
                    </a:lnTo>
                    <a:lnTo>
                      <a:pt x="41" y="6"/>
                    </a:lnTo>
                    <a:lnTo>
                      <a:pt x="51" y="10"/>
                    </a:lnTo>
                    <a:lnTo>
                      <a:pt x="55" y="6"/>
                    </a:lnTo>
                    <a:lnTo>
                      <a:pt x="63" y="14"/>
                    </a:lnTo>
                    <a:lnTo>
                      <a:pt x="59" y="18"/>
                    </a:lnTo>
                    <a:lnTo>
                      <a:pt x="63" y="28"/>
                    </a:lnTo>
                    <a:lnTo>
                      <a:pt x="69" y="28"/>
                    </a:lnTo>
                    <a:lnTo>
                      <a:pt x="69" y="38"/>
                    </a:lnTo>
                    <a:lnTo>
                      <a:pt x="63" y="38"/>
                    </a:lnTo>
                    <a:lnTo>
                      <a:pt x="59" y="48"/>
                    </a:lnTo>
                    <a:lnTo>
                      <a:pt x="63" y="53"/>
                    </a:lnTo>
                    <a:lnTo>
                      <a:pt x="55" y="61"/>
                    </a:lnTo>
                    <a:lnTo>
                      <a:pt x="51" y="57"/>
                    </a:lnTo>
                    <a:lnTo>
                      <a:pt x="41" y="61"/>
                    </a:lnTo>
                    <a:lnTo>
                      <a:pt x="41" y="67"/>
                    </a:lnTo>
                    <a:lnTo>
                      <a:pt x="29" y="67"/>
                    </a:lnTo>
                    <a:lnTo>
                      <a:pt x="29" y="61"/>
                    </a:lnTo>
                    <a:lnTo>
                      <a:pt x="18" y="57"/>
                    </a:lnTo>
                    <a:lnTo>
                      <a:pt x="14" y="61"/>
                    </a:lnTo>
                    <a:lnTo>
                      <a:pt x="6" y="53"/>
                    </a:lnTo>
                    <a:lnTo>
                      <a:pt x="12" y="48"/>
                    </a:lnTo>
                    <a:lnTo>
                      <a:pt x="8" y="38"/>
                    </a:lnTo>
                    <a:lnTo>
                      <a:pt x="0" y="38"/>
                    </a:lnTo>
                    <a:lnTo>
                      <a:pt x="0" y="28"/>
                    </a:lnTo>
                    <a:lnTo>
                      <a:pt x="8" y="28"/>
                    </a:lnTo>
                    <a:lnTo>
                      <a:pt x="12" y="18"/>
                    </a:lnTo>
                    <a:lnTo>
                      <a:pt x="6" y="14"/>
                    </a:lnTo>
                    <a:lnTo>
                      <a:pt x="14" y="6"/>
                    </a:lnTo>
                    <a:lnTo>
                      <a:pt x="20" y="10"/>
                    </a:lnTo>
                    <a:lnTo>
                      <a:pt x="29" y="6"/>
                    </a:lnTo>
                    <a:lnTo>
                      <a:pt x="29"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72" name="Freeform 201"/>
              <p:cNvSpPr>
                <a:spLocks noEditPoints="1"/>
              </p:cNvSpPr>
              <p:nvPr/>
            </p:nvSpPr>
            <p:spPr bwMode="auto">
              <a:xfrm>
                <a:off x="7077691" y="4763689"/>
                <a:ext cx="134828" cy="129091"/>
              </a:xfrm>
              <a:custGeom>
                <a:avLst/>
                <a:gdLst>
                  <a:gd name="T0" fmla="*/ 24 w 47"/>
                  <a:gd name="T1" fmla="*/ 10 h 45"/>
                  <a:gd name="T2" fmla="*/ 16 w 47"/>
                  <a:gd name="T3" fmla="*/ 12 h 45"/>
                  <a:gd name="T4" fmla="*/ 12 w 47"/>
                  <a:gd name="T5" fmla="*/ 23 h 45"/>
                  <a:gd name="T6" fmla="*/ 14 w 47"/>
                  <a:gd name="T7" fmla="*/ 31 h 45"/>
                  <a:gd name="T8" fmla="*/ 22 w 47"/>
                  <a:gd name="T9" fmla="*/ 35 h 45"/>
                  <a:gd name="T10" fmla="*/ 31 w 47"/>
                  <a:gd name="T11" fmla="*/ 33 h 45"/>
                  <a:gd name="T12" fmla="*/ 37 w 47"/>
                  <a:gd name="T13" fmla="*/ 25 h 45"/>
                  <a:gd name="T14" fmla="*/ 33 w 47"/>
                  <a:gd name="T15" fmla="*/ 14 h 45"/>
                  <a:gd name="T16" fmla="*/ 24 w 47"/>
                  <a:gd name="T17" fmla="*/ 10 h 45"/>
                  <a:gd name="T18" fmla="*/ 22 w 47"/>
                  <a:gd name="T19" fmla="*/ 0 h 45"/>
                  <a:gd name="T20" fmla="*/ 28 w 47"/>
                  <a:gd name="T21" fmla="*/ 0 h 45"/>
                  <a:gd name="T22" fmla="*/ 28 w 47"/>
                  <a:gd name="T23" fmla="*/ 4 h 45"/>
                  <a:gd name="T24" fmla="*/ 35 w 47"/>
                  <a:gd name="T25" fmla="*/ 8 h 45"/>
                  <a:gd name="T26" fmla="*/ 39 w 47"/>
                  <a:gd name="T27" fmla="*/ 4 h 45"/>
                  <a:gd name="T28" fmla="*/ 43 w 47"/>
                  <a:gd name="T29" fmla="*/ 10 h 45"/>
                  <a:gd name="T30" fmla="*/ 41 w 47"/>
                  <a:gd name="T31" fmla="*/ 14 h 45"/>
                  <a:gd name="T32" fmla="*/ 43 w 47"/>
                  <a:gd name="T33" fmla="*/ 21 h 45"/>
                  <a:gd name="T34" fmla="*/ 47 w 47"/>
                  <a:gd name="T35" fmla="*/ 21 h 45"/>
                  <a:gd name="T36" fmla="*/ 47 w 47"/>
                  <a:gd name="T37" fmla="*/ 29 h 45"/>
                  <a:gd name="T38" fmla="*/ 43 w 47"/>
                  <a:gd name="T39" fmla="*/ 29 h 45"/>
                  <a:gd name="T40" fmla="*/ 39 w 47"/>
                  <a:gd name="T41" fmla="*/ 35 h 45"/>
                  <a:gd name="T42" fmla="*/ 41 w 47"/>
                  <a:gd name="T43" fmla="*/ 37 h 45"/>
                  <a:gd name="T44" fmla="*/ 35 w 47"/>
                  <a:gd name="T45" fmla="*/ 43 h 45"/>
                  <a:gd name="T46" fmla="*/ 33 w 47"/>
                  <a:gd name="T47" fmla="*/ 39 h 45"/>
                  <a:gd name="T48" fmla="*/ 26 w 47"/>
                  <a:gd name="T49" fmla="*/ 41 h 45"/>
                  <a:gd name="T50" fmla="*/ 24 w 47"/>
                  <a:gd name="T51" fmla="*/ 45 h 45"/>
                  <a:gd name="T52" fmla="*/ 18 w 47"/>
                  <a:gd name="T53" fmla="*/ 45 h 45"/>
                  <a:gd name="T54" fmla="*/ 18 w 47"/>
                  <a:gd name="T55" fmla="*/ 41 h 45"/>
                  <a:gd name="T56" fmla="*/ 12 w 47"/>
                  <a:gd name="T57" fmla="*/ 37 h 45"/>
                  <a:gd name="T58" fmla="*/ 8 w 47"/>
                  <a:gd name="T59" fmla="*/ 41 h 45"/>
                  <a:gd name="T60" fmla="*/ 4 w 47"/>
                  <a:gd name="T61" fmla="*/ 35 h 45"/>
                  <a:gd name="T62" fmla="*/ 6 w 47"/>
                  <a:gd name="T63" fmla="*/ 31 h 45"/>
                  <a:gd name="T64" fmla="*/ 4 w 47"/>
                  <a:gd name="T65" fmla="*/ 25 h 45"/>
                  <a:gd name="T66" fmla="*/ 0 w 47"/>
                  <a:gd name="T67" fmla="*/ 25 h 45"/>
                  <a:gd name="T68" fmla="*/ 2 w 47"/>
                  <a:gd name="T69" fmla="*/ 16 h 45"/>
                  <a:gd name="T70" fmla="*/ 6 w 47"/>
                  <a:gd name="T71" fmla="*/ 16 h 45"/>
                  <a:gd name="T72" fmla="*/ 8 w 47"/>
                  <a:gd name="T73" fmla="*/ 10 h 45"/>
                  <a:gd name="T74" fmla="*/ 6 w 47"/>
                  <a:gd name="T75" fmla="*/ 8 h 45"/>
                  <a:gd name="T76" fmla="*/ 12 w 47"/>
                  <a:gd name="T77" fmla="*/ 2 h 45"/>
                  <a:gd name="T78" fmla="*/ 14 w 47"/>
                  <a:gd name="T79" fmla="*/ 6 h 45"/>
                  <a:gd name="T80" fmla="*/ 22 w 47"/>
                  <a:gd name="T81" fmla="*/ 4 h 45"/>
                  <a:gd name="T82" fmla="*/ 22 w 47"/>
                  <a:gd name="T83"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7" h="45">
                    <a:moveTo>
                      <a:pt x="24" y="10"/>
                    </a:moveTo>
                    <a:lnTo>
                      <a:pt x="16" y="12"/>
                    </a:lnTo>
                    <a:lnTo>
                      <a:pt x="12" y="23"/>
                    </a:lnTo>
                    <a:lnTo>
                      <a:pt x="14" y="31"/>
                    </a:lnTo>
                    <a:lnTo>
                      <a:pt x="22" y="35"/>
                    </a:lnTo>
                    <a:lnTo>
                      <a:pt x="31" y="33"/>
                    </a:lnTo>
                    <a:lnTo>
                      <a:pt x="37" y="25"/>
                    </a:lnTo>
                    <a:lnTo>
                      <a:pt x="33" y="14"/>
                    </a:lnTo>
                    <a:lnTo>
                      <a:pt x="24" y="10"/>
                    </a:lnTo>
                    <a:close/>
                    <a:moveTo>
                      <a:pt x="22" y="0"/>
                    </a:moveTo>
                    <a:lnTo>
                      <a:pt x="28" y="0"/>
                    </a:lnTo>
                    <a:lnTo>
                      <a:pt x="28" y="4"/>
                    </a:lnTo>
                    <a:lnTo>
                      <a:pt x="35" y="8"/>
                    </a:lnTo>
                    <a:lnTo>
                      <a:pt x="39" y="4"/>
                    </a:lnTo>
                    <a:lnTo>
                      <a:pt x="43" y="10"/>
                    </a:lnTo>
                    <a:lnTo>
                      <a:pt x="41" y="14"/>
                    </a:lnTo>
                    <a:lnTo>
                      <a:pt x="43" y="21"/>
                    </a:lnTo>
                    <a:lnTo>
                      <a:pt x="47" y="21"/>
                    </a:lnTo>
                    <a:lnTo>
                      <a:pt x="47" y="29"/>
                    </a:lnTo>
                    <a:lnTo>
                      <a:pt x="43" y="29"/>
                    </a:lnTo>
                    <a:lnTo>
                      <a:pt x="39" y="35"/>
                    </a:lnTo>
                    <a:lnTo>
                      <a:pt x="41" y="37"/>
                    </a:lnTo>
                    <a:lnTo>
                      <a:pt x="35" y="43"/>
                    </a:lnTo>
                    <a:lnTo>
                      <a:pt x="33" y="39"/>
                    </a:lnTo>
                    <a:lnTo>
                      <a:pt x="26" y="41"/>
                    </a:lnTo>
                    <a:lnTo>
                      <a:pt x="24" y="45"/>
                    </a:lnTo>
                    <a:lnTo>
                      <a:pt x="18" y="45"/>
                    </a:lnTo>
                    <a:lnTo>
                      <a:pt x="18" y="41"/>
                    </a:lnTo>
                    <a:lnTo>
                      <a:pt x="12" y="37"/>
                    </a:lnTo>
                    <a:lnTo>
                      <a:pt x="8" y="41"/>
                    </a:lnTo>
                    <a:lnTo>
                      <a:pt x="4" y="35"/>
                    </a:lnTo>
                    <a:lnTo>
                      <a:pt x="6" y="31"/>
                    </a:lnTo>
                    <a:lnTo>
                      <a:pt x="4" y="25"/>
                    </a:lnTo>
                    <a:lnTo>
                      <a:pt x="0" y="25"/>
                    </a:lnTo>
                    <a:lnTo>
                      <a:pt x="2" y="16"/>
                    </a:lnTo>
                    <a:lnTo>
                      <a:pt x="6" y="16"/>
                    </a:lnTo>
                    <a:lnTo>
                      <a:pt x="8" y="10"/>
                    </a:lnTo>
                    <a:lnTo>
                      <a:pt x="6" y="8"/>
                    </a:lnTo>
                    <a:lnTo>
                      <a:pt x="12" y="2"/>
                    </a:lnTo>
                    <a:lnTo>
                      <a:pt x="14" y="6"/>
                    </a:lnTo>
                    <a:lnTo>
                      <a:pt x="22" y="4"/>
                    </a:lnTo>
                    <a:lnTo>
                      <a:pt x="22"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73" name="Freeform 202"/>
              <p:cNvSpPr>
                <a:spLocks noEditPoints="1"/>
              </p:cNvSpPr>
              <p:nvPr/>
            </p:nvSpPr>
            <p:spPr bwMode="auto">
              <a:xfrm>
                <a:off x="7094903" y="4898515"/>
                <a:ext cx="88929" cy="94667"/>
              </a:xfrm>
              <a:custGeom>
                <a:avLst/>
                <a:gdLst>
                  <a:gd name="T0" fmla="*/ 16 w 31"/>
                  <a:gd name="T1" fmla="*/ 8 h 33"/>
                  <a:gd name="T2" fmla="*/ 10 w 31"/>
                  <a:gd name="T3" fmla="*/ 10 h 33"/>
                  <a:gd name="T4" fmla="*/ 8 w 31"/>
                  <a:gd name="T5" fmla="*/ 16 h 33"/>
                  <a:gd name="T6" fmla="*/ 10 w 31"/>
                  <a:gd name="T7" fmla="*/ 22 h 33"/>
                  <a:gd name="T8" fmla="*/ 14 w 31"/>
                  <a:gd name="T9" fmla="*/ 25 h 33"/>
                  <a:gd name="T10" fmla="*/ 20 w 31"/>
                  <a:gd name="T11" fmla="*/ 22 h 33"/>
                  <a:gd name="T12" fmla="*/ 25 w 31"/>
                  <a:gd name="T13" fmla="*/ 16 h 33"/>
                  <a:gd name="T14" fmla="*/ 22 w 31"/>
                  <a:gd name="T15" fmla="*/ 10 h 33"/>
                  <a:gd name="T16" fmla="*/ 16 w 31"/>
                  <a:gd name="T17" fmla="*/ 8 h 33"/>
                  <a:gd name="T18" fmla="*/ 14 w 31"/>
                  <a:gd name="T19" fmla="*/ 0 h 33"/>
                  <a:gd name="T20" fmla="*/ 20 w 31"/>
                  <a:gd name="T21" fmla="*/ 2 h 33"/>
                  <a:gd name="T22" fmla="*/ 20 w 31"/>
                  <a:gd name="T23" fmla="*/ 4 h 33"/>
                  <a:gd name="T24" fmla="*/ 25 w 31"/>
                  <a:gd name="T25" fmla="*/ 6 h 33"/>
                  <a:gd name="T26" fmla="*/ 27 w 31"/>
                  <a:gd name="T27" fmla="*/ 4 h 33"/>
                  <a:gd name="T28" fmla="*/ 29 w 31"/>
                  <a:gd name="T29" fmla="*/ 8 h 33"/>
                  <a:gd name="T30" fmla="*/ 27 w 31"/>
                  <a:gd name="T31" fmla="*/ 10 h 33"/>
                  <a:gd name="T32" fmla="*/ 29 w 31"/>
                  <a:gd name="T33" fmla="*/ 14 h 33"/>
                  <a:gd name="T34" fmla="*/ 31 w 31"/>
                  <a:gd name="T35" fmla="*/ 14 h 33"/>
                  <a:gd name="T36" fmla="*/ 31 w 31"/>
                  <a:gd name="T37" fmla="*/ 20 h 33"/>
                  <a:gd name="T38" fmla="*/ 29 w 31"/>
                  <a:gd name="T39" fmla="*/ 20 h 33"/>
                  <a:gd name="T40" fmla="*/ 27 w 31"/>
                  <a:gd name="T41" fmla="*/ 25 h 33"/>
                  <a:gd name="T42" fmla="*/ 29 w 31"/>
                  <a:gd name="T43" fmla="*/ 27 h 33"/>
                  <a:gd name="T44" fmla="*/ 25 w 31"/>
                  <a:gd name="T45" fmla="*/ 31 h 33"/>
                  <a:gd name="T46" fmla="*/ 22 w 31"/>
                  <a:gd name="T47" fmla="*/ 29 h 33"/>
                  <a:gd name="T48" fmla="*/ 18 w 31"/>
                  <a:gd name="T49" fmla="*/ 29 h 33"/>
                  <a:gd name="T50" fmla="*/ 16 w 31"/>
                  <a:gd name="T51" fmla="*/ 33 h 33"/>
                  <a:gd name="T52" fmla="*/ 12 w 31"/>
                  <a:gd name="T53" fmla="*/ 31 h 33"/>
                  <a:gd name="T54" fmla="*/ 12 w 31"/>
                  <a:gd name="T55" fmla="*/ 29 h 33"/>
                  <a:gd name="T56" fmla="*/ 8 w 31"/>
                  <a:gd name="T57" fmla="*/ 27 h 33"/>
                  <a:gd name="T58" fmla="*/ 6 w 31"/>
                  <a:gd name="T59" fmla="*/ 29 h 33"/>
                  <a:gd name="T60" fmla="*/ 2 w 31"/>
                  <a:gd name="T61" fmla="*/ 25 h 33"/>
                  <a:gd name="T62" fmla="*/ 4 w 31"/>
                  <a:gd name="T63" fmla="*/ 22 h 33"/>
                  <a:gd name="T64" fmla="*/ 4 w 31"/>
                  <a:gd name="T65" fmla="*/ 18 h 33"/>
                  <a:gd name="T66" fmla="*/ 0 w 31"/>
                  <a:gd name="T67" fmla="*/ 18 h 33"/>
                  <a:gd name="T68" fmla="*/ 0 w 31"/>
                  <a:gd name="T69" fmla="*/ 12 h 33"/>
                  <a:gd name="T70" fmla="*/ 4 w 31"/>
                  <a:gd name="T71" fmla="*/ 12 h 33"/>
                  <a:gd name="T72" fmla="*/ 6 w 31"/>
                  <a:gd name="T73" fmla="*/ 8 h 33"/>
                  <a:gd name="T74" fmla="*/ 4 w 31"/>
                  <a:gd name="T75" fmla="*/ 6 h 33"/>
                  <a:gd name="T76" fmla="*/ 8 w 31"/>
                  <a:gd name="T77" fmla="*/ 2 h 33"/>
                  <a:gd name="T78" fmla="*/ 10 w 31"/>
                  <a:gd name="T79" fmla="*/ 6 h 33"/>
                  <a:gd name="T80" fmla="*/ 14 w 31"/>
                  <a:gd name="T81" fmla="*/ 4 h 33"/>
                  <a:gd name="T82" fmla="*/ 14 w 31"/>
                  <a:gd name="T83"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1" h="33">
                    <a:moveTo>
                      <a:pt x="16" y="8"/>
                    </a:moveTo>
                    <a:lnTo>
                      <a:pt x="10" y="10"/>
                    </a:lnTo>
                    <a:lnTo>
                      <a:pt x="8" y="16"/>
                    </a:lnTo>
                    <a:lnTo>
                      <a:pt x="10" y="22"/>
                    </a:lnTo>
                    <a:lnTo>
                      <a:pt x="14" y="25"/>
                    </a:lnTo>
                    <a:lnTo>
                      <a:pt x="20" y="22"/>
                    </a:lnTo>
                    <a:lnTo>
                      <a:pt x="25" y="16"/>
                    </a:lnTo>
                    <a:lnTo>
                      <a:pt x="22" y="10"/>
                    </a:lnTo>
                    <a:lnTo>
                      <a:pt x="16" y="8"/>
                    </a:lnTo>
                    <a:close/>
                    <a:moveTo>
                      <a:pt x="14" y="0"/>
                    </a:moveTo>
                    <a:lnTo>
                      <a:pt x="20" y="2"/>
                    </a:lnTo>
                    <a:lnTo>
                      <a:pt x="20" y="4"/>
                    </a:lnTo>
                    <a:lnTo>
                      <a:pt x="25" y="6"/>
                    </a:lnTo>
                    <a:lnTo>
                      <a:pt x="27" y="4"/>
                    </a:lnTo>
                    <a:lnTo>
                      <a:pt x="29" y="8"/>
                    </a:lnTo>
                    <a:lnTo>
                      <a:pt x="27" y="10"/>
                    </a:lnTo>
                    <a:lnTo>
                      <a:pt x="29" y="14"/>
                    </a:lnTo>
                    <a:lnTo>
                      <a:pt x="31" y="14"/>
                    </a:lnTo>
                    <a:lnTo>
                      <a:pt x="31" y="20"/>
                    </a:lnTo>
                    <a:lnTo>
                      <a:pt x="29" y="20"/>
                    </a:lnTo>
                    <a:lnTo>
                      <a:pt x="27" y="25"/>
                    </a:lnTo>
                    <a:lnTo>
                      <a:pt x="29" y="27"/>
                    </a:lnTo>
                    <a:lnTo>
                      <a:pt x="25" y="31"/>
                    </a:lnTo>
                    <a:lnTo>
                      <a:pt x="22" y="29"/>
                    </a:lnTo>
                    <a:lnTo>
                      <a:pt x="18" y="29"/>
                    </a:lnTo>
                    <a:lnTo>
                      <a:pt x="16" y="33"/>
                    </a:lnTo>
                    <a:lnTo>
                      <a:pt x="12" y="31"/>
                    </a:lnTo>
                    <a:lnTo>
                      <a:pt x="12" y="29"/>
                    </a:lnTo>
                    <a:lnTo>
                      <a:pt x="8" y="27"/>
                    </a:lnTo>
                    <a:lnTo>
                      <a:pt x="6" y="29"/>
                    </a:lnTo>
                    <a:lnTo>
                      <a:pt x="2" y="25"/>
                    </a:lnTo>
                    <a:lnTo>
                      <a:pt x="4" y="22"/>
                    </a:lnTo>
                    <a:lnTo>
                      <a:pt x="4" y="18"/>
                    </a:lnTo>
                    <a:lnTo>
                      <a:pt x="0" y="18"/>
                    </a:lnTo>
                    <a:lnTo>
                      <a:pt x="0" y="12"/>
                    </a:lnTo>
                    <a:lnTo>
                      <a:pt x="4" y="12"/>
                    </a:lnTo>
                    <a:lnTo>
                      <a:pt x="6" y="8"/>
                    </a:lnTo>
                    <a:lnTo>
                      <a:pt x="4" y="6"/>
                    </a:lnTo>
                    <a:lnTo>
                      <a:pt x="8" y="2"/>
                    </a:lnTo>
                    <a:lnTo>
                      <a:pt x="10" y="6"/>
                    </a:lnTo>
                    <a:lnTo>
                      <a:pt x="14" y="4"/>
                    </a:lnTo>
                    <a:lnTo>
                      <a:pt x="14"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grpSp>
      </p:grpSp>
      <p:grpSp>
        <p:nvGrpSpPr>
          <p:cNvPr id="74" name="组合 73"/>
          <p:cNvGrpSpPr/>
          <p:nvPr/>
        </p:nvGrpSpPr>
        <p:grpSpPr>
          <a:xfrm>
            <a:off x="4785643" y="2110264"/>
            <a:ext cx="519772" cy="309864"/>
            <a:chOff x="6839593" y="2775708"/>
            <a:chExt cx="745852" cy="444643"/>
          </a:xfrm>
        </p:grpSpPr>
        <p:sp>
          <p:nvSpPr>
            <p:cNvPr id="75" name="Freeform 83"/>
            <p:cNvSpPr>
              <a:spLocks/>
            </p:cNvSpPr>
            <p:nvPr/>
          </p:nvSpPr>
          <p:spPr bwMode="auto">
            <a:xfrm>
              <a:off x="7381769" y="2824475"/>
              <a:ext cx="203676" cy="347109"/>
            </a:xfrm>
            <a:custGeom>
              <a:avLst/>
              <a:gdLst>
                <a:gd name="T0" fmla="*/ 10 w 71"/>
                <a:gd name="T1" fmla="*/ 0 h 121"/>
                <a:gd name="T2" fmla="*/ 14 w 71"/>
                <a:gd name="T3" fmla="*/ 3 h 121"/>
                <a:gd name="T4" fmla="*/ 18 w 71"/>
                <a:gd name="T5" fmla="*/ 5 h 121"/>
                <a:gd name="T6" fmla="*/ 67 w 71"/>
                <a:gd name="T7" fmla="*/ 53 h 121"/>
                <a:gd name="T8" fmla="*/ 71 w 71"/>
                <a:gd name="T9" fmla="*/ 62 h 121"/>
                <a:gd name="T10" fmla="*/ 67 w 71"/>
                <a:gd name="T11" fmla="*/ 68 h 121"/>
                <a:gd name="T12" fmla="*/ 18 w 71"/>
                <a:gd name="T13" fmla="*/ 119 h 121"/>
                <a:gd name="T14" fmla="*/ 10 w 71"/>
                <a:gd name="T15" fmla="*/ 121 h 121"/>
                <a:gd name="T16" fmla="*/ 4 w 71"/>
                <a:gd name="T17" fmla="*/ 119 h 121"/>
                <a:gd name="T18" fmla="*/ 0 w 71"/>
                <a:gd name="T19" fmla="*/ 115 h 121"/>
                <a:gd name="T20" fmla="*/ 0 w 71"/>
                <a:gd name="T21" fmla="*/ 111 h 121"/>
                <a:gd name="T22" fmla="*/ 0 w 71"/>
                <a:gd name="T23" fmla="*/ 106 h 121"/>
                <a:gd name="T24" fmla="*/ 4 w 71"/>
                <a:gd name="T25" fmla="*/ 104 h 121"/>
                <a:gd name="T26" fmla="*/ 44 w 71"/>
                <a:gd name="T27" fmla="*/ 62 h 121"/>
                <a:gd name="T28" fmla="*/ 4 w 71"/>
                <a:gd name="T29" fmla="*/ 19 h 121"/>
                <a:gd name="T30" fmla="*/ 0 w 71"/>
                <a:gd name="T31" fmla="*/ 15 h 121"/>
                <a:gd name="T32" fmla="*/ 0 w 71"/>
                <a:gd name="T33" fmla="*/ 11 h 121"/>
                <a:gd name="T34" fmla="*/ 0 w 71"/>
                <a:gd name="T35" fmla="*/ 7 h 121"/>
                <a:gd name="T36" fmla="*/ 4 w 71"/>
                <a:gd name="T37" fmla="*/ 5 h 121"/>
                <a:gd name="T38" fmla="*/ 6 w 71"/>
                <a:gd name="T39" fmla="*/ 3 h 121"/>
                <a:gd name="T40" fmla="*/ 10 w 71"/>
                <a:gd name="T41"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121">
                  <a:moveTo>
                    <a:pt x="10" y="0"/>
                  </a:moveTo>
                  <a:lnTo>
                    <a:pt x="14" y="3"/>
                  </a:lnTo>
                  <a:lnTo>
                    <a:pt x="18" y="5"/>
                  </a:lnTo>
                  <a:lnTo>
                    <a:pt x="67" y="53"/>
                  </a:lnTo>
                  <a:lnTo>
                    <a:pt x="71" y="62"/>
                  </a:lnTo>
                  <a:lnTo>
                    <a:pt x="67" y="68"/>
                  </a:lnTo>
                  <a:lnTo>
                    <a:pt x="18" y="119"/>
                  </a:lnTo>
                  <a:lnTo>
                    <a:pt x="10" y="121"/>
                  </a:lnTo>
                  <a:lnTo>
                    <a:pt x="4" y="119"/>
                  </a:lnTo>
                  <a:lnTo>
                    <a:pt x="0" y="115"/>
                  </a:lnTo>
                  <a:lnTo>
                    <a:pt x="0" y="111"/>
                  </a:lnTo>
                  <a:lnTo>
                    <a:pt x="0" y="106"/>
                  </a:lnTo>
                  <a:lnTo>
                    <a:pt x="4" y="104"/>
                  </a:lnTo>
                  <a:lnTo>
                    <a:pt x="44" y="62"/>
                  </a:lnTo>
                  <a:lnTo>
                    <a:pt x="4" y="19"/>
                  </a:lnTo>
                  <a:lnTo>
                    <a:pt x="0" y="15"/>
                  </a:lnTo>
                  <a:lnTo>
                    <a:pt x="0" y="11"/>
                  </a:lnTo>
                  <a:lnTo>
                    <a:pt x="0" y="7"/>
                  </a:lnTo>
                  <a:lnTo>
                    <a:pt x="4" y="5"/>
                  </a:lnTo>
                  <a:lnTo>
                    <a:pt x="6" y="3"/>
                  </a:lnTo>
                  <a:lnTo>
                    <a:pt x="10"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grpSp>
          <p:nvGrpSpPr>
            <p:cNvPr id="76" name="组合 75"/>
            <p:cNvGrpSpPr/>
            <p:nvPr/>
          </p:nvGrpSpPr>
          <p:grpSpPr>
            <a:xfrm>
              <a:off x="6839593" y="2775708"/>
              <a:ext cx="441774" cy="444643"/>
              <a:chOff x="6839593" y="2769970"/>
              <a:chExt cx="441774" cy="444643"/>
            </a:xfrm>
          </p:grpSpPr>
          <p:sp>
            <p:nvSpPr>
              <p:cNvPr id="77" name="Freeform 203"/>
              <p:cNvSpPr>
                <a:spLocks noEditPoints="1"/>
              </p:cNvSpPr>
              <p:nvPr/>
            </p:nvSpPr>
            <p:spPr bwMode="auto">
              <a:xfrm>
                <a:off x="6839593" y="2769970"/>
                <a:ext cx="441774" cy="444643"/>
              </a:xfrm>
              <a:custGeom>
                <a:avLst/>
                <a:gdLst>
                  <a:gd name="T0" fmla="*/ 77 w 154"/>
                  <a:gd name="T1" fmla="*/ 10 h 155"/>
                  <a:gd name="T2" fmla="*/ 59 w 154"/>
                  <a:gd name="T3" fmla="*/ 12 h 155"/>
                  <a:gd name="T4" fmla="*/ 42 w 154"/>
                  <a:gd name="T5" fmla="*/ 19 h 155"/>
                  <a:gd name="T6" fmla="*/ 24 w 154"/>
                  <a:gd name="T7" fmla="*/ 35 h 155"/>
                  <a:gd name="T8" fmla="*/ 12 w 154"/>
                  <a:gd name="T9" fmla="*/ 55 h 155"/>
                  <a:gd name="T10" fmla="*/ 8 w 154"/>
                  <a:gd name="T11" fmla="*/ 78 h 155"/>
                  <a:gd name="T12" fmla="*/ 10 w 154"/>
                  <a:gd name="T13" fmla="*/ 96 h 155"/>
                  <a:gd name="T14" fmla="*/ 16 w 154"/>
                  <a:gd name="T15" fmla="*/ 112 h 155"/>
                  <a:gd name="T16" fmla="*/ 32 w 154"/>
                  <a:gd name="T17" fmla="*/ 131 h 155"/>
                  <a:gd name="T18" fmla="*/ 53 w 154"/>
                  <a:gd name="T19" fmla="*/ 143 h 155"/>
                  <a:gd name="T20" fmla="*/ 77 w 154"/>
                  <a:gd name="T21" fmla="*/ 147 h 155"/>
                  <a:gd name="T22" fmla="*/ 93 w 154"/>
                  <a:gd name="T23" fmla="*/ 145 h 155"/>
                  <a:gd name="T24" fmla="*/ 109 w 154"/>
                  <a:gd name="T25" fmla="*/ 139 h 155"/>
                  <a:gd name="T26" fmla="*/ 130 w 154"/>
                  <a:gd name="T27" fmla="*/ 122 h 155"/>
                  <a:gd name="T28" fmla="*/ 140 w 154"/>
                  <a:gd name="T29" fmla="*/ 102 h 155"/>
                  <a:gd name="T30" fmla="*/ 144 w 154"/>
                  <a:gd name="T31" fmla="*/ 78 h 155"/>
                  <a:gd name="T32" fmla="*/ 142 w 154"/>
                  <a:gd name="T33" fmla="*/ 61 h 155"/>
                  <a:gd name="T34" fmla="*/ 136 w 154"/>
                  <a:gd name="T35" fmla="*/ 45 h 155"/>
                  <a:gd name="T36" fmla="*/ 120 w 154"/>
                  <a:gd name="T37" fmla="*/ 25 h 155"/>
                  <a:gd name="T38" fmla="*/ 99 w 154"/>
                  <a:gd name="T39" fmla="*/ 14 h 155"/>
                  <a:gd name="T40" fmla="*/ 77 w 154"/>
                  <a:gd name="T41" fmla="*/ 10 h 155"/>
                  <a:gd name="T42" fmla="*/ 77 w 154"/>
                  <a:gd name="T43" fmla="*/ 0 h 155"/>
                  <a:gd name="T44" fmla="*/ 103 w 154"/>
                  <a:gd name="T45" fmla="*/ 6 h 155"/>
                  <a:gd name="T46" fmla="*/ 126 w 154"/>
                  <a:gd name="T47" fmla="*/ 19 h 155"/>
                  <a:gd name="T48" fmla="*/ 144 w 154"/>
                  <a:gd name="T49" fmla="*/ 41 h 155"/>
                  <a:gd name="T50" fmla="*/ 150 w 154"/>
                  <a:gd name="T51" fmla="*/ 59 h 155"/>
                  <a:gd name="T52" fmla="*/ 154 w 154"/>
                  <a:gd name="T53" fmla="*/ 78 h 155"/>
                  <a:gd name="T54" fmla="*/ 148 w 154"/>
                  <a:gd name="T55" fmla="*/ 104 h 155"/>
                  <a:gd name="T56" fmla="*/ 136 w 154"/>
                  <a:gd name="T57" fmla="*/ 129 h 155"/>
                  <a:gd name="T58" fmla="*/ 114 w 154"/>
                  <a:gd name="T59" fmla="*/ 145 h 155"/>
                  <a:gd name="T60" fmla="*/ 95 w 154"/>
                  <a:gd name="T61" fmla="*/ 153 h 155"/>
                  <a:gd name="T62" fmla="*/ 77 w 154"/>
                  <a:gd name="T63" fmla="*/ 155 h 155"/>
                  <a:gd name="T64" fmla="*/ 51 w 154"/>
                  <a:gd name="T65" fmla="*/ 151 h 155"/>
                  <a:gd name="T66" fmla="*/ 26 w 154"/>
                  <a:gd name="T67" fmla="*/ 137 h 155"/>
                  <a:gd name="T68" fmla="*/ 10 w 154"/>
                  <a:gd name="T69" fmla="*/ 116 h 155"/>
                  <a:gd name="T70" fmla="*/ 2 w 154"/>
                  <a:gd name="T71" fmla="*/ 98 h 155"/>
                  <a:gd name="T72" fmla="*/ 0 w 154"/>
                  <a:gd name="T73" fmla="*/ 78 h 155"/>
                  <a:gd name="T74" fmla="*/ 4 w 154"/>
                  <a:gd name="T75" fmla="*/ 51 h 155"/>
                  <a:gd name="T76" fmla="*/ 18 w 154"/>
                  <a:gd name="T77" fmla="*/ 29 h 155"/>
                  <a:gd name="T78" fmla="*/ 38 w 154"/>
                  <a:gd name="T79" fmla="*/ 10 h 155"/>
                  <a:gd name="T80" fmla="*/ 57 w 154"/>
                  <a:gd name="T81" fmla="*/ 4 h 155"/>
                  <a:gd name="T82" fmla="*/ 77 w 154"/>
                  <a:gd name="T8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4" h="155">
                    <a:moveTo>
                      <a:pt x="77" y="10"/>
                    </a:moveTo>
                    <a:lnTo>
                      <a:pt x="59" y="12"/>
                    </a:lnTo>
                    <a:lnTo>
                      <a:pt x="42" y="19"/>
                    </a:lnTo>
                    <a:lnTo>
                      <a:pt x="24" y="35"/>
                    </a:lnTo>
                    <a:lnTo>
                      <a:pt x="12" y="55"/>
                    </a:lnTo>
                    <a:lnTo>
                      <a:pt x="8" y="78"/>
                    </a:lnTo>
                    <a:lnTo>
                      <a:pt x="10" y="96"/>
                    </a:lnTo>
                    <a:lnTo>
                      <a:pt x="16" y="112"/>
                    </a:lnTo>
                    <a:lnTo>
                      <a:pt x="32" y="131"/>
                    </a:lnTo>
                    <a:lnTo>
                      <a:pt x="53" y="143"/>
                    </a:lnTo>
                    <a:lnTo>
                      <a:pt x="77" y="147"/>
                    </a:lnTo>
                    <a:lnTo>
                      <a:pt x="93" y="145"/>
                    </a:lnTo>
                    <a:lnTo>
                      <a:pt x="109" y="139"/>
                    </a:lnTo>
                    <a:lnTo>
                      <a:pt x="130" y="122"/>
                    </a:lnTo>
                    <a:lnTo>
                      <a:pt x="140" y="102"/>
                    </a:lnTo>
                    <a:lnTo>
                      <a:pt x="144" y="78"/>
                    </a:lnTo>
                    <a:lnTo>
                      <a:pt x="142" y="61"/>
                    </a:lnTo>
                    <a:lnTo>
                      <a:pt x="136" y="45"/>
                    </a:lnTo>
                    <a:lnTo>
                      <a:pt x="120" y="25"/>
                    </a:lnTo>
                    <a:lnTo>
                      <a:pt x="99" y="14"/>
                    </a:lnTo>
                    <a:lnTo>
                      <a:pt x="77" y="10"/>
                    </a:lnTo>
                    <a:close/>
                    <a:moveTo>
                      <a:pt x="77" y="0"/>
                    </a:moveTo>
                    <a:lnTo>
                      <a:pt x="103" y="6"/>
                    </a:lnTo>
                    <a:lnTo>
                      <a:pt x="126" y="19"/>
                    </a:lnTo>
                    <a:lnTo>
                      <a:pt x="144" y="41"/>
                    </a:lnTo>
                    <a:lnTo>
                      <a:pt x="150" y="59"/>
                    </a:lnTo>
                    <a:lnTo>
                      <a:pt x="154" y="78"/>
                    </a:lnTo>
                    <a:lnTo>
                      <a:pt x="148" y="104"/>
                    </a:lnTo>
                    <a:lnTo>
                      <a:pt x="136" y="129"/>
                    </a:lnTo>
                    <a:lnTo>
                      <a:pt x="114" y="145"/>
                    </a:lnTo>
                    <a:lnTo>
                      <a:pt x="95" y="153"/>
                    </a:lnTo>
                    <a:lnTo>
                      <a:pt x="77" y="155"/>
                    </a:lnTo>
                    <a:lnTo>
                      <a:pt x="51" y="151"/>
                    </a:lnTo>
                    <a:lnTo>
                      <a:pt x="26" y="137"/>
                    </a:lnTo>
                    <a:lnTo>
                      <a:pt x="10" y="116"/>
                    </a:lnTo>
                    <a:lnTo>
                      <a:pt x="2" y="98"/>
                    </a:lnTo>
                    <a:lnTo>
                      <a:pt x="0" y="78"/>
                    </a:lnTo>
                    <a:lnTo>
                      <a:pt x="4" y="51"/>
                    </a:lnTo>
                    <a:lnTo>
                      <a:pt x="18" y="29"/>
                    </a:lnTo>
                    <a:lnTo>
                      <a:pt x="38" y="10"/>
                    </a:lnTo>
                    <a:lnTo>
                      <a:pt x="57" y="4"/>
                    </a:lnTo>
                    <a:lnTo>
                      <a:pt x="77"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78" name="Freeform 204"/>
              <p:cNvSpPr>
                <a:spLocks noEditPoints="1"/>
              </p:cNvSpPr>
              <p:nvPr/>
            </p:nvSpPr>
            <p:spPr bwMode="auto">
              <a:xfrm>
                <a:off x="6925653" y="2870374"/>
                <a:ext cx="269654" cy="186464"/>
              </a:xfrm>
              <a:custGeom>
                <a:avLst/>
                <a:gdLst>
                  <a:gd name="T0" fmla="*/ 6 w 94"/>
                  <a:gd name="T1" fmla="*/ 6 h 65"/>
                  <a:gd name="T2" fmla="*/ 6 w 94"/>
                  <a:gd name="T3" fmla="*/ 55 h 65"/>
                  <a:gd name="T4" fmla="*/ 88 w 94"/>
                  <a:gd name="T5" fmla="*/ 55 h 65"/>
                  <a:gd name="T6" fmla="*/ 88 w 94"/>
                  <a:gd name="T7" fmla="*/ 6 h 65"/>
                  <a:gd name="T8" fmla="*/ 6 w 94"/>
                  <a:gd name="T9" fmla="*/ 6 h 65"/>
                  <a:gd name="T10" fmla="*/ 4 w 94"/>
                  <a:gd name="T11" fmla="*/ 0 h 65"/>
                  <a:gd name="T12" fmla="*/ 88 w 94"/>
                  <a:gd name="T13" fmla="*/ 0 h 65"/>
                  <a:gd name="T14" fmla="*/ 94 w 94"/>
                  <a:gd name="T15" fmla="*/ 4 h 65"/>
                  <a:gd name="T16" fmla="*/ 94 w 94"/>
                  <a:gd name="T17" fmla="*/ 61 h 65"/>
                  <a:gd name="T18" fmla="*/ 88 w 94"/>
                  <a:gd name="T19" fmla="*/ 65 h 65"/>
                  <a:gd name="T20" fmla="*/ 67 w 94"/>
                  <a:gd name="T21" fmla="*/ 65 h 65"/>
                  <a:gd name="T22" fmla="*/ 29 w 94"/>
                  <a:gd name="T23" fmla="*/ 65 h 65"/>
                  <a:gd name="T24" fmla="*/ 4 w 94"/>
                  <a:gd name="T25" fmla="*/ 65 h 65"/>
                  <a:gd name="T26" fmla="*/ 0 w 94"/>
                  <a:gd name="T27" fmla="*/ 61 h 65"/>
                  <a:gd name="T28" fmla="*/ 0 w 94"/>
                  <a:gd name="T29" fmla="*/ 4 h 65"/>
                  <a:gd name="T30" fmla="*/ 4 w 94"/>
                  <a:gd name="T3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4" h="65">
                    <a:moveTo>
                      <a:pt x="6" y="6"/>
                    </a:moveTo>
                    <a:lnTo>
                      <a:pt x="6" y="55"/>
                    </a:lnTo>
                    <a:lnTo>
                      <a:pt x="88" y="55"/>
                    </a:lnTo>
                    <a:lnTo>
                      <a:pt x="88" y="6"/>
                    </a:lnTo>
                    <a:lnTo>
                      <a:pt x="6" y="6"/>
                    </a:lnTo>
                    <a:close/>
                    <a:moveTo>
                      <a:pt x="4" y="0"/>
                    </a:moveTo>
                    <a:lnTo>
                      <a:pt x="88" y="0"/>
                    </a:lnTo>
                    <a:lnTo>
                      <a:pt x="94" y="4"/>
                    </a:lnTo>
                    <a:lnTo>
                      <a:pt x="94" y="61"/>
                    </a:lnTo>
                    <a:lnTo>
                      <a:pt x="88" y="65"/>
                    </a:lnTo>
                    <a:lnTo>
                      <a:pt x="67" y="65"/>
                    </a:lnTo>
                    <a:lnTo>
                      <a:pt x="29" y="65"/>
                    </a:lnTo>
                    <a:lnTo>
                      <a:pt x="4" y="65"/>
                    </a:lnTo>
                    <a:lnTo>
                      <a:pt x="0" y="61"/>
                    </a:lnTo>
                    <a:lnTo>
                      <a:pt x="0" y="4"/>
                    </a:lnTo>
                    <a:lnTo>
                      <a:pt x="4"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79" name="Rectangle 206"/>
              <p:cNvSpPr>
                <a:spLocks noChangeArrowheads="1"/>
              </p:cNvSpPr>
              <p:nvPr/>
            </p:nvSpPr>
            <p:spPr bwMode="auto">
              <a:xfrm>
                <a:off x="7026055" y="3068310"/>
                <a:ext cx="68848" cy="22949"/>
              </a:xfrm>
              <a:prstGeom prst="rect">
                <a:avLst/>
              </a:prstGeom>
              <a:solidFill>
                <a:srgbClr val="FFFFFF"/>
              </a:solidFill>
              <a:ln w="0">
                <a:noFill/>
                <a:prstDash val="solid"/>
                <a:miter lim="800000"/>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80" name="Freeform 207"/>
              <p:cNvSpPr>
                <a:spLocks/>
              </p:cNvSpPr>
              <p:nvPr/>
            </p:nvSpPr>
            <p:spPr bwMode="auto">
              <a:xfrm>
                <a:off x="6991631" y="3102734"/>
                <a:ext cx="131958" cy="17212"/>
              </a:xfrm>
              <a:custGeom>
                <a:avLst/>
                <a:gdLst>
                  <a:gd name="T0" fmla="*/ 4 w 46"/>
                  <a:gd name="T1" fmla="*/ 0 h 6"/>
                  <a:gd name="T2" fmla="*/ 44 w 46"/>
                  <a:gd name="T3" fmla="*/ 0 h 6"/>
                  <a:gd name="T4" fmla="*/ 46 w 46"/>
                  <a:gd name="T5" fmla="*/ 2 h 6"/>
                  <a:gd name="T6" fmla="*/ 44 w 46"/>
                  <a:gd name="T7" fmla="*/ 6 h 6"/>
                  <a:gd name="T8" fmla="*/ 4 w 46"/>
                  <a:gd name="T9" fmla="*/ 6 h 6"/>
                  <a:gd name="T10" fmla="*/ 0 w 46"/>
                  <a:gd name="T11" fmla="*/ 2 h 6"/>
                  <a:gd name="T12" fmla="*/ 4 w 46"/>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46" h="6">
                    <a:moveTo>
                      <a:pt x="4" y="0"/>
                    </a:moveTo>
                    <a:lnTo>
                      <a:pt x="44" y="0"/>
                    </a:lnTo>
                    <a:lnTo>
                      <a:pt x="46" y="2"/>
                    </a:lnTo>
                    <a:lnTo>
                      <a:pt x="44" y="6"/>
                    </a:lnTo>
                    <a:lnTo>
                      <a:pt x="4" y="6"/>
                    </a:lnTo>
                    <a:lnTo>
                      <a:pt x="0" y="2"/>
                    </a:lnTo>
                    <a:lnTo>
                      <a:pt x="4"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grpSp>
      </p:grpSp>
      <p:grpSp>
        <p:nvGrpSpPr>
          <p:cNvPr id="81" name="组合 80"/>
          <p:cNvGrpSpPr/>
          <p:nvPr/>
        </p:nvGrpSpPr>
        <p:grpSpPr>
          <a:xfrm>
            <a:off x="3670134" y="1448554"/>
            <a:ext cx="531766" cy="305866"/>
            <a:chOff x="5238881" y="1826181"/>
            <a:chExt cx="763063" cy="438906"/>
          </a:xfrm>
        </p:grpSpPr>
        <p:sp>
          <p:nvSpPr>
            <p:cNvPr id="82" name="Freeform 80"/>
            <p:cNvSpPr>
              <a:spLocks/>
            </p:cNvSpPr>
            <p:nvPr/>
          </p:nvSpPr>
          <p:spPr bwMode="auto">
            <a:xfrm>
              <a:off x="5238881" y="1872080"/>
              <a:ext cx="203676" cy="347109"/>
            </a:xfrm>
            <a:custGeom>
              <a:avLst/>
              <a:gdLst>
                <a:gd name="T0" fmla="*/ 61 w 71"/>
                <a:gd name="T1" fmla="*/ 0 h 121"/>
                <a:gd name="T2" fmla="*/ 65 w 71"/>
                <a:gd name="T3" fmla="*/ 0 h 121"/>
                <a:gd name="T4" fmla="*/ 67 w 71"/>
                <a:gd name="T5" fmla="*/ 2 h 121"/>
                <a:gd name="T6" fmla="*/ 71 w 71"/>
                <a:gd name="T7" fmla="*/ 7 h 121"/>
                <a:gd name="T8" fmla="*/ 71 w 71"/>
                <a:gd name="T9" fmla="*/ 11 h 121"/>
                <a:gd name="T10" fmla="*/ 71 w 71"/>
                <a:gd name="T11" fmla="*/ 15 h 121"/>
                <a:gd name="T12" fmla="*/ 67 w 71"/>
                <a:gd name="T13" fmla="*/ 17 h 121"/>
                <a:gd name="T14" fmla="*/ 26 w 71"/>
                <a:gd name="T15" fmla="*/ 60 h 121"/>
                <a:gd name="T16" fmla="*/ 67 w 71"/>
                <a:gd name="T17" fmla="*/ 102 h 121"/>
                <a:gd name="T18" fmla="*/ 71 w 71"/>
                <a:gd name="T19" fmla="*/ 106 h 121"/>
                <a:gd name="T20" fmla="*/ 71 w 71"/>
                <a:gd name="T21" fmla="*/ 108 h 121"/>
                <a:gd name="T22" fmla="*/ 71 w 71"/>
                <a:gd name="T23" fmla="*/ 112 h 121"/>
                <a:gd name="T24" fmla="*/ 67 w 71"/>
                <a:gd name="T25" fmla="*/ 117 h 121"/>
                <a:gd name="T26" fmla="*/ 61 w 71"/>
                <a:gd name="T27" fmla="*/ 121 h 121"/>
                <a:gd name="T28" fmla="*/ 53 w 71"/>
                <a:gd name="T29" fmla="*/ 117 h 121"/>
                <a:gd name="T30" fmla="*/ 4 w 71"/>
                <a:gd name="T31" fmla="*/ 68 h 121"/>
                <a:gd name="T32" fmla="*/ 0 w 71"/>
                <a:gd name="T33" fmla="*/ 60 h 121"/>
                <a:gd name="T34" fmla="*/ 4 w 71"/>
                <a:gd name="T35" fmla="*/ 51 h 121"/>
                <a:gd name="T36" fmla="*/ 53 w 71"/>
                <a:gd name="T37" fmla="*/ 2 h 121"/>
                <a:gd name="T38" fmla="*/ 57 w 71"/>
                <a:gd name="T39" fmla="*/ 0 h 121"/>
                <a:gd name="T40" fmla="*/ 61 w 71"/>
                <a:gd name="T41"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121">
                  <a:moveTo>
                    <a:pt x="61" y="0"/>
                  </a:moveTo>
                  <a:lnTo>
                    <a:pt x="65" y="0"/>
                  </a:lnTo>
                  <a:lnTo>
                    <a:pt x="67" y="2"/>
                  </a:lnTo>
                  <a:lnTo>
                    <a:pt x="71" y="7"/>
                  </a:lnTo>
                  <a:lnTo>
                    <a:pt x="71" y="11"/>
                  </a:lnTo>
                  <a:lnTo>
                    <a:pt x="71" y="15"/>
                  </a:lnTo>
                  <a:lnTo>
                    <a:pt x="67" y="17"/>
                  </a:lnTo>
                  <a:lnTo>
                    <a:pt x="26" y="60"/>
                  </a:lnTo>
                  <a:lnTo>
                    <a:pt x="67" y="102"/>
                  </a:lnTo>
                  <a:lnTo>
                    <a:pt x="71" y="106"/>
                  </a:lnTo>
                  <a:lnTo>
                    <a:pt x="71" y="108"/>
                  </a:lnTo>
                  <a:lnTo>
                    <a:pt x="71" y="112"/>
                  </a:lnTo>
                  <a:lnTo>
                    <a:pt x="67" y="117"/>
                  </a:lnTo>
                  <a:lnTo>
                    <a:pt x="61" y="121"/>
                  </a:lnTo>
                  <a:lnTo>
                    <a:pt x="53" y="117"/>
                  </a:lnTo>
                  <a:lnTo>
                    <a:pt x="4" y="68"/>
                  </a:lnTo>
                  <a:lnTo>
                    <a:pt x="0" y="60"/>
                  </a:lnTo>
                  <a:lnTo>
                    <a:pt x="4" y="51"/>
                  </a:lnTo>
                  <a:lnTo>
                    <a:pt x="53" y="2"/>
                  </a:lnTo>
                  <a:lnTo>
                    <a:pt x="57" y="0"/>
                  </a:lnTo>
                  <a:lnTo>
                    <a:pt x="61"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grpSp>
          <p:nvGrpSpPr>
            <p:cNvPr id="83" name="组合 82"/>
            <p:cNvGrpSpPr/>
            <p:nvPr/>
          </p:nvGrpSpPr>
          <p:grpSpPr>
            <a:xfrm>
              <a:off x="5557301" y="1826181"/>
              <a:ext cx="444643" cy="438906"/>
              <a:chOff x="5557301" y="1829049"/>
              <a:chExt cx="444643" cy="438906"/>
            </a:xfrm>
          </p:grpSpPr>
          <p:sp>
            <p:nvSpPr>
              <p:cNvPr id="84" name="Freeform 208"/>
              <p:cNvSpPr>
                <a:spLocks noEditPoints="1"/>
              </p:cNvSpPr>
              <p:nvPr/>
            </p:nvSpPr>
            <p:spPr bwMode="auto">
              <a:xfrm>
                <a:off x="5557301" y="1829049"/>
                <a:ext cx="444643" cy="438906"/>
              </a:xfrm>
              <a:custGeom>
                <a:avLst/>
                <a:gdLst>
                  <a:gd name="T0" fmla="*/ 78 w 155"/>
                  <a:gd name="T1" fmla="*/ 8 h 153"/>
                  <a:gd name="T2" fmla="*/ 61 w 155"/>
                  <a:gd name="T3" fmla="*/ 10 h 153"/>
                  <a:gd name="T4" fmla="*/ 43 w 155"/>
                  <a:gd name="T5" fmla="*/ 16 h 153"/>
                  <a:gd name="T6" fmla="*/ 25 w 155"/>
                  <a:gd name="T7" fmla="*/ 33 h 153"/>
                  <a:gd name="T8" fmla="*/ 13 w 155"/>
                  <a:gd name="T9" fmla="*/ 53 h 153"/>
                  <a:gd name="T10" fmla="*/ 9 w 155"/>
                  <a:gd name="T11" fmla="*/ 77 h 153"/>
                  <a:gd name="T12" fmla="*/ 11 w 155"/>
                  <a:gd name="T13" fmla="*/ 94 h 153"/>
                  <a:gd name="T14" fmla="*/ 19 w 155"/>
                  <a:gd name="T15" fmla="*/ 110 h 153"/>
                  <a:gd name="T16" fmla="*/ 33 w 155"/>
                  <a:gd name="T17" fmla="*/ 128 h 153"/>
                  <a:gd name="T18" fmla="*/ 55 w 155"/>
                  <a:gd name="T19" fmla="*/ 141 h 153"/>
                  <a:gd name="T20" fmla="*/ 78 w 155"/>
                  <a:gd name="T21" fmla="*/ 145 h 153"/>
                  <a:gd name="T22" fmla="*/ 94 w 155"/>
                  <a:gd name="T23" fmla="*/ 143 h 153"/>
                  <a:gd name="T24" fmla="*/ 112 w 155"/>
                  <a:gd name="T25" fmla="*/ 137 h 153"/>
                  <a:gd name="T26" fmla="*/ 130 w 155"/>
                  <a:gd name="T27" fmla="*/ 120 h 153"/>
                  <a:gd name="T28" fmla="*/ 143 w 155"/>
                  <a:gd name="T29" fmla="*/ 100 h 153"/>
                  <a:gd name="T30" fmla="*/ 147 w 155"/>
                  <a:gd name="T31" fmla="*/ 77 h 153"/>
                  <a:gd name="T32" fmla="*/ 145 w 155"/>
                  <a:gd name="T33" fmla="*/ 59 h 153"/>
                  <a:gd name="T34" fmla="*/ 136 w 155"/>
                  <a:gd name="T35" fmla="*/ 43 h 153"/>
                  <a:gd name="T36" fmla="*/ 122 w 155"/>
                  <a:gd name="T37" fmla="*/ 24 h 153"/>
                  <a:gd name="T38" fmla="*/ 100 w 155"/>
                  <a:gd name="T39" fmla="*/ 12 h 153"/>
                  <a:gd name="T40" fmla="*/ 78 w 155"/>
                  <a:gd name="T41" fmla="*/ 8 h 153"/>
                  <a:gd name="T42" fmla="*/ 78 w 155"/>
                  <a:gd name="T43" fmla="*/ 0 h 153"/>
                  <a:gd name="T44" fmla="*/ 104 w 155"/>
                  <a:gd name="T45" fmla="*/ 4 h 153"/>
                  <a:gd name="T46" fmla="*/ 126 w 155"/>
                  <a:gd name="T47" fmla="*/ 18 h 153"/>
                  <a:gd name="T48" fmla="*/ 145 w 155"/>
                  <a:gd name="T49" fmla="*/ 39 h 153"/>
                  <a:gd name="T50" fmla="*/ 153 w 155"/>
                  <a:gd name="T51" fmla="*/ 57 h 153"/>
                  <a:gd name="T52" fmla="*/ 155 w 155"/>
                  <a:gd name="T53" fmla="*/ 77 h 153"/>
                  <a:gd name="T54" fmla="*/ 151 w 155"/>
                  <a:gd name="T55" fmla="*/ 102 h 153"/>
                  <a:gd name="T56" fmla="*/ 136 w 155"/>
                  <a:gd name="T57" fmla="*/ 126 h 153"/>
                  <a:gd name="T58" fmla="*/ 116 w 155"/>
                  <a:gd name="T59" fmla="*/ 145 h 153"/>
                  <a:gd name="T60" fmla="*/ 96 w 155"/>
                  <a:gd name="T61" fmla="*/ 151 h 153"/>
                  <a:gd name="T62" fmla="*/ 78 w 155"/>
                  <a:gd name="T63" fmla="*/ 153 h 153"/>
                  <a:gd name="T64" fmla="*/ 51 w 155"/>
                  <a:gd name="T65" fmla="*/ 149 h 153"/>
                  <a:gd name="T66" fmla="*/ 29 w 155"/>
                  <a:gd name="T67" fmla="*/ 137 h 153"/>
                  <a:gd name="T68" fmla="*/ 11 w 155"/>
                  <a:gd name="T69" fmla="*/ 114 h 153"/>
                  <a:gd name="T70" fmla="*/ 3 w 155"/>
                  <a:gd name="T71" fmla="*/ 96 h 153"/>
                  <a:gd name="T72" fmla="*/ 0 w 155"/>
                  <a:gd name="T73" fmla="*/ 77 h 153"/>
                  <a:gd name="T74" fmla="*/ 5 w 155"/>
                  <a:gd name="T75" fmla="*/ 51 h 153"/>
                  <a:gd name="T76" fmla="*/ 19 w 155"/>
                  <a:gd name="T77" fmla="*/ 27 h 153"/>
                  <a:gd name="T78" fmla="*/ 39 w 155"/>
                  <a:gd name="T79" fmla="*/ 10 h 153"/>
                  <a:gd name="T80" fmla="*/ 59 w 155"/>
                  <a:gd name="T81" fmla="*/ 2 h 153"/>
                  <a:gd name="T82" fmla="*/ 78 w 155"/>
                  <a:gd name="T83"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5" h="153">
                    <a:moveTo>
                      <a:pt x="78" y="8"/>
                    </a:moveTo>
                    <a:lnTo>
                      <a:pt x="61" y="10"/>
                    </a:lnTo>
                    <a:lnTo>
                      <a:pt x="43" y="16"/>
                    </a:lnTo>
                    <a:lnTo>
                      <a:pt x="25" y="33"/>
                    </a:lnTo>
                    <a:lnTo>
                      <a:pt x="13" y="53"/>
                    </a:lnTo>
                    <a:lnTo>
                      <a:pt x="9" y="77"/>
                    </a:lnTo>
                    <a:lnTo>
                      <a:pt x="11" y="94"/>
                    </a:lnTo>
                    <a:lnTo>
                      <a:pt x="19" y="110"/>
                    </a:lnTo>
                    <a:lnTo>
                      <a:pt x="33" y="128"/>
                    </a:lnTo>
                    <a:lnTo>
                      <a:pt x="55" y="141"/>
                    </a:lnTo>
                    <a:lnTo>
                      <a:pt x="78" y="145"/>
                    </a:lnTo>
                    <a:lnTo>
                      <a:pt x="94" y="143"/>
                    </a:lnTo>
                    <a:lnTo>
                      <a:pt x="112" y="137"/>
                    </a:lnTo>
                    <a:lnTo>
                      <a:pt x="130" y="120"/>
                    </a:lnTo>
                    <a:lnTo>
                      <a:pt x="143" y="100"/>
                    </a:lnTo>
                    <a:lnTo>
                      <a:pt x="147" y="77"/>
                    </a:lnTo>
                    <a:lnTo>
                      <a:pt x="145" y="59"/>
                    </a:lnTo>
                    <a:lnTo>
                      <a:pt x="136" y="43"/>
                    </a:lnTo>
                    <a:lnTo>
                      <a:pt x="122" y="24"/>
                    </a:lnTo>
                    <a:lnTo>
                      <a:pt x="100" y="12"/>
                    </a:lnTo>
                    <a:lnTo>
                      <a:pt x="78" y="8"/>
                    </a:lnTo>
                    <a:close/>
                    <a:moveTo>
                      <a:pt x="78" y="0"/>
                    </a:moveTo>
                    <a:lnTo>
                      <a:pt x="104" y="4"/>
                    </a:lnTo>
                    <a:lnTo>
                      <a:pt x="126" y="18"/>
                    </a:lnTo>
                    <a:lnTo>
                      <a:pt x="145" y="39"/>
                    </a:lnTo>
                    <a:lnTo>
                      <a:pt x="153" y="57"/>
                    </a:lnTo>
                    <a:lnTo>
                      <a:pt x="155" y="77"/>
                    </a:lnTo>
                    <a:lnTo>
                      <a:pt x="151" y="102"/>
                    </a:lnTo>
                    <a:lnTo>
                      <a:pt x="136" y="126"/>
                    </a:lnTo>
                    <a:lnTo>
                      <a:pt x="116" y="145"/>
                    </a:lnTo>
                    <a:lnTo>
                      <a:pt x="96" y="151"/>
                    </a:lnTo>
                    <a:lnTo>
                      <a:pt x="78" y="153"/>
                    </a:lnTo>
                    <a:lnTo>
                      <a:pt x="51" y="149"/>
                    </a:lnTo>
                    <a:lnTo>
                      <a:pt x="29" y="137"/>
                    </a:lnTo>
                    <a:lnTo>
                      <a:pt x="11" y="114"/>
                    </a:lnTo>
                    <a:lnTo>
                      <a:pt x="3" y="96"/>
                    </a:lnTo>
                    <a:lnTo>
                      <a:pt x="0" y="77"/>
                    </a:lnTo>
                    <a:lnTo>
                      <a:pt x="5" y="51"/>
                    </a:lnTo>
                    <a:lnTo>
                      <a:pt x="19" y="27"/>
                    </a:lnTo>
                    <a:lnTo>
                      <a:pt x="39" y="10"/>
                    </a:lnTo>
                    <a:lnTo>
                      <a:pt x="59" y="2"/>
                    </a:lnTo>
                    <a:lnTo>
                      <a:pt x="78"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85" name="Freeform 209"/>
              <p:cNvSpPr>
                <a:spLocks noEditPoints="1"/>
              </p:cNvSpPr>
              <p:nvPr/>
            </p:nvSpPr>
            <p:spPr bwMode="auto">
              <a:xfrm>
                <a:off x="5640494" y="1906504"/>
                <a:ext cx="278261" cy="283998"/>
              </a:xfrm>
              <a:custGeom>
                <a:avLst/>
                <a:gdLst>
                  <a:gd name="T0" fmla="*/ 65 w 97"/>
                  <a:gd name="T1" fmla="*/ 79 h 99"/>
                  <a:gd name="T2" fmla="*/ 59 w 97"/>
                  <a:gd name="T3" fmla="*/ 89 h 99"/>
                  <a:gd name="T4" fmla="*/ 73 w 97"/>
                  <a:gd name="T5" fmla="*/ 81 h 99"/>
                  <a:gd name="T6" fmla="*/ 69 w 97"/>
                  <a:gd name="T7" fmla="*/ 73 h 99"/>
                  <a:gd name="T8" fmla="*/ 18 w 97"/>
                  <a:gd name="T9" fmla="*/ 75 h 99"/>
                  <a:gd name="T10" fmla="*/ 30 w 97"/>
                  <a:gd name="T11" fmla="*/ 85 h 99"/>
                  <a:gd name="T12" fmla="*/ 34 w 97"/>
                  <a:gd name="T13" fmla="*/ 85 h 99"/>
                  <a:gd name="T14" fmla="*/ 28 w 97"/>
                  <a:gd name="T15" fmla="*/ 73 h 99"/>
                  <a:gd name="T16" fmla="*/ 51 w 97"/>
                  <a:gd name="T17" fmla="*/ 87 h 99"/>
                  <a:gd name="T18" fmla="*/ 61 w 97"/>
                  <a:gd name="T19" fmla="*/ 77 h 99"/>
                  <a:gd name="T20" fmla="*/ 51 w 97"/>
                  <a:gd name="T21" fmla="*/ 71 h 99"/>
                  <a:gd name="T22" fmla="*/ 34 w 97"/>
                  <a:gd name="T23" fmla="*/ 73 h 99"/>
                  <a:gd name="T24" fmla="*/ 42 w 97"/>
                  <a:gd name="T25" fmla="*/ 85 h 99"/>
                  <a:gd name="T26" fmla="*/ 47 w 97"/>
                  <a:gd name="T27" fmla="*/ 71 h 99"/>
                  <a:gd name="T28" fmla="*/ 71 w 97"/>
                  <a:gd name="T29" fmla="*/ 61 h 99"/>
                  <a:gd name="T30" fmla="*/ 83 w 97"/>
                  <a:gd name="T31" fmla="*/ 71 h 99"/>
                  <a:gd name="T32" fmla="*/ 89 w 97"/>
                  <a:gd name="T33" fmla="*/ 53 h 99"/>
                  <a:gd name="T34" fmla="*/ 51 w 97"/>
                  <a:gd name="T35" fmla="*/ 53 h 99"/>
                  <a:gd name="T36" fmla="*/ 65 w 97"/>
                  <a:gd name="T37" fmla="*/ 67 h 99"/>
                  <a:gd name="T38" fmla="*/ 67 w 97"/>
                  <a:gd name="T39" fmla="*/ 53 h 99"/>
                  <a:gd name="T40" fmla="*/ 30 w 97"/>
                  <a:gd name="T41" fmla="*/ 53 h 99"/>
                  <a:gd name="T42" fmla="*/ 32 w 97"/>
                  <a:gd name="T43" fmla="*/ 67 h 99"/>
                  <a:gd name="T44" fmla="*/ 47 w 97"/>
                  <a:gd name="T45" fmla="*/ 53 h 99"/>
                  <a:gd name="T46" fmla="*/ 8 w 97"/>
                  <a:gd name="T47" fmla="*/ 53 h 99"/>
                  <a:gd name="T48" fmla="*/ 14 w 97"/>
                  <a:gd name="T49" fmla="*/ 71 h 99"/>
                  <a:gd name="T50" fmla="*/ 26 w 97"/>
                  <a:gd name="T51" fmla="*/ 61 h 99"/>
                  <a:gd name="T52" fmla="*/ 8 w 97"/>
                  <a:gd name="T53" fmla="*/ 53 h 99"/>
                  <a:gd name="T54" fmla="*/ 30 w 97"/>
                  <a:gd name="T55" fmla="*/ 38 h 99"/>
                  <a:gd name="T56" fmla="*/ 47 w 97"/>
                  <a:gd name="T57" fmla="*/ 46 h 99"/>
                  <a:gd name="T58" fmla="*/ 32 w 97"/>
                  <a:gd name="T59" fmla="*/ 32 h 99"/>
                  <a:gd name="T60" fmla="*/ 51 w 97"/>
                  <a:gd name="T61" fmla="*/ 32 h 99"/>
                  <a:gd name="T62" fmla="*/ 67 w 97"/>
                  <a:gd name="T63" fmla="*/ 46 h 99"/>
                  <a:gd name="T64" fmla="*/ 65 w 97"/>
                  <a:gd name="T65" fmla="*/ 32 h 99"/>
                  <a:gd name="T66" fmla="*/ 10 w 97"/>
                  <a:gd name="T67" fmla="*/ 36 h 99"/>
                  <a:gd name="T68" fmla="*/ 26 w 97"/>
                  <a:gd name="T69" fmla="*/ 46 h 99"/>
                  <a:gd name="T70" fmla="*/ 28 w 97"/>
                  <a:gd name="T71" fmla="*/ 30 h 99"/>
                  <a:gd name="T72" fmla="*/ 83 w 97"/>
                  <a:gd name="T73" fmla="*/ 28 h 99"/>
                  <a:gd name="T74" fmla="*/ 71 w 97"/>
                  <a:gd name="T75" fmla="*/ 38 h 99"/>
                  <a:gd name="T76" fmla="*/ 89 w 97"/>
                  <a:gd name="T77" fmla="*/ 46 h 99"/>
                  <a:gd name="T78" fmla="*/ 83 w 97"/>
                  <a:gd name="T79" fmla="*/ 28 h 99"/>
                  <a:gd name="T80" fmla="*/ 51 w 97"/>
                  <a:gd name="T81" fmla="*/ 28 h 99"/>
                  <a:gd name="T82" fmla="*/ 59 w 97"/>
                  <a:gd name="T83" fmla="*/ 20 h 99"/>
                  <a:gd name="T84" fmla="*/ 51 w 97"/>
                  <a:gd name="T85" fmla="*/ 12 h 99"/>
                  <a:gd name="T86" fmla="*/ 42 w 97"/>
                  <a:gd name="T87" fmla="*/ 14 h 99"/>
                  <a:gd name="T88" fmla="*/ 34 w 97"/>
                  <a:gd name="T89" fmla="*/ 28 h 99"/>
                  <a:gd name="T90" fmla="*/ 47 w 97"/>
                  <a:gd name="T91" fmla="*/ 12 h 99"/>
                  <a:gd name="T92" fmla="*/ 63 w 97"/>
                  <a:gd name="T93" fmla="*/ 14 h 99"/>
                  <a:gd name="T94" fmla="*/ 69 w 97"/>
                  <a:gd name="T95" fmla="*/ 26 h 99"/>
                  <a:gd name="T96" fmla="*/ 73 w 97"/>
                  <a:gd name="T97" fmla="*/ 18 h 99"/>
                  <a:gd name="T98" fmla="*/ 59 w 97"/>
                  <a:gd name="T99" fmla="*/ 10 h 99"/>
                  <a:gd name="T100" fmla="*/ 30 w 97"/>
                  <a:gd name="T101" fmla="*/ 14 h 99"/>
                  <a:gd name="T102" fmla="*/ 18 w 97"/>
                  <a:gd name="T103" fmla="*/ 24 h 99"/>
                  <a:gd name="T104" fmla="*/ 32 w 97"/>
                  <a:gd name="T105" fmla="*/ 20 h 99"/>
                  <a:gd name="T106" fmla="*/ 38 w 97"/>
                  <a:gd name="T107" fmla="*/ 10 h 99"/>
                  <a:gd name="T108" fmla="*/ 67 w 97"/>
                  <a:gd name="T109" fmla="*/ 4 h 99"/>
                  <a:gd name="T110" fmla="*/ 93 w 97"/>
                  <a:gd name="T111" fmla="*/ 30 h 99"/>
                  <a:gd name="T112" fmla="*/ 93 w 97"/>
                  <a:gd name="T113" fmla="*/ 69 h 99"/>
                  <a:gd name="T114" fmla="*/ 67 w 97"/>
                  <a:gd name="T115" fmla="*/ 95 h 99"/>
                  <a:gd name="T116" fmla="*/ 30 w 97"/>
                  <a:gd name="T117" fmla="*/ 95 h 99"/>
                  <a:gd name="T118" fmla="*/ 4 w 97"/>
                  <a:gd name="T119" fmla="*/ 69 h 99"/>
                  <a:gd name="T120" fmla="*/ 4 w 97"/>
                  <a:gd name="T121" fmla="*/ 30 h 99"/>
                  <a:gd name="T122" fmla="*/ 30 w 97"/>
                  <a:gd name="T123" fmla="*/ 4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7" h="99">
                    <a:moveTo>
                      <a:pt x="69" y="73"/>
                    </a:moveTo>
                    <a:lnTo>
                      <a:pt x="65" y="79"/>
                    </a:lnTo>
                    <a:lnTo>
                      <a:pt x="63" y="85"/>
                    </a:lnTo>
                    <a:lnTo>
                      <a:pt x="59" y="89"/>
                    </a:lnTo>
                    <a:lnTo>
                      <a:pt x="67" y="85"/>
                    </a:lnTo>
                    <a:lnTo>
                      <a:pt x="73" y="81"/>
                    </a:lnTo>
                    <a:lnTo>
                      <a:pt x="79" y="75"/>
                    </a:lnTo>
                    <a:lnTo>
                      <a:pt x="69" y="73"/>
                    </a:lnTo>
                    <a:close/>
                    <a:moveTo>
                      <a:pt x="28" y="73"/>
                    </a:moveTo>
                    <a:lnTo>
                      <a:pt x="18" y="75"/>
                    </a:lnTo>
                    <a:lnTo>
                      <a:pt x="24" y="81"/>
                    </a:lnTo>
                    <a:lnTo>
                      <a:pt x="30" y="85"/>
                    </a:lnTo>
                    <a:lnTo>
                      <a:pt x="38" y="89"/>
                    </a:lnTo>
                    <a:lnTo>
                      <a:pt x="34" y="85"/>
                    </a:lnTo>
                    <a:lnTo>
                      <a:pt x="32" y="79"/>
                    </a:lnTo>
                    <a:lnTo>
                      <a:pt x="28" y="73"/>
                    </a:lnTo>
                    <a:close/>
                    <a:moveTo>
                      <a:pt x="51" y="71"/>
                    </a:moveTo>
                    <a:lnTo>
                      <a:pt x="51" y="87"/>
                    </a:lnTo>
                    <a:lnTo>
                      <a:pt x="55" y="85"/>
                    </a:lnTo>
                    <a:lnTo>
                      <a:pt x="61" y="77"/>
                    </a:lnTo>
                    <a:lnTo>
                      <a:pt x="63" y="73"/>
                    </a:lnTo>
                    <a:lnTo>
                      <a:pt x="51" y="71"/>
                    </a:lnTo>
                    <a:close/>
                    <a:moveTo>
                      <a:pt x="47" y="71"/>
                    </a:moveTo>
                    <a:lnTo>
                      <a:pt x="34" y="73"/>
                    </a:lnTo>
                    <a:lnTo>
                      <a:pt x="38" y="79"/>
                    </a:lnTo>
                    <a:lnTo>
                      <a:pt x="42" y="85"/>
                    </a:lnTo>
                    <a:lnTo>
                      <a:pt x="47" y="87"/>
                    </a:lnTo>
                    <a:lnTo>
                      <a:pt x="47" y="71"/>
                    </a:lnTo>
                    <a:close/>
                    <a:moveTo>
                      <a:pt x="71" y="53"/>
                    </a:moveTo>
                    <a:lnTo>
                      <a:pt x="71" y="61"/>
                    </a:lnTo>
                    <a:lnTo>
                      <a:pt x="69" y="69"/>
                    </a:lnTo>
                    <a:lnTo>
                      <a:pt x="83" y="71"/>
                    </a:lnTo>
                    <a:lnTo>
                      <a:pt x="87" y="63"/>
                    </a:lnTo>
                    <a:lnTo>
                      <a:pt x="89" y="53"/>
                    </a:lnTo>
                    <a:lnTo>
                      <a:pt x="71" y="53"/>
                    </a:lnTo>
                    <a:close/>
                    <a:moveTo>
                      <a:pt x="51" y="53"/>
                    </a:moveTo>
                    <a:lnTo>
                      <a:pt x="51" y="67"/>
                    </a:lnTo>
                    <a:lnTo>
                      <a:pt x="65" y="67"/>
                    </a:lnTo>
                    <a:lnTo>
                      <a:pt x="67" y="61"/>
                    </a:lnTo>
                    <a:lnTo>
                      <a:pt x="67" y="53"/>
                    </a:lnTo>
                    <a:lnTo>
                      <a:pt x="51" y="53"/>
                    </a:lnTo>
                    <a:close/>
                    <a:moveTo>
                      <a:pt x="30" y="53"/>
                    </a:moveTo>
                    <a:lnTo>
                      <a:pt x="30" y="61"/>
                    </a:lnTo>
                    <a:lnTo>
                      <a:pt x="32" y="67"/>
                    </a:lnTo>
                    <a:lnTo>
                      <a:pt x="47" y="67"/>
                    </a:lnTo>
                    <a:lnTo>
                      <a:pt x="47" y="53"/>
                    </a:lnTo>
                    <a:lnTo>
                      <a:pt x="30" y="53"/>
                    </a:lnTo>
                    <a:close/>
                    <a:moveTo>
                      <a:pt x="8" y="53"/>
                    </a:moveTo>
                    <a:lnTo>
                      <a:pt x="10" y="63"/>
                    </a:lnTo>
                    <a:lnTo>
                      <a:pt x="14" y="71"/>
                    </a:lnTo>
                    <a:lnTo>
                      <a:pt x="28" y="69"/>
                    </a:lnTo>
                    <a:lnTo>
                      <a:pt x="26" y="61"/>
                    </a:lnTo>
                    <a:lnTo>
                      <a:pt x="26" y="53"/>
                    </a:lnTo>
                    <a:lnTo>
                      <a:pt x="8" y="53"/>
                    </a:lnTo>
                    <a:close/>
                    <a:moveTo>
                      <a:pt x="32" y="32"/>
                    </a:moveTo>
                    <a:lnTo>
                      <a:pt x="30" y="38"/>
                    </a:lnTo>
                    <a:lnTo>
                      <a:pt x="30" y="46"/>
                    </a:lnTo>
                    <a:lnTo>
                      <a:pt x="47" y="46"/>
                    </a:lnTo>
                    <a:lnTo>
                      <a:pt x="47" y="32"/>
                    </a:lnTo>
                    <a:lnTo>
                      <a:pt x="32" y="32"/>
                    </a:lnTo>
                    <a:close/>
                    <a:moveTo>
                      <a:pt x="65" y="32"/>
                    </a:moveTo>
                    <a:lnTo>
                      <a:pt x="51" y="32"/>
                    </a:lnTo>
                    <a:lnTo>
                      <a:pt x="51" y="46"/>
                    </a:lnTo>
                    <a:lnTo>
                      <a:pt x="67" y="46"/>
                    </a:lnTo>
                    <a:lnTo>
                      <a:pt x="67" y="38"/>
                    </a:lnTo>
                    <a:lnTo>
                      <a:pt x="65" y="32"/>
                    </a:lnTo>
                    <a:close/>
                    <a:moveTo>
                      <a:pt x="14" y="28"/>
                    </a:moveTo>
                    <a:lnTo>
                      <a:pt x="10" y="36"/>
                    </a:lnTo>
                    <a:lnTo>
                      <a:pt x="8" y="46"/>
                    </a:lnTo>
                    <a:lnTo>
                      <a:pt x="26" y="46"/>
                    </a:lnTo>
                    <a:lnTo>
                      <a:pt x="26" y="38"/>
                    </a:lnTo>
                    <a:lnTo>
                      <a:pt x="28" y="30"/>
                    </a:lnTo>
                    <a:lnTo>
                      <a:pt x="14" y="28"/>
                    </a:lnTo>
                    <a:close/>
                    <a:moveTo>
                      <a:pt x="83" y="28"/>
                    </a:moveTo>
                    <a:lnTo>
                      <a:pt x="69" y="30"/>
                    </a:lnTo>
                    <a:lnTo>
                      <a:pt x="71" y="38"/>
                    </a:lnTo>
                    <a:lnTo>
                      <a:pt x="71" y="46"/>
                    </a:lnTo>
                    <a:lnTo>
                      <a:pt x="89" y="46"/>
                    </a:lnTo>
                    <a:lnTo>
                      <a:pt x="87" y="36"/>
                    </a:lnTo>
                    <a:lnTo>
                      <a:pt x="83" y="28"/>
                    </a:lnTo>
                    <a:close/>
                    <a:moveTo>
                      <a:pt x="51" y="12"/>
                    </a:moveTo>
                    <a:lnTo>
                      <a:pt x="51" y="28"/>
                    </a:lnTo>
                    <a:lnTo>
                      <a:pt x="63" y="28"/>
                    </a:lnTo>
                    <a:lnTo>
                      <a:pt x="59" y="20"/>
                    </a:lnTo>
                    <a:lnTo>
                      <a:pt x="55" y="14"/>
                    </a:lnTo>
                    <a:lnTo>
                      <a:pt x="51" y="12"/>
                    </a:lnTo>
                    <a:close/>
                    <a:moveTo>
                      <a:pt x="47" y="12"/>
                    </a:moveTo>
                    <a:lnTo>
                      <a:pt x="42" y="14"/>
                    </a:lnTo>
                    <a:lnTo>
                      <a:pt x="36" y="22"/>
                    </a:lnTo>
                    <a:lnTo>
                      <a:pt x="34" y="28"/>
                    </a:lnTo>
                    <a:lnTo>
                      <a:pt x="47" y="28"/>
                    </a:lnTo>
                    <a:lnTo>
                      <a:pt x="47" y="12"/>
                    </a:lnTo>
                    <a:close/>
                    <a:moveTo>
                      <a:pt x="59" y="10"/>
                    </a:moveTo>
                    <a:lnTo>
                      <a:pt x="63" y="14"/>
                    </a:lnTo>
                    <a:lnTo>
                      <a:pt x="65" y="20"/>
                    </a:lnTo>
                    <a:lnTo>
                      <a:pt x="69" y="26"/>
                    </a:lnTo>
                    <a:lnTo>
                      <a:pt x="79" y="24"/>
                    </a:lnTo>
                    <a:lnTo>
                      <a:pt x="73" y="18"/>
                    </a:lnTo>
                    <a:lnTo>
                      <a:pt x="67" y="14"/>
                    </a:lnTo>
                    <a:lnTo>
                      <a:pt x="59" y="10"/>
                    </a:lnTo>
                    <a:close/>
                    <a:moveTo>
                      <a:pt x="38" y="10"/>
                    </a:moveTo>
                    <a:lnTo>
                      <a:pt x="30" y="14"/>
                    </a:lnTo>
                    <a:lnTo>
                      <a:pt x="24" y="18"/>
                    </a:lnTo>
                    <a:lnTo>
                      <a:pt x="18" y="24"/>
                    </a:lnTo>
                    <a:lnTo>
                      <a:pt x="28" y="26"/>
                    </a:lnTo>
                    <a:lnTo>
                      <a:pt x="32" y="20"/>
                    </a:lnTo>
                    <a:lnTo>
                      <a:pt x="34" y="14"/>
                    </a:lnTo>
                    <a:lnTo>
                      <a:pt x="38" y="10"/>
                    </a:lnTo>
                    <a:close/>
                    <a:moveTo>
                      <a:pt x="49" y="0"/>
                    </a:moveTo>
                    <a:lnTo>
                      <a:pt x="67" y="4"/>
                    </a:lnTo>
                    <a:lnTo>
                      <a:pt x="83" y="14"/>
                    </a:lnTo>
                    <a:lnTo>
                      <a:pt x="93" y="30"/>
                    </a:lnTo>
                    <a:lnTo>
                      <a:pt x="97" y="50"/>
                    </a:lnTo>
                    <a:lnTo>
                      <a:pt x="93" y="69"/>
                    </a:lnTo>
                    <a:lnTo>
                      <a:pt x="83" y="85"/>
                    </a:lnTo>
                    <a:lnTo>
                      <a:pt x="67" y="95"/>
                    </a:lnTo>
                    <a:lnTo>
                      <a:pt x="49" y="99"/>
                    </a:lnTo>
                    <a:lnTo>
                      <a:pt x="30" y="95"/>
                    </a:lnTo>
                    <a:lnTo>
                      <a:pt x="14" y="85"/>
                    </a:lnTo>
                    <a:lnTo>
                      <a:pt x="4" y="69"/>
                    </a:lnTo>
                    <a:lnTo>
                      <a:pt x="0" y="50"/>
                    </a:lnTo>
                    <a:lnTo>
                      <a:pt x="4" y="30"/>
                    </a:lnTo>
                    <a:lnTo>
                      <a:pt x="14" y="14"/>
                    </a:lnTo>
                    <a:lnTo>
                      <a:pt x="30" y="4"/>
                    </a:lnTo>
                    <a:lnTo>
                      <a:pt x="49"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grpSp>
      </p:grpSp>
      <p:grpSp>
        <p:nvGrpSpPr>
          <p:cNvPr id="86" name="组合 85"/>
          <p:cNvGrpSpPr/>
          <p:nvPr/>
        </p:nvGrpSpPr>
        <p:grpSpPr>
          <a:xfrm>
            <a:off x="3670134" y="2761977"/>
            <a:ext cx="531766" cy="309864"/>
            <a:chOff x="5238881" y="3710891"/>
            <a:chExt cx="763063" cy="444643"/>
          </a:xfrm>
        </p:grpSpPr>
        <p:sp>
          <p:nvSpPr>
            <p:cNvPr id="87" name="Freeform 82"/>
            <p:cNvSpPr>
              <a:spLocks/>
            </p:cNvSpPr>
            <p:nvPr/>
          </p:nvSpPr>
          <p:spPr bwMode="auto">
            <a:xfrm>
              <a:off x="5238881" y="3759658"/>
              <a:ext cx="203676" cy="347109"/>
            </a:xfrm>
            <a:custGeom>
              <a:avLst/>
              <a:gdLst>
                <a:gd name="T0" fmla="*/ 61 w 71"/>
                <a:gd name="T1" fmla="*/ 0 h 121"/>
                <a:gd name="T2" fmla="*/ 65 w 71"/>
                <a:gd name="T3" fmla="*/ 0 h 121"/>
                <a:gd name="T4" fmla="*/ 67 w 71"/>
                <a:gd name="T5" fmla="*/ 3 h 121"/>
                <a:gd name="T6" fmla="*/ 71 w 71"/>
                <a:gd name="T7" fmla="*/ 7 h 121"/>
                <a:gd name="T8" fmla="*/ 71 w 71"/>
                <a:gd name="T9" fmla="*/ 11 h 121"/>
                <a:gd name="T10" fmla="*/ 71 w 71"/>
                <a:gd name="T11" fmla="*/ 15 h 121"/>
                <a:gd name="T12" fmla="*/ 67 w 71"/>
                <a:gd name="T13" fmla="*/ 19 h 121"/>
                <a:gd name="T14" fmla="*/ 26 w 71"/>
                <a:gd name="T15" fmla="*/ 60 h 121"/>
                <a:gd name="T16" fmla="*/ 67 w 71"/>
                <a:gd name="T17" fmla="*/ 102 h 121"/>
                <a:gd name="T18" fmla="*/ 71 w 71"/>
                <a:gd name="T19" fmla="*/ 106 h 121"/>
                <a:gd name="T20" fmla="*/ 71 w 71"/>
                <a:gd name="T21" fmla="*/ 111 h 121"/>
                <a:gd name="T22" fmla="*/ 71 w 71"/>
                <a:gd name="T23" fmla="*/ 115 h 121"/>
                <a:gd name="T24" fmla="*/ 67 w 71"/>
                <a:gd name="T25" fmla="*/ 117 h 121"/>
                <a:gd name="T26" fmla="*/ 61 w 71"/>
                <a:gd name="T27" fmla="*/ 121 h 121"/>
                <a:gd name="T28" fmla="*/ 53 w 71"/>
                <a:gd name="T29" fmla="*/ 117 h 121"/>
                <a:gd name="T30" fmla="*/ 4 w 71"/>
                <a:gd name="T31" fmla="*/ 68 h 121"/>
                <a:gd name="T32" fmla="*/ 0 w 71"/>
                <a:gd name="T33" fmla="*/ 60 h 121"/>
                <a:gd name="T34" fmla="*/ 4 w 71"/>
                <a:gd name="T35" fmla="*/ 53 h 121"/>
                <a:gd name="T36" fmla="*/ 53 w 71"/>
                <a:gd name="T37" fmla="*/ 3 h 121"/>
                <a:gd name="T38" fmla="*/ 57 w 71"/>
                <a:gd name="T39" fmla="*/ 0 h 121"/>
                <a:gd name="T40" fmla="*/ 61 w 71"/>
                <a:gd name="T41"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121">
                  <a:moveTo>
                    <a:pt x="61" y="0"/>
                  </a:moveTo>
                  <a:lnTo>
                    <a:pt x="65" y="0"/>
                  </a:lnTo>
                  <a:lnTo>
                    <a:pt x="67" y="3"/>
                  </a:lnTo>
                  <a:lnTo>
                    <a:pt x="71" y="7"/>
                  </a:lnTo>
                  <a:lnTo>
                    <a:pt x="71" y="11"/>
                  </a:lnTo>
                  <a:lnTo>
                    <a:pt x="71" y="15"/>
                  </a:lnTo>
                  <a:lnTo>
                    <a:pt x="67" y="19"/>
                  </a:lnTo>
                  <a:lnTo>
                    <a:pt x="26" y="60"/>
                  </a:lnTo>
                  <a:lnTo>
                    <a:pt x="67" y="102"/>
                  </a:lnTo>
                  <a:lnTo>
                    <a:pt x="71" y="106"/>
                  </a:lnTo>
                  <a:lnTo>
                    <a:pt x="71" y="111"/>
                  </a:lnTo>
                  <a:lnTo>
                    <a:pt x="71" y="115"/>
                  </a:lnTo>
                  <a:lnTo>
                    <a:pt x="67" y="117"/>
                  </a:lnTo>
                  <a:lnTo>
                    <a:pt x="61" y="121"/>
                  </a:lnTo>
                  <a:lnTo>
                    <a:pt x="53" y="117"/>
                  </a:lnTo>
                  <a:lnTo>
                    <a:pt x="4" y="68"/>
                  </a:lnTo>
                  <a:lnTo>
                    <a:pt x="0" y="60"/>
                  </a:lnTo>
                  <a:lnTo>
                    <a:pt x="4" y="53"/>
                  </a:lnTo>
                  <a:lnTo>
                    <a:pt x="53" y="3"/>
                  </a:lnTo>
                  <a:lnTo>
                    <a:pt x="57" y="0"/>
                  </a:lnTo>
                  <a:lnTo>
                    <a:pt x="61"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grpSp>
          <p:nvGrpSpPr>
            <p:cNvPr id="88" name="组合 87"/>
            <p:cNvGrpSpPr/>
            <p:nvPr/>
          </p:nvGrpSpPr>
          <p:grpSpPr>
            <a:xfrm>
              <a:off x="5557301" y="3710891"/>
              <a:ext cx="444643" cy="444643"/>
              <a:chOff x="5557301" y="3705153"/>
              <a:chExt cx="444643" cy="444643"/>
            </a:xfrm>
          </p:grpSpPr>
          <p:sp>
            <p:nvSpPr>
              <p:cNvPr id="89" name="Freeform 210"/>
              <p:cNvSpPr>
                <a:spLocks noEditPoints="1"/>
              </p:cNvSpPr>
              <p:nvPr/>
            </p:nvSpPr>
            <p:spPr bwMode="auto">
              <a:xfrm>
                <a:off x="5557301" y="3705153"/>
                <a:ext cx="444643" cy="444643"/>
              </a:xfrm>
              <a:custGeom>
                <a:avLst/>
                <a:gdLst>
                  <a:gd name="T0" fmla="*/ 78 w 155"/>
                  <a:gd name="T1" fmla="*/ 8 h 155"/>
                  <a:gd name="T2" fmla="*/ 61 w 155"/>
                  <a:gd name="T3" fmla="*/ 10 h 155"/>
                  <a:gd name="T4" fmla="*/ 43 w 155"/>
                  <a:gd name="T5" fmla="*/ 19 h 155"/>
                  <a:gd name="T6" fmla="*/ 25 w 155"/>
                  <a:gd name="T7" fmla="*/ 35 h 155"/>
                  <a:gd name="T8" fmla="*/ 13 w 155"/>
                  <a:gd name="T9" fmla="*/ 55 h 155"/>
                  <a:gd name="T10" fmla="*/ 9 w 155"/>
                  <a:gd name="T11" fmla="*/ 78 h 155"/>
                  <a:gd name="T12" fmla="*/ 11 w 155"/>
                  <a:gd name="T13" fmla="*/ 96 h 155"/>
                  <a:gd name="T14" fmla="*/ 19 w 155"/>
                  <a:gd name="T15" fmla="*/ 112 h 155"/>
                  <a:gd name="T16" fmla="*/ 33 w 155"/>
                  <a:gd name="T17" fmla="*/ 131 h 155"/>
                  <a:gd name="T18" fmla="*/ 55 w 155"/>
                  <a:gd name="T19" fmla="*/ 143 h 155"/>
                  <a:gd name="T20" fmla="*/ 78 w 155"/>
                  <a:gd name="T21" fmla="*/ 147 h 155"/>
                  <a:gd name="T22" fmla="*/ 94 w 155"/>
                  <a:gd name="T23" fmla="*/ 145 h 155"/>
                  <a:gd name="T24" fmla="*/ 112 w 155"/>
                  <a:gd name="T25" fmla="*/ 139 h 155"/>
                  <a:gd name="T26" fmla="*/ 130 w 155"/>
                  <a:gd name="T27" fmla="*/ 123 h 155"/>
                  <a:gd name="T28" fmla="*/ 143 w 155"/>
                  <a:gd name="T29" fmla="*/ 102 h 155"/>
                  <a:gd name="T30" fmla="*/ 147 w 155"/>
                  <a:gd name="T31" fmla="*/ 78 h 155"/>
                  <a:gd name="T32" fmla="*/ 145 w 155"/>
                  <a:gd name="T33" fmla="*/ 61 h 155"/>
                  <a:gd name="T34" fmla="*/ 136 w 155"/>
                  <a:gd name="T35" fmla="*/ 45 h 155"/>
                  <a:gd name="T36" fmla="*/ 122 w 155"/>
                  <a:gd name="T37" fmla="*/ 25 h 155"/>
                  <a:gd name="T38" fmla="*/ 100 w 155"/>
                  <a:gd name="T39" fmla="*/ 12 h 155"/>
                  <a:gd name="T40" fmla="*/ 78 w 155"/>
                  <a:gd name="T41" fmla="*/ 8 h 155"/>
                  <a:gd name="T42" fmla="*/ 78 w 155"/>
                  <a:gd name="T43" fmla="*/ 0 h 155"/>
                  <a:gd name="T44" fmla="*/ 104 w 155"/>
                  <a:gd name="T45" fmla="*/ 6 h 155"/>
                  <a:gd name="T46" fmla="*/ 126 w 155"/>
                  <a:gd name="T47" fmla="*/ 19 h 155"/>
                  <a:gd name="T48" fmla="*/ 145 w 155"/>
                  <a:gd name="T49" fmla="*/ 41 h 155"/>
                  <a:gd name="T50" fmla="*/ 153 w 155"/>
                  <a:gd name="T51" fmla="*/ 59 h 155"/>
                  <a:gd name="T52" fmla="*/ 155 w 155"/>
                  <a:gd name="T53" fmla="*/ 78 h 155"/>
                  <a:gd name="T54" fmla="*/ 151 w 155"/>
                  <a:gd name="T55" fmla="*/ 104 h 155"/>
                  <a:gd name="T56" fmla="*/ 136 w 155"/>
                  <a:gd name="T57" fmla="*/ 127 h 155"/>
                  <a:gd name="T58" fmla="*/ 116 w 155"/>
                  <a:gd name="T59" fmla="*/ 145 h 155"/>
                  <a:gd name="T60" fmla="*/ 96 w 155"/>
                  <a:gd name="T61" fmla="*/ 153 h 155"/>
                  <a:gd name="T62" fmla="*/ 78 w 155"/>
                  <a:gd name="T63" fmla="*/ 155 h 155"/>
                  <a:gd name="T64" fmla="*/ 51 w 155"/>
                  <a:gd name="T65" fmla="*/ 151 h 155"/>
                  <a:gd name="T66" fmla="*/ 29 w 155"/>
                  <a:gd name="T67" fmla="*/ 137 h 155"/>
                  <a:gd name="T68" fmla="*/ 11 w 155"/>
                  <a:gd name="T69" fmla="*/ 116 h 155"/>
                  <a:gd name="T70" fmla="*/ 3 w 155"/>
                  <a:gd name="T71" fmla="*/ 98 h 155"/>
                  <a:gd name="T72" fmla="*/ 0 w 155"/>
                  <a:gd name="T73" fmla="*/ 78 h 155"/>
                  <a:gd name="T74" fmla="*/ 5 w 155"/>
                  <a:gd name="T75" fmla="*/ 51 h 155"/>
                  <a:gd name="T76" fmla="*/ 19 w 155"/>
                  <a:gd name="T77" fmla="*/ 29 h 155"/>
                  <a:gd name="T78" fmla="*/ 39 w 155"/>
                  <a:gd name="T79" fmla="*/ 10 h 155"/>
                  <a:gd name="T80" fmla="*/ 59 w 155"/>
                  <a:gd name="T81" fmla="*/ 2 h 155"/>
                  <a:gd name="T82" fmla="*/ 78 w 155"/>
                  <a:gd name="T8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5" h="155">
                    <a:moveTo>
                      <a:pt x="78" y="8"/>
                    </a:moveTo>
                    <a:lnTo>
                      <a:pt x="61" y="10"/>
                    </a:lnTo>
                    <a:lnTo>
                      <a:pt x="43" y="19"/>
                    </a:lnTo>
                    <a:lnTo>
                      <a:pt x="25" y="35"/>
                    </a:lnTo>
                    <a:lnTo>
                      <a:pt x="13" y="55"/>
                    </a:lnTo>
                    <a:lnTo>
                      <a:pt x="9" y="78"/>
                    </a:lnTo>
                    <a:lnTo>
                      <a:pt x="11" y="96"/>
                    </a:lnTo>
                    <a:lnTo>
                      <a:pt x="19" y="112"/>
                    </a:lnTo>
                    <a:lnTo>
                      <a:pt x="33" y="131"/>
                    </a:lnTo>
                    <a:lnTo>
                      <a:pt x="55" y="143"/>
                    </a:lnTo>
                    <a:lnTo>
                      <a:pt x="78" y="147"/>
                    </a:lnTo>
                    <a:lnTo>
                      <a:pt x="94" y="145"/>
                    </a:lnTo>
                    <a:lnTo>
                      <a:pt x="112" y="139"/>
                    </a:lnTo>
                    <a:lnTo>
                      <a:pt x="130" y="123"/>
                    </a:lnTo>
                    <a:lnTo>
                      <a:pt x="143" y="102"/>
                    </a:lnTo>
                    <a:lnTo>
                      <a:pt x="147" y="78"/>
                    </a:lnTo>
                    <a:lnTo>
                      <a:pt x="145" y="61"/>
                    </a:lnTo>
                    <a:lnTo>
                      <a:pt x="136" y="45"/>
                    </a:lnTo>
                    <a:lnTo>
                      <a:pt x="122" y="25"/>
                    </a:lnTo>
                    <a:lnTo>
                      <a:pt x="100" y="12"/>
                    </a:lnTo>
                    <a:lnTo>
                      <a:pt x="78" y="8"/>
                    </a:lnTo>
                    <a:close/>
                    <a:moveTo>
                      <a:pt x="78" y="0"/>
                    </a:moveTo>
                    <a:lnTo>
                      <a:pt x="104" y="6"/>
                    </a:lnTo>
                    <a:lnTo>
                      <a:pt x="126" y="19"/>
                    </a:lnTo>
                    <a:lnTo>
                      <a:pt x="145" y="41"/>
                    </a:lnTo>
                    <a:lnTo>
                      <a:pt x="153" y="59"/>
                    </a:lnTo>
                    <a:lnTo>
                      <a:pt x="155" y="78"/>
                    </a:lnTo>
                    <a:lnTo>
                      <a:pt x="151" y="104"/>
                    </a:lnTo>
                    <a:lnTo>
                      <a:pt x="136" y="127"/>
                    </a:lnTo>
                    <a:lnTo>
                      <a:pt x="116" y="145"/>
                    </a:lnTo>
                    <a:lnTo>
                      <a:pt x="96" y="153"/>
                    </a:lnTo>
                    <a:lnTo>
                      <a:pt x="78" y="155"/>
                    </a:lnTo>
                    <a:lnTo>
                      <a:pt x="51" y="151"/>
                    </a:lnTo>
                    <a:lnTo>
                      <a:pt x="29" y="137"/>
                    </a:lnTo>
                    <a:lnTo>
                      <a:pt x="11" y="116"/>
                    </a:lnTo>
                    <a:lnTo>
                      <a:pt x="3" y="98"/>
                    </a:lnTo>
                    <a:lnTo>
                      <a:pt x="0" y="78"/>
                    </a:lnTo>
                    <a:lnTo>
                      <a:pt x="5" y="51"/>
                    </a:lnTo>
                    <a:lnTo>
                      <a:pt x="19" y="29"/>
                    </a:lnTo>
                    <a:lnTo>
                      <a:pt x="39" y="10"/>
                    </a:lnTo>
                    <a:lnTo>
                      <a:pt x="59" y="2"/>
                    </a:lnTo>
                    <a:lnTo>
                      <a:pt x="78" y="0"/>
                    </a:lnTo>
                    <a:close/>
                  </a:path>
                </a:pathLst>
              </a:custGeom>
              <a:solidFill>
                <a:srgbClr val="FFFFFF"/>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90" name="Freeform 211"/>
              <p:cNvSpPr>
                <a:spLocks/>
              </p:cNvSpPr>
              <p:nvPr/>
            </p:nvSpPr>
            <p:spPr bwMode="auto">
              <a:xfrm>
                <a:off x="5651968" y="3817031"/>
                <a:ext cx="255312" cy="226625"/>
              </a:xfrm>
              <a:custGeom>
                <a:avLst/>
                <a:gdLst>
                  <a:gd name="T0" fmla="*/ 2 w 89"/>
                  <a:gd name="T1" fmla="*/ 0 h 79"/>
                  <a:gd name="T2" fmla="*/ 6 w 89"/>
                  <a:gd name="T3" fmla="*/ 4 h 79"/>
                  <a:gd name="T4" fmla="*/ 6 w 89"/>
                  <a:gd name="T5" fmla="*/ 71 h 79"/>
                  <a:gd name="T6" fmla="*/ 87 w 89"/>
                  <a:gd name="T7" fmla="*/ 71 h 79"/>
                  <a:gd name="T8" fmla="*/ 89 w 89"/>
                  <a:gd name="T9" fmla="*/ 75 h 79"/>
                  <a:gd name="T10" fmla="*/ 87 w 89"/>
                  <a:gd name="T11" fmla="*/ 79 h 79"/>
                  <a:gd name="T12" fmla="*/ 6 w 89"/>
                  <a:gd name="T13" fmla="*/ 79 h 79"/>
                  <a:gd name="T14" fmla="*/ 2 w 89"/>
                  <a:gd name="T15" fmla="*/ 77 h 79"/>
                  <a:gd name="T16" fmla="*/ 0 w 89"/>
                  <a:gd name="T17" fmla="*/ 75 h 79"/>
                  <a:gd name="T18" fmla="*/ 0 w 89"/>
                  <a:gd name="T19" fmla="*/ 71 h 79"/>
                  <a:gd name="T20" fmla="*/ 0 w 89"/>
                  <a:gd name="T21" fmla="*/ 4 h 79"/>
                  <a:gd name="T22" fmla="*/ 2 w 89"/>
                  <a:gd name="T23"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 h="79">
                    <a:moveTo>
                      <a:pt x="2" y="0"/>
                    </a:moveTo>
                    <a:lnTo>
                      <a:pt x="6" y="4"/>
                    </a:lnTo>
                    <a:lnTo>
                      <a:pt x="6" y="71"/>
                    </a:lnTo>
                    <a:lnTo>
                      <a:pt x="87" y="71"/>
                    </a:lnTo>
                    <a:lnTo>
                      <a:pt x="89" y="75"/>
                    </a:lnTo>
                    <a:lnTo>
                      <a:pt x="87" y="79"/>
                    </a:lnTo>
                    <a:lnTo>
                      <a:pt x="6" y="79"/>
                    </a:lnTo>
                    <a:lnTo>
                      <a:pt x="2" y="77"/>
                    </a:lnTo>
                    <a:lnTo>
                      <a:pt x="0" y="75"/>
                    </a:lnTo>
                    <a:lnTo>
                      <a:pt x="0" y="71"/>
                    </a:lnTo>
                    <a:lnTo>
                      <a:pt x="0" y="4"/>
                    </a:lnTo>
                    <a:lnTo>
                      <a:pt x="2" y="0"/>
                    </a:lnTo>
                    <a:close/>
                  </a:path>
                </a:pathLst>
              </a:custGeom>
              <a:solidFill>
                <a:srgbClr val="E4F3F0"/>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sp>
            <p:nvSpPr>
              <p:cNvPr id="91" name="Freeform 212"/>
              <p:cNvSpPr>
                <a:spLocks/>
              </p:cNvSpPr>
              <p:nvPr/>
            </p:nvSpPr>
            <p:spPr bwMode="auto">
              <a:xfrm>
                <a:off x="5692129" y="3822769"/>
                <a:ext cx="209413" cy="180726"/>
              </a:xfrm>
              <a:custGeom>
                <a:avLst/>
                <a:gdLst>
                  <a:gd name="T0" fmla="*/ 69 w 73"/>
                  <a:gd name="T1" fmla="*/ 0 h 63"/>
                  <a:gd name="T2" fmla="*/ 71 w 73"/>
                  <a:gd name="T3" fmla="*/ 2 h 63"/>
                  <a:gd name="T4" fmla="*/ 73 w 73"/>
                  <a:gd name="T5" fmla="*/ 4 h 63"/>
                  <a:gd name="T6" fmla="*/ 69 w 73"/>
                  <a:gd name="T7" fmla="*/ 27 h 63"/>
                  <a:gd name="T8" fmla="*/ 65 w 73"/>
                  <a:gd name="T9" fmla="*/ 31 h 63"/>
                  <a:gd name="T10" fmla="*/ 63 w 73"/>
                  <a:gd name="T11" fmla="*/ 27 h 63"/>
                  <a:gd name="T12" fmla="*/ 65 w 73"/>
                  <a:gd name="T13" fmla="*/ 16 h 63"/>
                  <a:gd name="T14" fmla="*/ 45 w 73"/>
                  <a:gd name="T15" fmla="*/ 43 h 63"/>
                  <a:gd name="T16" fmla="*/ 43 w 73"/>
                  <a:gd name="T17" fmla="*/ 45 h 63"/>
                  <a:gd name="T18" fmla="*/ 39 w 73"/>
                  <a:gd name="T19" fmla="*/ 45 h 63"/>
                  <a:gd name="T20" fmla="*/ 27 w 73"/>
                  <a:gd name="T21" fmla="*/ 35 h 63"/>
                  <a:gd name="T22" fmla="*/ 6 w 73"/>
                  <a:gd name="T23" fmla="*/ 61 h 63"/>
                  <a:gd name="T24" fmla="*/ 4 w 73"/>
                  <a:gd name="T25" fmla="*/ 63 h 63"/>
                  <a:gd name="T26" fmla="*/ 0 w 73"/>
                  <a:gd name="T27" fmla="*/ 63 h 63"/>
                  <a:gd name="T28" fmla="*/ 0 w 73"/>
                  <a:gd name="T29" fmla="*/ 57 h 63"/>
                  <a:gd name="T30" fmla="*/ 20 w 73"/>
                  <a:gd name="T31" fmla="*/ 27 h 63"/>
                  <a:gd name="T32" fmla="*/ 24 w 73"/>
                  <a:gd name="T33" fmla="*/ 24 h 63"/>
                  <a:gd name="T34" fmla="*/ 27 w 73"/>
                  <a:gd name="T35" fmla="*/ 24 h 63"/>
                  <a:gd name="T36" fmla="*/ 41 w 73"/>
                  <a:gd name="T37" fmla="*/ 35 h 63"/>
                  <a:gd name="T38" fmla="*/ 57 w 73"/>
                  <a:gd name="T39" fmla="*/ 10 h 63"/>
                  <a:gd name="T40" fmla="*/ 49 w 73"/>
                  <a:gd name="T41" fmla="*/ 10 h 63"/>
                  <a:gd name="T42" fmla="*/ 45 w 73"/>
                  <a:gd name="T43" fmla="*/ 8 h 63"/>
                  <a:gd name="T44" fmla="*/ 47 w 73"/>
                  <a:gd name="T45" fmla="*/ 4 h 63"/>
                  <a:gd name="T46" fmla="*/ 69 w 73"/>
                  <a:gd name="T4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3" h="63">
                    <a:moveTo>
                      <a:pt x="69" y="0"/>
                    </a:moveTo>
                    <a:lnTo>
                      <a:pt x="71" y="2"/>
                    </a:lnTo>
                    <a:lnTo>
                      <a:pt x="73" y="4"/>
                    </a:lnTo>
                    <a:lnTo>
                      <a:pt x="69" y="27"/>
                    </a:lnTo>
                    <a:lnTo>
                      <a:pt x="65" y="31"/>
                    </a:lnTo>
                    <a:lnTo>
                      <a:pt x="63" y="27"/>
                    </a:lnTo>
                    <a:lnTo>
                      <a:pt x="65" y="16"/>
                    </a:lnTo>
                    <a:lnTo>
                      <a:pt x="45" y="43"/>
                    </a:lnTo>
                    <a:lnTo>
                      <a:pt x="43" y="45"/>
                    </a:lnTo>
                    <a:lnTo>
                      <a:pt x="39" y="45"/>
                    </a:lnTo>
                    <a:lnTo>
                      <a:pt x="27" y="35"/>
                    </a:lnTo>
                    <a:lnTo>
                      <a:pt x="6" y="61"/>
                    </a:lnTo>
                    <a:lnTo>
                      <a:pt x="4" y="63"/>
                    </a:lnTo>
                    <a:lnTo>
                      <a:pt x="0" y="63"/>
                    </a:lnTo>
                    <a:lnTo>
                      <a:pt x="0" y="57"/>
                    </a:lnTo>
                    <a:lnTo>
                      <a:pt x="20" y="27"/>
                    </a:lnTo>
                    <a:lnTo>
                      <a:pt x="24" y="24"/>
                    </a:lnTo>
                    <a:lnTo>
                      <a:pt x="27" y="24"/>
                    </a:lnTo>
                    <a:lnTo>
                      <a:pt x="41" y="35"/>
                    </a:lnTo>
                    <a:lnTo>
                      <a:pt x="57" y="10"/>
                    </a:lnTo>
                    <a:lnTo>
                      <a:pt x="49" y="10"/>
                    </a:lnTo>
                    <a:lnTo>
                      <a:pt x="45" y="8"/>
                    </a:lnTo>
                    <a:lnTo>
                      <a:pt x="47" y="4"/>
                    </a:lnTo>
                    <a:lnTo>
                      <a:pt x="69" y="0"/>
                    </a:lnTo>
                    <a:close/>
                  </a:path>
                </a:pathLst>
              </a:custGeom>
              <a:solidFill>
                <a:srgbClr val="E4F3F0"/>
              </a:solidFill>
              <a:ln w="0">
                <a:noFill/>
                <a:prstDash val="solid"/>
                <a:round/>
                <a:headEnd/>
                <a:tailEnd/>
              </a:ln>
            </p:spPr>
            <p:txBody>
              <a:bodyPr vert="horz" wrap="square" lIns="63723" tIns="31862" rIns="63723" bIns="31862" numCol="1" anchor="t" anchorCtr="0" compatLnSpc="1">
                <a:prstTxWarp prst="textNoShape">
                  <a:avLst/>
                </a:prstTxWarp>
              </a:bodyPr>
              <a:lstStyle/>
              <a:p>
                <a:endParaRPr lang="zh-CN" altLang="en-US">
                  <a:cs typeface="+mn-ea"/>
                  <a:sym typeface="+mn-lt"/>
                </a:endParaRPr>
              </a:p>
            </p:txBody>
          </p:sp>
        </p:grpSp>
      </p:grpSp>
      <p:sp>
        <p:nvSpPr>
          <p:cNvPr id="92" name="Text Placeholder 7"/>
          <p:cNvSpPr txBox="1">
            <a:spLocks/>
          </p:cNvSpPr>
          <p:nvPr/>
        </p:nvSpPr>
        <p:spPr>
          <a:xfrm>
            <a:off x="972562" y="1324215"/>
            <a:ext cx="1851943"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15" b="0" dirty="0">
                <a:solidFill>
                  <a:schemeClr val="tx1">
                    <a:lumMod val="65000"/>
                    <a:lumOff val="35000"/>
                  </a:schemeClr>
                </a:solidFill>
                <a:latin typeface="+mn-lt"/>
                <a:cs typeface="+mn-ea"/>
                <a:sym typeface="+mn-lt"/>
              </a:rPr>
              <a:t>请替换文字内容</a:t>
            </a:r>
          </a:p>
        </p:txBody>
      </p:sp>
      <p:sp>
        <p:nvSpPr>
          <p:cNvPr id="93" name="Text Placeholder 2"/>
          <p:cNvSpPr txBox="1">
            <a:spLocks/>
          </p:cNvSpPr>
          <p:nvPr/>
        </p:nvSpPr>
        <p:spPr>
          <a:xfrm>
            <a:off x="1227085" y="1592407"/>
            <a:ext cx="1597421"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94" name="Text Placeholder 7"/>
          <p:cNvSpPr txBox="1">
            <a:spLocks/>
          </p:cNvSpPr>
          <p:nvPr/>
        </p:nvSpPr>
        <p:spPr>
          <a:xfrm>
            <a:off x="972562" y="2396947"/>
            <a:ext cx="1851943"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15" b="0" dirty="0">
                <a:solidFill>
                  <a:schemeClr val="tx1">
                    <a:lumMod val="65000"/>
                    <a:lumOff val="35000"/>
                  </a:schemeClr>
                </a:solidFill>
                <a:latin typeface="+mn-lt"/>
                <a:cs typeface="+mn-ea"/>
                <a:sym typeface="+mn-lt"/>
              </a:rPr>
              <a:t>请替换文字内容</a:t>
            </a:r>
          </a:p>
        </p:txBody>
      </p:sp>
      <p:sp>
        <p:nvSpPr>
          <p:cNvPr id="95" name="Text Placeholder 2"/>
          <p:cNvSpPr txBox="1">
            <a:spLocks/>
          </p:cNvSpPr>
          <p:nvPr/>
        </p:nvSpPr>
        <p:spPr>
          <a:xfrm>
            <a:off x="1227085" y="2665139"/>
            <a:ext cx="1597421"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96" name="Text Placeholder 7"/>
          <p:cNvSpPr txBox="1">
            <a:spLocks/>
          </p:cNvSpPr>
          <p:nvPr/>
        </p:nvSpPr>
        <p:spPr>
          <a:xfrm>
            <a:off x="972562" y="3660725"/>
            <a:ext cx="1851943"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15" b="0" dirty="0">
                <a:solidFill>
                  <a:schemeClr val="tx1">
                    <a:lumMod val="65000"/>
                    <a:lumOff val="35000"/>
                  </a:schemeClr>
                </a:solidFill>
                <a:latin typeface="+mn-lt"/>
                <a:cs typeface="+mn-ea"/>
                <a:sym typeface="+mn-lt"/>
              </a:rPr>
              <a:t>请替换文字内容</a:t>
            </a:r>
          </a:p>
        </p:txBody>
      </p:sp>
      <p:sp>
        <p:nvSpPr>
          <p:cNvPr id="97" name="Text Placeholder 2"/>
          <p:cNvSpPr txBox="1">
            <a:spLocks/>
          </p:cNvSpPr>
          <p:nvPr/>
        </p:nvSpPr>
        <p:spPr>
          <a:xfrm>
            <a:off x="1227085" y="3928917"/>
            <a:ext cx="1597421"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98" name="Text Placeholder 7"/>
          <p:cNvSpPr txBox="1">
            <a:spLocks/>
          </p:cNvSpPr>
          <p:nvPr/>
        </p:nvSpPr>
        <p:spPr>
          <a:xfrm>
            <a:off x="6223207" y="1324215"/>
            <a:ext cx="1851943"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15" b="0" dirty="0">
                <a:solidFill>
                  <a:schemeClr val="tx1">
                    <a:lumMod val="65000"/>
                    <a:lumOff val="35000"/>
                  </a:schemeClr>
                </a:solidFill>
                <a:latin typeface="+mn-lt"/>
                <a:cs typeface="+mn-ea"/>
                <a:sym typeface="+mn-lt"/>
              </a:rPr>
              <a:t>请替换文字内容</a:t>
            </a:r>
          </a:p>
        </p:txBody>
      </p:sp>
      <p:sp>
        <p:nvSpPr>
          <p:cNvPr id="99" name="Text Placeholder 2"/>
          <p:cNvSpPr txBox="1">
            <a:spLocks/>
          </p:cNvSpPr>
          <p:nvPr/>
        </p:nvSpPr>
        <p:spPr>
          <a:xfrm>
            <a:off x="6223207" y="1592407"/>
            <a:ext cx="1597421"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100" name="Text Placeholder 7"/>
          <p:cNvSpPr txBox="1">
            <a:spLocks/>
          </p:cNvSpPr>
          <p:nvPr/>
        </p:nvSpPr>
        <p:spPr>
          <a:xfrm>
            <a:off x="6223207" y="2396947"/>
            <a:ext cx="1851943"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15" b="0" dirty="0">
                <a:solidFill>
                  <a:schemeClr val="tx1">
                    <a:lumMod val="65000"/>
                    <a:lumOff val="35000"/>
                  </a:schemeClr>
                </a:solidFill>
                <a:latin typeface="+mn-lt"/>
                <a:cs typeface="+mn-ea"/>
                <a:sym typeface="+mn-lt"/>
              </a:rPr>
              <a:t>请替换文字内容</a:t>
            </a:r>
          </a:p>
        </p:txBody>
      </p:sp>
      <p:sp>
        <p:nvSpPr>
          <p:cNvPr id="101" name="Text Placeholder 2"/>
          <p:cNvSpPr txBox="1">
            <a:spLocks/>
          </p:cNvSpPr>
          <p:nvPr/>
        </p:nvSpPr>
        <p:spPr>
          <a:xfrm>
            <a:off x="6223207" y="2665139"/>
            <a:ext cx="1597421"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102" name="Text Placeholder 7"/>
          <p:cNvSpPr txBox="1">
            <a:spLocks/>
          </p:cNvSpPr>
          <p:nvPr/>
        </p:nvSpPr>
        <p:spPr>
          <a:xfrm>
            <a:off x="6223207" y="3660725"/>
            <a:ext cx="1851943"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15" b="0" dirty="0">
                <a:solidFill>
                  <a:schemeClr val="tx1">
                    <a:lumMod val="65000"/>
                    <a:lumOff val="35000"/>
                  </a:schemeClr>
                </a:solidFill>
                <a:latin typeface="+mn-lt"/>
                <a:cs typeface="+mn-ea"/>
                <a:sym typeface="+mn-lt"/>
              </a:rPr>
              <a:t>请替换文字内容</a:t>
            </a:r>
          </a:p>
        </p:txBody>
      </p:sp>
      <p:sp>
        <p:nvSpPr>
          <p:cNvPr id="103" name="Text Placeholder 2"/>
          <p:cNvSpPr txBox="1">
            <a:spLocks/>
          </p:cNvSpPr>
          <p:nvPr/>
        </p:nvSpPr>
        <p:spPr>
          <a:xfrm>
            <a:off x="6223207" y="3928917"/>
            <a:ext cx="1597421"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Tree>
    <p:extLst>
      <p:ext uri="{BB962C8B-B14F-4D97-AF65-F5344CB8AC3E}">
        <p14:creationId xmlns:p14="http://schemas.microsoft.com/office/powerpoint/2010/main" val="3448006284"/>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up)">
                                      <p:cBhvr>
                                        <p:cTn id="11" dur="500"/>
                                        <p:tgtEl>
                                          <p:spTgt spid="2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wipe(right)">
                                      <p:cBhvr>
                                        <p:cTn id="15" dur="500"/>
                                        <p:tgtEl>
                                          <p:spTgt spid="33"/>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ipe(up)">
                                      <p:cBhvr>
                                        <p:cTn id="19" dur="500"/>
                                        <p:tgtEl>
                                          <p:spTgt spid="28"/>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wipe(left)">
                                      <p:cBhvr>
                                        <p:cTn id="23" dur="500"/>
                                        <p:tgtEl>
                                          <p:spTgt spid="29"/>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wipe(up)">
                                      <p:cBhvr>
                                        <p:cTn id="27" dur="500"/>
                                        <p:tgtEl>
                                          <p:spTgt spid="25"/>
                                        </p:tgtEl>
                                      </p:cBhvr>
                                    </p:animEffect>
                                  </p:childTnLst>
                                </p:cTn>
                              </p:par>
                            </p:childTnLst>
                          </p:cTn>
                        </p:par>
                        <p:par>
                          <p:cTn id="28" fill="hold">
                            <p:stCondLst>
                              <p:cond delay="3000"/>
                            </p:stCondLst>
                            <p:childTnLst>
                              <p:par>
                                <p:cTn id="29" presetID="22" presetClass="entr" presetSubtype="2"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wipe(right)">
                                      <p:cBhvr>
                                        <p:cTn id="31" dur="500"/>
                                        <p:tgtEl>
                                          <p:spTgt spid="34"/>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wipe(up)">
                                      <p:cBhvr>
                                        <p:cTn id="35" dur="500"/>
                                        <p:tgtEl>
                                          <p:spTgt spid="30"/>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wipe(left)">
                                      <p:cBhvr>
                                        <p:cTn id="39" dur="500"/>
                                        <p:tgtEl>
                                          <p:spTgt spid="32"/>
                                        </p:tgtEl>
                                      </p:cBhvr>
                                    </p:animEffect>
                                  </p:childTnLst>
                                </p:cTn>
                              </p:par>
                            </p:childTnLst>
                          </p:cTn>
                        </p:par>
                        <p:par>
                          <p:cTn id="40" fill="hold">
                            <p:stCondLst>
                              <p:cond delay="4500"/>
                            </p:stCondLst>
                            <p:childTnLst>
                              <p:par>
                                <p:cTn id="41" presetID="22" presetClass="entr" presetSubtype="2" fill="hold" nodeType="afterEffect">
                                  <p:stCondLst>
                                    <p:cond delay="0"/>
                                  </p:stCondLst>
                                  <p:childTnLst>
                                    <p:set>
                                      <p:cBhvr>
                                        <p:cTn id="42" dur="1" fill="hold">
                                          <p:stCondLst>
                                            <p:cond delay="0"/>
                                          </p:stCondLst>
                                        </p:cTn>
                                        <p:tgtEl>
                                          <p:spTgt spid="81"/>
                                        </p:tgtEl>
                                        <p:attrNameLst>
                                          <p:attrName>style.visibility</p:attrName>
                                        </p:attrNameLst>
                                      </p:cBhvr>
                                      <p:to>
                                        <p:strVal val="visible"/>
                                      </p:to>
                                    </p:set>
                                    <p:animEffect transition="in" filter="wipe(right)">
                                      <p:cBhvr>
                                        <p:cTn id="43" dur="500"/>
                                        <p:tgtEl>
                                          <p:spTgt spid="81"/>
                                        </p:tgtEl>
                                      </p:cBhvr>
                                    </p:animEffect>
                                  </p:childTnLst>
                                </p:cTn>
                              </p:par>
                              <p:par>
                                <p:cTn id="44" presetID="22" presetClass="entr" presetSubtype="2" fill="hold" nodeType="withEffect">
                                  <p:stCondLst>
                                    <p:cond delay="0"/>
                                  </p:stCondLst>
                                  <p:childTnLst>
                                    <p:set>
                                      <p:cBhvr>
                                        <p:cTn id="45" dur="1" fill="hold">
                                          <p:stCondLst>
                                            <p:cond delay="0"/>
                                          </p:stCondLst>
                                        </p:cTn>
                                        <p:tgtEl>
                                          <p:spTgt spid="86"/>
                                        </p:tgtEl>
                                        <p:attrNameLst>
                                          <p:attrName>style.visibility</p:attrName>
                                        </p:attrNameLst>
                                      </p:cBhvr>
                                      <p:to>
                                        <p:strVal val="visible"/>
                                      </p:to>
                                    </p:set>
                                    <p:animEffect transition="in" filter="wipe(right)">
                                      <p:cBhvr>
                                        <p:cTn id="46" dur="500"/>
                                        <p:tgtEl>
                                          <p:spTgt spid="86"/>
                                        </p:tgtEl>
                                      </p:cBhvr>
                                    </p:animEffect>
                                  </p:childTnLst>
                                </p:cTn>
                              </p:par>
                              <p:par>
                                <p:cTn id="47" presetID="22" presetClass="entr" presetSubtype="8" fill="hold" nodeType="withEffect">
                                  <p:stCondLst>
                                    <p:cond delay="0"/>
                                  </p:stCondLst>
                                  <p:childTnLst>
                                    <p:set>
                                      <p:cBhvr>
                                        <p:cTn id="48" dur="1" fill="hold">
                                          <p:stCondLst>
                                            <p:cond delay="0"/>
                                          </p:stCondLst>
                                        </p:cTn>
                                        <p:tgtEl>
                                          <p:spTgt spid="74"/>
                                        </p:tgtEl>
                                        <p:attrNameLst>
                                          <p:attrName>style.visibility</p:attrName>
                                        </p:attrNameLst>
                                      </p:cBhvr>
                                      <p:to>
                                        <p:strVal val="visible"/>
                                      </p:to>
                                    </p:set>
                                    <p:animEffect transition="in" filter="wipe(left)">
                                      <p:cBhvr>
                                        <p:cTn id="49" dur="500"/>
                                        <p:tgtEl>
                                          <p:spTgt spid="74"/>
                                        </p:tgtEl>
                                      </p:cBhvr>
                                    </p:animEffect>
                                  </p:childTnLst>
                                </p:cTn>
                              </p:par>
                              <p:par>
                                <p:cTn id="50" presetID="22" presetClass="entr" presetSubtype="8" fill="hold" nodeType="withEffect">
                                  <p:stCondLst>
                                    <p:cond delay="0"/>
                                  </p:stCondLst>
                                  <p:childTnLst>
                                    <p:set>
                                      <p:cBhvr>
                                        <p:cTn id="51" dur="1" fill="hold">
                                          <p:stCondLst>
                                            <p:cond delay="0"/>
                                          </p:stCondLst>
                                        </p:cTn>
                                        <p:tgtEl>
                                          <p:spTgt spid="45"/>
                                        </p:tgtEl>
                                        <p:attrNameLst>
                                          <p:attrName>style.visibility</p:attrName>
                                        </p:attrNameLst>
                                      </p:cBhvr>
                                      <p:to>
                                        <p:strVal val="visible"/>
                                      </p:to>
                                    </p:set>
                                    <p:animEffect transition="in" filter="wipe(left)">
                                      <p:cBhvr>
                                        <p:cTn id="52" dur="500"/>
                                        <p:tgtEl>
                                          <p:spTgt spid="45"/>
                                        </p:tgtEl>
                                      </p:cBhvr>
                                    </p:animEffect>
                                  </p:childTnLst>
                                </p:cTn>
                              </p:par>
                              <p:par>
                                <p:cTn id="53" presetID="22" presetClass="entr" presetSubtype="2" fill="hold" nodeType="with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wipe(right)">
                                      <p:cBhvr>
                                        <p:cTn id="55" dur="500"/>
                                        <p:tgtEl>
                                          <p:spTgt spid="35"/>
                                        </p:tgtEl>
                                      </p:cBhvr>
                                    </p:animEffect>
                                  </p:childTnLst>
                                </p:cTn>
                              </p:par>
                            </p:childTnLst>
                          </p:cTn>
                        </p:par>
                        <p:par>
                          <p:cTn id="56" fill="hold">
                            <p:stCondLst>
                              <p:cond delay="5000"/>
                            </p:stCondLst>
                            <p:childTnLst>
                              <p:par>
                                <p:cTn id="57" presetID="53" presetClass="entr" presetSubtype="16" fill="hold" grpId="0" nodeType="afterEffect">
                                  <p:stCondLst>
                                    <p:cond delay="0"/>
                                  </p:stCondLst>
                                  <p:childTnLst>
                                    <p:set>
                                      <p:cBhvr>
                                        <p:cTn id="58" dur="1" fill="hold">
                                          <p:stCondLst>
                                            <p:cond delay="0"/>
                                          </p:stCondLst>
                                        </p:cTn>
                                        <p:tgtEl>
                                          <p:spTgt spid="92">
                                            <p:txEl>
                                              <p:pRg st="0" end="0"/>
                                            </p:txEl>
                                          </p:spTgt>
                                        </p:tgtEl>
                                        <p:attrNameLst>
                                          <p:attrName>style.visibility</p:attrName>
                                        </p:attrNameLst>
                                      </p:cBhvr>
                                      <p:to>
                                        <p:strVal val="visible"/>
                                      </p:to>
                                    </p:set>
                                    <p:anim calcmode="lin" valueType="num">
                                      <p:cBhvr>
                                        <p:cTn id="59" dur="400" fill="hold"/>
                                        <p:tgtEl>
                                          <p:spTgt spid="92">
                                            <p:txEl>
                                              <p:pRg st="0" end="0"/>
                                            </p:txEl>
                                          </p:spTgt>
                                        </p:tgtEl>
                                        <p:attrNameLst>
                                          <p:attrName>ppt_w</p:attrName>
                                        </p:attrNameLst>
                                      </p:cBhvr>
                                      <p:tavLst>
                                        <p:tav tm="0">
                                          <p:val>
                                            <p:fltVal val="0"/>
                                          </p:val>
                                        </p:tav>
                                        <p:tav tm="100000">
                                          <p:val>
                                            <p:strVal val="#ppt_w"/>
                                          </p:val>
                                        </p:tav>
                                      </p:tavLst>
                                    </p:anim>
                                    <p:anim calcmode="lin" valueType="num">
                                      <p:cBhvr>
                                        <p:cTn id="60" dur="400" fill="hold"/>
                                        <p:tgtEl>
                                          <p:spTgt spid="92">
                                            <p:txEl>
                                              <p:pRg st="0" end="0"/>
                                            </p:txEl>
                                          </p:spTgt>
                                        </p:tgtEl>
                                        <p:attrNameLst>
                                          <p:attrName>ppt_h</p:attrName>
                                        </p:attrNameLst>
                                      </p:cBhvr>
                                      <p:tavLst>
                                        <p:tav tm="0">
                                          <p:val>
                                            <p:fltVal val="0"/>
                                          </p:val>
                                        </p:tav>
                                        <p:tav tm="100000">
                                          <p:val>
                                            <p:strVal val="#ppt_h"/>
                                          </p:val>
                                        </p:tav>
                                      </p:tavLst>
                                    </p:anim>
                                    <p:animEffect transition="in" filter="fade">
                                      <p:cBhvr>
                                        <p:cTn id="61" dur="400"/>
                                        <p:tgtEl>
                                          <p:spTgt spid="92">
                                            <p:txEl>
                                              <p:pRg st="0" end="0"/>
                                            </p:txEl>
                                          </p:spTgt>
                                        </p:tgtEl>
                                      </p:cBhvr>
                                    </p:animEffect>
                                  </p:childTnLst>
                                </p:cTn>
                              </p:par>
                            </p:childTnLst>
                          </p:cTn>
                        </p:par>
                        <p:par>
                          <p:cTn id="62" fill="hold">
                            <p:stCondLst>
                              <p:cond delay="5400"/>
                            </p:stCondLst>
                            <p:childTnLst>
                              <p:par>
                                <p:cTn id="63" presetID="53" presetClass="entr" presetSubtype="16" fill="hold" grpId="0" nodeType="afterEffect">
                                  <p:stCondLst>
                                    <p:cond delay="0"/>
                                  </p:stCondLst>
                                  <p:childTnLst>
                                    <p:set>
                                      <p:cBhvr>
                                        <p:cTn id="64" dur="1" fill="hold">
                                          <p:stCondLst>
                                            <p:cond delay="0"/>
                                          </p:stCondLst>
                                        </p:cTn>
                                        <p:tgtEl>
                                          <p:spTgt spid="93">
                                            <p:txEl>
                                              <p:pRg st="0" end="0"/>
                                            </p:txEl>
                                          </p:spTgt>
                                        </p:tgtEl>
                                        <p:attrNameLst>
                                          <p:attrName>style.visibility</p:attrName>
                                        </p:attrNameLst>
                                      </p:cBhvr>
                                      <p:to>
                                        <p:strVal val="visible"/>
                                      </p:to>
                                    </p:set>
                                    <p:anim calcmode="lin" valueType="num">
                                      <p:cBhvr>
                                        <p:cTn id="65" dur="400" fill="hold"/>
                                        <p:tgtEl>
                                          <p:spTgt spid="93">
                                            <p:txEl>
                                              <p:pRg st="0" end="0"/>
                                            </p:txEl>
                                          </p:spTgt>
                                        </p:tgtEl>
                                        <p:attrNameLst>
                                          <p:attrName>ppt_w</p:attrName>
                                        </p:attrNameLst>
                                      </p:cBhvr>
                                      <p:tavLst>
                                        <p:tav tm="0">
                                          <p:val>
                                            <p:fltVal val="0"/>
                                          </p:val>
                                        </p:tav>
                                        <p:tav tm="100000">
                                          <p:val>
                                            <p:strVal val="#ppt_w"/>
                                          </p:val>
                                        </p:tav>
                                      </p:tavLst>
                                    </p:anim>
                                    <p:anim calcmode="lin" valueType="num">
                                      <p:cBhvr>
                                        <p:cTn id="66" dur="400" fill="hold"/>
                                        <p:tgtEl>
                                          <p:spTgt spid="93">
                                            <p:txEl>
                                              <p:pRg st="0" end="0"/>
                                            </p:txEl>
                                          </p:spTgt>
                                        </p:tgtEl>
                                        <p:attrNameLst>
                                          <p:attrName>ppt_h</p:attrName>
                                        </p:attrNameLst>
                                      </p:cBhvr>
                                      <p:tavLst>
                                        <p:tav tm="0">
                                          <p:val>
                                            <p:fltVal val="0"/>
                                          </p:val>
                                        </p:tav>
                                        <p:tav tm="100000">
                                          <p:val>
                                            <p:strVal val="#ppt_h"/>
                                          </p:val>
                                        </p:tav>
                                      </p:tavLst>
                                    </p:anim>
                                    <p:animEffect transition="in" filter="fade">
                                      <p:cBhvr>
                                        <p:cTn id="67" dur="400"/>
                                        <p:tgtEl>
                                          <p:spTgt spid="93">
                                            <p:txEl>
                                              <p:pRg st="0" end="0"/>
                                            </p:txEl>
                                          </p:spTgt>
                                        </p:tgtEl>
                                      </p:cBhvr>
                                    </p:animEffect>
                                  </p:childTnLst>
                                </p:cTn>
                              </p:par>
                            </p:childTnLst>
                          </p:cTn>
                        </p:par>
                        <p:par>
                          <p:cTn id="68" fill="hold">
                            <p:stCondLst>
                              <p:cond delay="5800"/>
                            </p:stCondLst>
                            <p:childTnLst>
                              <p:par>
                                <p:cTn id="69" presetID="53" presetClass="entr" presetSubtype="16" fill="hold" grpId="0" nodeType="afterEffect">
                                  <p:stCondLst>
                                    <p:cond delay="0"/>
                                  </p:stCondLst>
                                  <p:childTnLst>
                                    <p:set>
                                      <p:cBhvr>
                                        <p:cTn id="70" dur="1" fill="hold">
                                          <p:stCondLst>
                                            <p:cond delay="0"/>
                                          </p:stCondLst>
                                        </p:cTn>
                                        <p:tgtEl>
                                          <p:spTgt spid="94">
                                            <p:txEl>
                                              <p:pRg st="0" end="0"/>
                                            </p:txEl>
                                          </p:spTgt>
                                        </p:tgtEl>
                                        <p:attrNameLst>
                                          <p:attrName>style.visibility</p:attrName>
                                        </p:attrNameLst>
                                      </p:cBhvr>
                                      <p:to>
                                        <p:strVal val="visible"/>
                                      </p:to>
                                    </p:set>
                                    <p:anim calcmode="lin" valueType="num">
                                      <p:cBhvr>
                                        <p:cTn id="71" dur="400" fill="hold"/>
                                        <p:tgtEl>
                                          <p:spTgt spid="94">
                                            <p:txEl>
                                              <p:pRg st="0" end="0"/>
                                            </p:txEl>
                                          </p:spTgt>
                                        </p:tgtEl>
                                        <p:attrNameLst>
                                          <p:attrName>ppt_w</p:attrName>
                                        </p:attrNameLst>
                                      </p:cBhvr>
                                      <p:tavLst>
                                        <p:tav tm="0">
                                          <p:val>
                                            <p:fltVal val="0"/>
                                          </p:val>
                                        </p:tav>
                                        <p:tav tm="100000">
                                          <p:val>
                                            <p:strVal val="#ppt_w"/>
                                          </p:val>
                                        </p:tav>
                                      </p:tavLst>
                                    </p:anim>
                                    <p:anim calcmode="lin" valueType="num">
                                      <p:cBhvr>
                                        <p:cTn id="72" dur="400" fill="hold"/>
                                        <p:tgtEl>
                                          <p:spTgt spid="94">
                                            <p:txEl>
                                              <p:pRg st="0" end="0"/>
                                            </p:txEl>
                                          </p:spTgt>
                                        </p:tgtEl>
                                        <p:attrNameLst>
                                          <p:attrName>ppt_h</p:attrName>
                                        </p:attrNameLst>
                                      </p:cBhvr>
                                      <p:tavLst>
                                        <p:tav tm="0">
                                          <p:val>
                                            <p:fltVal val="0"/>
                                          </p:val>
                                        </p:tav>
                                        <p:tav tm="100000">
                                          <p:val>
                                            <p:strVal val="#ppt_h"/>
                                          </p:val>
                                        </p:tav>
                                      </p:tavLst>
                                    </p:anim>
                                    <p:animEffect transition="in" filter="fade">
                                      <p:cBhvr>
                                        <p:cTn id="73" dur="400"/>
                                        <p:tgtEl>
                                          <p:spTgt spid="94">
                                            <p:txEl>
                                              <p:pRg st="0" end="0"/>
                                            </p:txEl>
                                          </p:spTgt>
                                        </p:tgtEl>
                                      </p:cBhvr>
                                    </p:animEffect>
                                  </p:childTnLst>
                                </p:cTn>
                              </p:par>
                            </p:childTnLst>
                          </p:cTn>
                        </p:par>
                        <p:par>
                          <p:cTn id="74" fill="hold">
                            <p:stCondLst>
                              <p:cond delay="6200"/>
                            </p:stCondLst>
                            <p:childTnLst>
                              <p:par>
                                <p:cTn id="75" presetID="53" presetClass="entr" presetSubtype="16" fill="hold" grpId="0" nodeType="afterEffect">
                                  <p:stCondLst>
                                    <p:cond delay="0"/>
                                  </p:stCondLst>
                                  <p:childTnLst>
                                    <p:set>
                                      <p:cBhvr>
                                        <p:cTn id="76" dur="1" fill="hold">
                                          <p:stCondLst>
                                            <p:cond delay="0"/>
                                          </p:stCondLst>
                                        </p:cTn>
                                        <p:tgtEl>
                                          <p:spTgt spid="95">
                                            <p:txEl>
                                              <p:pRg st="0" end="0"/>
                                            </p:txEl>
                                          </p:spTgt>
                                        </p:tgtEl>
                                        <p:attrNameLst>
                                          <p:attrName>style.visibility</p:attrName>
                                        </p:attrNameLst>
                                      </p:cBhvr>
                                      <p:to>
                                        <p:strVal val="visible"/>
                                      </p:to>
                                    </p:set>
                                    <p:anim calcmode="lin" valueType="num">
                                      <p:cBhvr>
                                        <p:cTn id="77" dur="400" fill="hold"/>
                                        <p:tgtEl>
                                          <p:spTgt spid="95">
                                            <p:txEl>
                                              <p:pRg st="0" end="0"/>
                                            </p:txEl>
                                          </p:spTgt>
                                        </p:tgtEl>
                                        <p:attrNameLst>
                                          <p:attrName>ppt_w</p:attrName>
                                        </p:attrNameLst>
                                      </p:cBhvr>
                                      <p:tavLst>
                                        <p:tav tm="0">
                                          <p:val>
                                            <p:fltVal val="0"/>
                                          </p:val>
                                        </p:tav>
                                        <p:tav tm="100000">
                                          <p:val>
                                            <p:strVal val="#ppt_w"/>
                                          </p:val>
                                        </p:tav>
                                      </p:tavLst>
                                    </p:anim>
                                    <p:anim calcmode="lin" valueType="num">
                                      <p:cBhvr>
                                        <p:cTn id="78" dur="400" fill="hold"/>
                                        <p:tgtEl>
                                          <p:spTgt spid="95">
                                            <p:txEl>
                                              <p:pRg st="0" end="0"/>
                                            </p:txEl>
                                          </p:spTgt>
                                        </p:tgtEl>
                                        <p:attrNameLst>
                                          <p:attrName>ppt_h</p:attrName>
                                        </p:attrNameLst>
                                      </p:cBhvr>
                                      <p:tavLst>
                                        <p:tav tm="0">
                                          <p:val>
                                            <p:fltVal val="0"/>
                                          </p:val>
                                        </p:tav>
                                        <p:tav tm="100000">
                                          <p:val>
                                            <p:strVal val="#ppt_h"/>
                                          </p:val>
                                        </p:tav>
                                      </p:tavLst>
                                    </p:anim>
                                    <p:animEffect transition="in" filter="fade">
                                      <p:cBhvr>
                                        <p:cTn id="79" dur="400"/>
                                        <p:tgtEl>
                                          <p:spTgt spid="95">
                                            <p:txEl>
                                              <p:pRg st="0" end="0"/>
                                            </p:txEl>
                                          </p:spTgt>
                                        </p:tgtEl>
                                      </p:cBhvr>
                                    </p:animEffect>
                                  </p:childTnLst>
                                </p:cTn>
                              </p:par>
                            </p:childTnLst>
                          </p:cTn>
                        </p:par>
                        <p:par>
                          <p:cTn id="80" fill="hold">
                            <p:stCondLst>
                              <p:cond delay="6600"/>
                            </p:stCondLst>
                            <p:childTnLst>
                              <p:par>
                                <p:cTn id="81" presetID="53" presetClass="entr" presetSubtype="16" fill="hold" grpId="0" nodeType="afterEffect">
                                  <p:stCondLst>
                                    <p:cond delay="0"/>
                                  </p:stCondLst>
                                  <p:childTnLst>
                                    <p:set>
                                      <p:cBhvr>
                                        <p:cTn id="82" dur="1" fill="hold">
                                          <p:stCondLst>
                                            <p:cond delay="0"/>
                                          </p:stCondLst>
                                        </p:cTn>
                                        <p:tgtEl>
                                          <p:spTgt spid="96">
                                            <p:txEl>
                                              <p:pRg st="0" end="0"/>
                                            </p:txEl>
                                          </p:spTgt>
                                        </p:tgtEl>
                                        <p:attrNameLst>
                                          <p:attrName>style.visibility</p:attrName>
                                        </p:attrNameLst>
                                      </p:cBhvr>
                                      <p:to>
                                        <p:strVal val="visible"/>
                                      </p:to>
                                    </p:set>
                                    <p:anim calcmode="lin" valueType="num">
                                      <p:cBhvr>
                                        <p:cTn id="83" dur="400" fill="hold"/>
                                        <p:tgtEl>
                                          <p:spTgt spid="96">
                                            <p:txEl>
                                              <p:pRg st="0" end="0"/>
                                            </p:txEl>
                                          </p:spTgt>
                                        </p:tgtEl>
                                        <p:attrNameLst>
                                          <p:attrName>ppt_w</p:attrName>
                                        </p:attrNameLst>
                                      </p:cBhvr>
                                      <p:tavLst>
                                        <p:tav tm="0">
                                          <p:val>
                                            <p:fltVal val="0"/>
                                          </p:val>
                                        </p:tav>
                                        <p:tav tm="100000">
                                          <p:val>
                                            <p:strVal val="#ppt_w"/>
                                          </p:val>
                                        </p:tav>
                                      </p:tavLst>
                                    </p:anim>
                                    <p:anim calcmode="lin" valueType="num">
                                      <p:cBhvr>
                                        <p:cTn id="84" dur="400" fill="hold"/>
                                        <p:tgtEl>
                                          <p:spTgt spid="96">
                                            <p:txEl>
                                              <p:pRg st="0" end="0"/>
                                            </p:txEl>
                                          </p:spTgt>
                                        </p:tgtEl>
                                        <p:attrNameLst>
                                          <p:attrName>ppt_h</p:attrName>
                                        </p:attrNameLst>
                                      </p:cBhvr>
                                      <p:tavLst>
                                        <p:tav tm="0">
                                          <p:val>
                                            <p:fltVal val="0"/>
                                          </p:val>
                                        </p:tav>
                                        <p:tav tm="100000">
                                          <p:val>
                                            <p:strVal val="#ppt_h"/>
                                          </p:val>
                                        </p:tav>
                                      </p:tavLst>
                                    </p:anim>
                                    <p:animEffect transition="in" filter="fade">
                                      <p:cBhvr>
                                        <p:cTn id="85" dur="400"/>
                                        <p:tgtEl>
                                          <p:spTgt spid="96">
                                            <p:txEl>
                                              <p:pRg st="0" end="0"/>
                                            </p:txEl>
                                          </p:spTgt>
                                        </p:tgtEl>
                                      </p:cBhvr>
                                    </p:animEffect>
                                  </p:childTnLst>
                                </p:cTn>
                              </p:par>
                            </p:childTnLst>
                          </p:cTn>
                        </p:par>
                        <p:par>
                          <p:cTn id="86" fill="hold">
                            <p:stCondLst>
                              <p:cond delay="7000"/>
                            </p:stCondLst>
                            <p:childTnLst>
                              <p:par>
                                <p:cTn id="87" presetID="53" presetClass="entr" presetSubtype="16" fill="hold" grpId="0" nodeType="afterEffect">
                                  <p:stCondLst>
                                    <p:cond delay="0"/>
                                  </p:stCondLst>
                                  <p:childTnLst>
                                    <p:set>
                                      <p:cBhvr>
                                        <p:cTn id="88" dur="1" fill="hold">
                                          <p:stCondLst>
                                            <p:cond delay="0"/>
                                          </p:stCondLst>
                                        </p:cTn>
                                        <p:tgtEl>
                                          <p:spTgt spid="97">
                                            <p:txEl>
                                              <p:pRg st="0" end="0"/>
                                            </p:txEl>
                                          </p:spTgt>
                                        </p:tgtEl>
                                        <p:attrNameLst>
                                          <p:attrName>style.visibility</p:attrName>
                                        </p:attrNameLst>
                                      </p:cBhvr>
                                      <p:to>
                                        <p:strVal val="visible"/>
                                      </p:to>
                                    </p:set>
                                    <p:anim calcmode="lin" valueType="num">
                                      <p:cBhvr>
                                        <p:cTn id="89" dur="400" fill="hold"/>
                                        <p:tgtEl>
                                          <p:spTgt spid="97">
                                            <p:txEl>
                                              <p:pRg st="0" end="0"/>
                                            </p:txEl>
                                          </p:spTgt>
                                        </p:tgtEl>
                                        <p:attrNameLst>
                                          <p:attrName>ppt_w</p:attrName>
                                        </p:attrNameLst>
                                      </p:cBhvr>
                                      <p:tavLst>
                                        <p:tav tm="0">
                                          <p:val>
                                            <p:fltVal val="0"/>
                                          </p:val>
                                        </p:tav>
                                        <p:tav tm="100000">
                                          <p:val>
                                            <p:strVal val="#ppt_w"/>
                                          </p:val>
                                        </p:tav>
                                      </p:tavLst>
                                    </p:anim>
                                    <p:anim calcmode="lin" valueType="num">
                                      <p:cBhvr>
                                        <p:cTn id="90" dur="400" fill="hold"/>
                                        <p:tgtEl>
                                          <p:spTgt spid="97">
                                            <p:txEl>
                                              <p:pRg st="0" end="0"/>
                                            </p:txEl>
                                          </p:spTgt>
                                        </p:tgtEl>
                                        <p:attrNameLst>
                                          <p:attrName>ppt_h</p:attrName>
                                        </p:attrNameLst>
                                      </p:cBhvr>
                                      <p:tavLst>
                                        <p:tav tm="0">
                                          <p:val>
                                            <p:fltVal val="0"/>
                                          </p:val>
                                        </p:tav>
                                        <p:tav tm="100000">
                                          <p:val>
                                            <p:strVal val="#ppt_h"/>
                                          </p:val>
                                        </p:tav>
                                      </p:tavLst>
                                    </p:anim>
                                    <p:animEffect transition="in" filter="fade">
                                      <p:cBhvr>
                                        <p:cTn id="91" dur="400"/>
                                        <p:tgtEl>
                                          <p:spTgt spid="97">
                                            <p:txEl>
                                              <p:pRg st="0" end="0"/>
                                            </p:txEl>
                                          </p:spTgt>
                                        </p:tgtEl>
                                      </p:cBhvr>
                                    </p:animEffect>
                                  </p:childTnLst>
                                </p:cTn>
                              </p:par>
                            </p:childTnLst>
                          </p:cTn>
                        </p:par>
                        <p:par>
                          <p:cTn id="92" fill="hold">
                            <p:stCondLst>
                              <p:cond delay="7400"/>
                            </p:stCondLst>
                            <p:childTnLst>
                              <p:par>
                                <p:cTn id="93" presetID="53" presetClass="entr" presetSubtype="16" fill="hold" grpId="0" nodeType="afterEffect">
                                  <p:stCondLst>
                                    <p:cond delay="0"/>
                                  </p:stCondLst>
                                  <p:childTnLst>
                                    <p:set>
                                      <p:cBhvr>
                                        <p:cTn id="94" dur="1" fill="hold">
                                          <p:stCondLst>
                                            <p:cond delay="0"/>
                                          </p:stCondLst>
                                        </p:cTn>
                                        <p:tgtEl>
                                          <p:spTgt spid="98">
                                            <p:txEl>
                                              <p:pRg st="0" end="0"/>
                                            </p:txEl>
                                          </p:spTgt>
                                        </p:tgtEl>
                                        <p:attrNameLst>
                                          <p:attrName>style.visibility</p:attrName>
                                        </p:attrNameLst>
                                      </p:cBhvr>
                                      <p:to>
                                        <p:strVal val="visible"/>
                                      </p:to>
                                    </p:set>
                                    <p:anim calcmode="lin" valueType="num">
                                      <p:cBhvr>
                                        <p:cTn id="95" dur="400" fill="hold"/>
                                        <p:tgtEl>
                                          <p:spTgt spid="98">
                                            <p:txEl>
                                              <p:pRg st="0" end="0"/>
                                            </p:txEl>
                                          </p:spTgt>
                                        </p:tgtEl>
                                        <p:attrNameLst>
                                          <p:attrName>ppt_w</p:attrName>
                                        </p:attrNameLst>
                                      </p:cBhvr>
                                      <p:tavLst>
                                        <p:tav tm="0">
                                          <p:val>
                                            <p:fltVal val="0"/>
                                          </p:val>
                                        </p:tav>
                                        <p:tav tm="100000">
                                          <p:val>
                                            <p:strVal val="#ppt_w"/>
                                          </p:val>
                                        </p:tav>
                                      </p:tavLst>
                                    </p:anim>
                                    <p:anim calcmode="lin" valueType="num">
                                      <p:cBhvr>
                                        <p:cTn id="96" dur="400" fill="hold"/>
                                        <p:tgtEl>
                                          <p:spTgt spid="98">
                                            <p:txEl>
                                              <p:pRg st="0" end="0"/>
                                            </p:txEl>
                                          </p:spTgt>
                                        </p:tgtEl>
                                        <p:attrNameLst>
                                          <p:attrName>ppt_h</p:attrName>
                                        </p:attrNameLst>
                                      </p:cBhvr>
                                      <p:tavLst>
                                        <p:tav tm="0">
                                          <p:val>
                                            <p:fltVal val="0"/>
                                          </p:val>
                                        </p:tav>
                                        <p:tav tm="100000">
                                          <p:val>
                                            <p:strVal val="#ppt_h"/>
                                          </p:val>
                                        </p:tav>
                                      </p:tavLst>
                                    </p:anim>
                                    <p:animEffect transition="in" filter="fade">
                                      <p:cBhvr>
                                        <p:cTn id="97" dur="400"/>
                                        <p:tgtEl>
                                          <p:spTgt spid="98">
                                            <p:txEl>
                                              <p:pRg st="0" end="0"/>
                                            </p:txEl>
                                          </p:spTgt>
                                        </p:tgtEl>
                                      </p:cBhvr>
                                    </p:animEffect>
                                  </p:childTnLst>
                                </p:cTn>
                              </p:par>
                            </p:childTnLst>
                          </p:cTn>
                        </p:par>
                        <p:par>
                          <p:cTn id="98" fill="hold">
                            <p:stCondLst>
                              <p:cond delay="7800"/>
                            </p:stCondLst>
                            <p:childTnLst>
                              <p:par>
                                <p:cTn id="99" presetID="53" presetClass="entr" presetSubtype="16" fill="hold" grpId="0" nodeType="afterEffect">
                                  <p:stCondLst>
                                    <p:cond delay="0"/>
                                  </p:stCondLst>
                                  <p:childTnLst>
                                    <p:set>
                                      <p:cBhvr>
                                        <p:cTn id="100" dur="1" fill="hold">
                                          <p:stCondLst>
                                            <p:cond delay="0"/>
                                          </p:stCondLst>
                                        </p:cTn>
                                        <p:tgtEl>
                                          <p:spTgt spid="99">
                                            <p:txEl>
                                              <p:pRg st="0" end="0"/>
                                            </p:txEl>
                                          </p:spTgt>
                                        </p:tgtEl>
                                        <p:attrNameLst>
                                          <p:attrName>style.visibility</p:attrName>
                                        </p:attrNameLst>
                                      </p:cBhvr>
                                      <p:to>
                                        <p:strVal val="visible"/>
                                      </p:to>
                                    </p:set>
                                    <p:anim calcmode="lin" valueType="num">
                                      <p:cBhvr>
                                        <p:cTn id="101" dur="400" fill="hold"/>
                                        <p:tgtEl>
                                          <p:spTgt spid="99">
                                            <p:txEl>
                                              <p:pRg st="0" end="0"/>
                                            </p:txEl>
                                          </p:spTgt>
                                        </p:tgtEl>
                                        <p:attrNameLst>
                                          <p:attrName>ppt_w</p:attrName>
                                        </p:attrNameLst>
                                      </p:cBhvr>
                                      <p:tavLst>
                                        <p:tav tm="0">
                                          <p:val>
                                            <p:fltVal val="0"/>
                                          </p:val>
                                        </p:tav>
                                        <p:tav tm="100000">
                                          <p:val>
                                            <p:strVal val="#ppt_w"/>
                                          </p:val>
                                        </p:tav>
                                      </p:tavLst>
                                    </p:anim>
                                    <p:anim calcmode="lin" valueType="num">
                                      <p:cBhvr>
                                        <p:cTn id="102" dur="400" fill="hold"/>
                                        <p:tgtEl>
                                          <p:spTgt spid="99">
                                            <p:txEl>
                                              <p:pRg st="0" end="0"/>
                                            </p:txEl>
                                          </p:spTgt>
                                        </p:tgtEl>
                                        <p:attrNameLst>
                                          <p:attrName>ppt_h</p:attrName>
                                        </p:attrNameLst>
                                      </p:cBhvr>
                                      <p:tavLst>
                                        <p:tav tm="0">
                                          <p:val>
                                            <p:fltVal val="0"/>
                                          </p:val>
                                        </p:tav>
                                        <p:tav tm="100000">
                                          <p:val>
                                            <p:strVal val="#ppt_h"/>
                                          </p:val>
                                        </p:tav>
                                      </p:tavLst>
                                    </p:anim>
                                    <p:animEffect transition="in" filter="fade">
                                      <p:cBhvr>
                                        <p:cTn id="103" dur="400"/>
                                        <p:tgtEl>
                                          <p:spTgt spid="99">
                                            <p:txEl>
                                              <p:pRg st="0" end="0"/>
                                            </p:txEl>
                                          </p:spTgt>
                                        </p:tgtEl>
                                      </p:cBhvr>
                                    </p:animEffect>
                                  </p:childTnLst>
                                </p:cTn>
                              </p:par>
                            </p:childTnLst>
                          </p:cTn>
                        </p:par>
                        <p:par>
                          <p:cTn id="104" fill="hold">
                            <p:stCondLst>
                              <p:cond delay="8200"/>
                            </p:stCondLst>
                            <p:childTnLst>
                              <p:par>
                                <p:cTn id="105" presetID="53" presetClass="entr" presetSubtype="16" fill="hold" grpId="0" nodeType="afterEffect">
                                  <p:stCondLst>
                                    <p:cond delay="0"/>
                                  </p:stCondLst>
                                  <p:childTnLst>
                                    <p:set>
                                      <p:cBhvr>
                                        <p:cTn id="106" dur="1" fill="hold">
                                          <p:stCondLst>
                                            <p:cond delay="0"/>
                                          </p:stCondLst>
                                        </p:cTn>
                                        <p:tgtEl>
                                          <p:spTgt spid="100">
                                            <p:txEl>
                                              <p:pRg st="0" end="0"/>
                                            </p:txEl>
                                          </p:spTgt>
                                        </p:tgtEl>
                                        <p:attrNameLst>
                                          <p:attrName>style.visibility</p:attrName>
                                        </p:attrNameLst>
                                      </p:cBhvr>
                                      <p:to>
                                        <p:strVal val="visible"/>
                                      </p:to>
                                    </p:set>
                                    <p:anim calcmode="lin" valueType="num">
                                      <p:cBhvr>
                                        <p:cTn id="107" dur="400" fill="hold"/>
                                        <p:tgtEl>
                                          <p:spTgt spid="100">
                                            <p:txEl>
                                              <p:pRg st="0" end="0"/>
                                            </p:txEl>
                                          </p:spTgt>
                                        </p:tgtEl>
                                        <p:attrNameLst>
                                          <p:attrName>ppt_w</p:attrName>
                                        </p:attrNameLst>
                                      </p:cBhvr>
                                      <p:tavLst>
                                        <p:tav tm="0">
                                          <p:val>
                                            <p:fltVal val="0"/>
                                          </p:val>
                                        </p:tav>
                                        <p:tav tm="100000">
                                          <p:val>
                                            <p:strVal val="#ppt_w"/>
                                          </p:val>
                                        </p:tav>
                                      </p:tavLst>
                                    </p:anim>
                                    <p:anim calcmode="lin" valueType="num">
                                      <p:cBhvr>
                                        <p:cTn id="108" dur="400" fill="hold"/>
                                        <p:tgtEl>
                                          <p:spTgt spid="100">
                                            <p:txEl>
                                              <p:pRg st="0" end="0"/>
                                            </p:txEl>
                                          </p:spTgt>
                                        </p:tgtEl>
                                        <p:attrNameLst>
                                          <p:attrName>ppt_h</p:attrName>
                                        </p:attrNameLst>
                                      </p:cBhvr>
                                      <p:tavLst>
                                        <p:tav tm="0">
                                          <p:val>
                                            <p:fltVal val="0"/>
                                          </p:val>
                                        </p:tav>
                                        <p:tav tm="100000">
                                          <p:val>
                                            <p:strVal val="#ppt_h"/>
                                          </p:val>
                                        </p:tav>
                                      </p:tavLst>
                                    </p:anim>
                                    <p:animEffect transition="in" filter="fade">
                                      <p:cBhvr>
                                        <p:cTn id="109" dur="400"/>
                                        <p:tgtEl>
                                          <p:spTgt spid="100">
                                            <p:txEl>
                                              <p:pRg st="0" end="0"/>
                                            </p:txEl>
                                          </p:spTgt>
                                        </p:tgtEl>
                                      </p:cBhvr>
                                    </p:animEffect>
                                  </p:childTnLst>
                                </p:cTn>
                              </p:par>
                            </p:childTnLst>
                          </p:cTn>
                        </p:par>
                        <p:par>
                          <p:cTn id="110" fill="hold">
                            <p:stCondLst>
                              <p:cond delay="8600"/>
                            </p:stCondLst>
                            <p:childTnLst>
                              <p:par>
                                <p:cTn id="111" presetID="53" presetClass="entr" presetSubtype="16" fill="hold" grpId="0" nodeType="afterEffect">
                                  <p:stCondLst>
                                    <p:cond delay="0"/>
                                  </p:stCondLst>
                                  <p:childTnLst>
                                    <p:set>
                                      <p:cBhvr>
                                        <p:cTn id="112" dur="1" fill="hold">
                                          <p:stCondLst>
                                            <p:cond delay="0"/>
                                          </p:stCondLst>
                                        </p:cTn>
                                        <p:tgtEl>
                                          <p:spTgt spid="101">
                                            <p:txEl>
                                              <p:pRg st="0" end="0"/>
                                            </p:txEl>
                                          </p:spTgt>
                                        </p:tgtEl>
                                        <p:attrNameLst>
                                          <p:attrName>style.visibility</p:attrName>
                                        </p:attrNameLst>
                                      </p:cBhvr>
                                      <p:to>
                                        <p:strVal val="visible"/>
                                      </p:to>
                                    </p:set>
                                    <p:anim calcmode="lin" valueType="num">
                                      <p:cBhvr>
                                        <p:cTn id="113" dur="400" fill="hold"/>
                                        <p:tgtEl>
                                          <p:spTgt spid="101">
                                            <p:txEl>
                                              <p:pRg st="0" end="0"/>
                                            </p:txEl>
                                          </p:spTgt>
                                        </p:tgtEl>
                                        <p:attrNameLst>
                                          <p:attrName>ppt_w</p:attrName>
                                        </p:attrNameLst>
                                      </p:cBhvr>
                                      <p:tavLst>
                                        <p:tav tm="0">
                                          <p:val>
                                            <p:fltVal val="0"/>
                                          </p:val>
                                        </p:tav>
                                        <p:tav tm="100000">
                                          <p:val>
                                            <p:strVal val="#ppt_w"/>
                                          </p:val>
                                        </p:tav>
                                      </p:tavLst>
                                    </p:anim>
                                    <p:anim calcmode="lin" valueType="num">
                                      <p:cBhvr>
                                        <p:cTn id="114" dur="400" fill="hold"/>
                                        <p:tgtEl>
                                          <p:spTgt spid="101">
                                            <p:txEl>
                                              <p:pRg st="0" end="0"/>
                                            </p:txEl>
                                          </p:spTgt>
                                        </p:tgtEl>
                                        <p:attrNameLst>
                                          <p:attrName>ppt_h</p:attrName>
                                        </p:attrNameLst>
                                      </p:cBhvr>
                                      <p:tavLst>
                                        <p:tav tm="0">
                                          <p:val>
                                            <p:fltVal val="0"/>
                                          </p:val>
                                        </p:tav>
                                        <p:tav tm="100000">
                                          <p:val>
                                            <p:strVal val="#ppt_h"/>
                                          </p:val>
                                        </p:tav>
                                      </p:tavLst>
                                    </p:anim>
                                    <p:animEffect transition="in" filter="fade">
                                      <p:cBhvr>
                                        <p:cTn id="115" dur="400"/>
                                        <p:tgtEl>
                                          <p:spTgt spid="101">
                                            <p:txEl>
                                              <p:pRg st="0" end="0"/>
                                            </p:txEl>
                                          </p:spTgt>
                                        </p:tgtEl>
                                      </p:cBhvr>
                                    </p:animEffect>
                                  </p:childTnLst>
                                </p:cTn>
                              </p:par>
                            </p:childTnLst>
                          </p:cTn>
                        </p:par>
                        <p:par>
                          <p:cTn id="116" fill="hold">
                            <p:stCondLst>
                              <p:cond delay="9000"/>
                            </p:stCondLst>
                            <p:childTnLst>
                              <p:par>
                                <p:cTn id="117" presetID="53" presetClass="entr" presetSubtype="16" fill="hold" grpId="0" nodeType="afterEffect">
                                  <p:stCondLst>
                                    <p:cond delay="0"/>
                                  </p:stCondLst>
                                  <p:childTnLst>
                                    <p:set>
                                      <p:cBhvr>
                                        <p:cTn id="118" dur="1" fill="hold">
                                          <p:stCondLst>
                                            <p:cond delay="0"/>
                                          </p:stCondLst>
                                        </p:cTn>
                                        <p:tgtEl>
                                          <p:spTgt spid="102">
                                            <p:txEl>
                                              <p:pRg st="0" end="0"/>
                                            </p:txEl>
                                          </p:spTgt>
                                        </p:tgtEl>
                                        <p:attrNameLst>
                                          <p:attrName>style.visibility</p:attrName>
                                        </p:attrNameLst>
                                      </p:cBhvr>
                                      <p:to>
                                        <p:strVal val="visible"/>
                                      </p:to>
                                    </p:set>
                                    <p:anim calcmode="lin" valueType="num">
                                      <p:cBhvr>
                                        <p:cTn id="119" dur="400" fill="hold"/>
                                        <p:tgtEl>
                                          <p:spTgt spid="102">
                                            <p:txEl>
                                              <p:pRg st="0" end="0"/>
                                            </p:txEl>
                                          </p:spTgt>
                                        </p:tgtEl>
                                        <p:attrNameLst>
                                          <p:attrName>ppt_w</p:attrName>
                                        </p:attrNameLst>
                                      </p:cBhvr>
                                      <p:tavLst>
                                        <p:tav tm="0">
                                          <p:val>
                                            <p:fltVal val="0"/>
                                          </p:val>
                                        </p:tav>
                                        <p:tav tm="100000">
                                          <p:val>
                                            <p:strVal val="#ppt_w"/>
                                          </p:val>
                                        </p:tav>
                                      </p:tavLst>
                                    </p:anim>
                                    <p:anim calcmode="lin" valueType="num">
                                      <p:cBhvr>
                                        <p:cTn id="120" dur="400" fill="hold"/>
                                        <p:tgtEl>
                                          <p:spTgt spid="102">
                                            <p:txEl>
                                              <p:pRg st="0" end="0"/>
                                            </p:txEl>
                                          </p:spTgt>
                                        </p:tgtEl>
                                        <p:attrNameLst>
                                          <p:attrName>ppt_h</p:attrName>
                                        </p:attrNameLst>
                                      </p:cBhvr>
                                      <p:tavLst>
                                        <p:tav tm="0">
                                          <p:val>
                                            <p:fltVal val="0"/>
                                          </p:val>
                                        </p:tav>
                                        <p:tav tm="100000">
                                          <p:val>
                                            <p:strVal val="#ppt_h"/>
                                          </p:val>
                                        </p:tav>
                                      </p:tavLst>
                                    </p:anim>
                                    <p:animEffect transition="in" filter="fade">
                                      <p:cBhvr>
                                        <p:cTn id="121" dur="400"/>
                                        <p:tgtEl>
                                          <p:spTgt spid="102">
                                            <p:txEl>
                                              <p:pRg st="0" end="0"/>
                                            </p:txEl>
                                          </p:spTgt>
                                        </p:tgtEl>
                                      </p:cBhvr>
                                    </p:animEffect>
                                  </p:childTnLst>
                                </p:cTn>
                              </p:par>
                            </p:childTnLst>
                          </p:cTn>
                        </p:par>
                        <p:par>
                          <p:cTn id="122" fill="hold">
                            <p:stCondLst>
                              <p:cond delay="9400"/>
                            </p:stCondLst>
                            <p:childTnLst>
                              <p:par>
                                <p:cTn id="123" presetID="53" presetClass="entr" presetSubtype="16" fill="hold" grpId="0" nodeType="afterEffect">
                                  <p:stCondLst>
                                    <p:cond delay="0"/>
                                  </p:stCondLst>
                                  <p:childTnLst>
                                    <p:set>
                                      <p:cBhvr>
                                        <p:cTn id="124" dur="1" fill="hold">
                                          <p:stCondLst>
                                            <p:cond delay="0"/>
                                          </p:stCondLst>
                                        </p:cTn>
                                        <p:tgtEl>
                                          <p:spTgt spid="103">
                                            <p:txEl>
                                              <p:pRg st="0" end="0"/>
                                            </p:txEl>
                                          </p:spTgt>
                                        </p:tgtEl>
                                        <p:attrNameLst>
                                          <p:attrName>style.visibility</p:attrName>
                                        </p:attrNameLst>
                                      </p:cBhvr>
                                      <p:to>
                                        <p:strVal val="visible"/>
                                      </p:to>
                                    </p:set>
                                    <p:anim calcmode="lin" valueType="num">
                                      <p:cBhvr>
                                        <p:cTn id="125" dur="400" fill="hold"/>
                                        <p:tgtEl>
                                          <p:spTgt spid="103">
                                            <p:txEl>
                                              <p:pRg st="0" end="0"/>
                                            </p:txEl>
                                          </p:spTgt>
                                        </p:tgtEl>
                                        <p:attrNameLst>
                                          <p:attrName>ppt_w</p:attrName>
                                        </p:attrNameLst>
                                      </p:cBhvr>
                                      <p:tavLst>
                                        <p:tav tm="0">
                                          <p:val>
                                            <p:fltVal val="0"/>
                                          </p:val>
                                        </p:tav>
                                        <p:tav tm="100000">
                                          <p:val>
                                            <p:strVal val="#ppt_w"/>
                                          </p:val>
                                        </p:tav>
                                      </p:tavLst>
                                    </p:anim>
                                    <p:anim calcmode="lin" valueType="num">
                                      <p:cBhvr>
                                        <p:cTn id="126" dur="400" fill="hold"/>
                                        <p:tgtEl>
                                          <p:spTgt spid="103">
                                            <p:txEl>
                                              <p:pRg st="0" end="0"/>
                                            </p:txEl>
                                          </p:spTgt>
                                        </p:tgtEl>
                                        <p:attrNameLst>
                                          <p:attrName>ppt_h</p:attrName>
                                        </p:attrNameLst>
                                      </p:cBhvr>
                                      <p:tavLst>
                                        <p:tav tm="0">
                                          <p:val>
                                            <p:fltVal val="0"/>
                                          </p:val>
                                        </p:tav>
                                        <p:tav tm="100000">
                                          <p:val>
                                            <p:strVal val="#ppt_h"/>
                                          </p:val>
                                        </p:tav>
                                      </p:tavLst>
                                    </p:anim>
                                    <p:animEffect transition="in" filter="fade">
                                      <p:cBhvr>
                                        <p:cTn id="127" dur="400"/>
                                        <p:tgtEl>
                                          <p:spTgt spid="10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animBg="1"/>
      <p:bldP spid="29" grpId="0" animBg="1"/>
      <p:bldP spid="30" grpId="0" animBg="1"/>
      <p:bldP spid="32" grpId="0" animBg="1"/>
      <p:bldP spid="33" grpId="0" animBg="1"/>
      <p:bldP spid="34" grpId="0" animBg="1"/>
      <p:bldP spid="92" grpId="0" build="p">
        <p:tmplLst>
          <p:tmpl lvl="1">
            <p:tnLst>
              <p:par>
                <p:cTn presetID="53" presetClass="entr" presetSubtype="16" fill="hold" nodeType="afterEffect">
                  <p:stCondLst>
                    <p:cond delay="0"/>
                  </p:stCondLst>
                  <p:childTnLst>
                    <p:set>
                      <p:cBhvr>
                        <p:cTn dur="1" fill="hold">
                          <p:stCondLst>
                            <p:cond delay="0"/>
                          </p:stCondLst>
                        </p:cTn>
                        <p:tgtEl>
                          <p:spTgt spid="92"/>
                        </p:tgtEl>
                        <p:attrNameLst>
                          <p:attrName>style.visibility</p:attrName>
                        </p:attrNameLst>
                      </p:cBhvr>
                      <p:to>
                        <p:strVal val="visible"/>
                      </p:to>
                    </p:set>
                    <p:anim calcmode="lin" valueType="num">
                      <p:cBhvr>
                        <p:cTn dur="400" fill="hold"/>
                        <p:tgtEl>
                          <p:spTgt spid="92"/>
                        </p:tgtEl>
                        <p:attrNameLst>
                          <p:attrName>ppt_w</p:attrName>
                        </p:attrNameLst>
                      </p:cBhvr>
                      <p:tavLst>
                        <p:tav tm="0">
                          <p:val>
                            <p:fltVal val="0"/>
                          </p:val>
                        </p:tav>
                        <p:tav tm="100000">
                          <p:val>
                            <p:strVal val="#ppt_w"/>
                          </p:val>
                        </p:tav>
                      </p:tavLst>
                    </p:anim>
                    <p:anim calcmode="lin" valueType="num">
                      <p:cBhvr>
                        <p:cTn dur="400" fill="hold"/>
                        <p:tgtEl>
                          <p:spTgt spid="92"/>
                        </p:tgtEl>
                        <p:attrNameLst>
                          <p:attrName>ppt_h</p:attrName>
                        </p:attrNameLst>
                      </p:cBhvr>
                      <p:tavLst>
                        <p:tav tm="0">
                          <p:val>
                            <p:fltVal val="0"/>
                          </p:val>
                        </p:tav>
                        <p:tav tm="100000">
                          <p:val>
                            <p:strVal val="#ppt_h"/>
                          </p:val>
                        </p:tav>
                      </p:tavLst>
                    </p:anim>
                    <p:animEffect transition="in" filter="fade">
                      <p:cBhvr>
                        <p:cTn dur="400"/>
                        <p:tgtEl>
                          <p:spTgt spid="92"/>
                        </p:tgtEl>
                      </p:cBhvr>
                    </p:animEffect>
                  </p:childTnLst>
                </p:cTn>
              </p:par>
            </p:tnLst>
          </p:tmpl>
        </p:tmplLst>
      </p:bldP>
      <p:bldP spid="93" grpId="0" build="p">
        <p:tmplLst>
          <p:tmpl lvl="1">
            <p:tnLst>
              <p:par>
                <p:cTn presetID="53" presetClass="entr" presetSubtype="16" fill="hold" nodeType="afterEffect">
                  <p:stCondLst>
                    <p:cond delay="0"/>
                  </p:stCondLst>
                  <p:childTnLst>
                    <p:set>
                      <p:cBhvr>
                        <p:cTn dur="1" fill="hold">
                          <p:stCondLst>
                            <p:cond delay="0"/>
                          </p:stCondLst>
                        </p:cTn>
                        <p:tgtEl>
                          <p:spTgt spid="93"/>
                        </p:tgtEl>
                        <p:attrNameLst>
                          <p:attrName>style.visibility</p:attrName>
                        </p:attrNameLst>
                      </p:cBhvr>
                      <p:to>
                        <p:strVal val="visible"/>
                      </p:to>
                    </p:set>
                    <p:anim calcmode="lin" valueType="num">
                      <p:cBhvr>
                        <p:cTn dur="400" fill="hold"/>
                        <p:tgtEl>
                          <p:spTgt spid="93"/>
                        </p:tgtEl>
                        <p:attrNameLst>
                          <p:attrName>ppt_w</p:attrName>
                        </p:attrNameLst>
                      </p:cBhvr>
                      <p:tavLst>
                        <p:tav tm="0">
                          <p:val>
                            <p:fltVal val="0"/>
                          </p:val>
                        </p:tav>
                        <p:tav tm="100000">
                          <p:val>
                            <p:strVal val="#ppt_w"/>
                          </p:val>
                        </p:tav>
                      </p:tavLst>
                    </p:anim>
                    <p:anim calcmode="lin" valueType="num">
                      <p:cBhvr>
                        <p:cTn dur="400" fill="hold"/>
                        <p:tgtEl>
                          <p:spTgt spid="93"/>
                        </p:tgtEl>
                        <p:attrNameLst>
                          <p:attrName>ppt_h</p:attrName>
                        </p:attrNameLst>
                      </p:cBhvr>
                      <p:tavLst>
                        <p:tav tm="0">
                          <p:val>
                            <p:fltVal val="0"/>
                          </p:val>
                        </p:tav>
                        <p:tav tm="100000">
                          <p:val>
                            <p:strVal val="#ppt_h"/>
                          </p:val>
                        </p:tav>
                      </p:tavLst>
                    </p:anim>
                    <p:animEffect transition="in" filter="fade">
                      <p:cBhvr>
                        <p:cTn dur="400"/>
                        <p:tgtEl>
                          <p:spTgt spid="93"/>
                        </p:tgtEl>
                      </p:cBhvr>
                    </p:animEffect>
                  </p:childTnLst>
                </p:cTn>
              </p:par>
            </p:tnLst>
          </p:tmpl>
        </p:tmplLst>
      </p:bldP>
      <p:bldP spid="94" grpId="0" build="p">
        <p:tmplLst>
          <p:tmpl lvl="1">
            <p:tnLst>
              <p:par>
                <p:cTn presetID="53" presetClass="entr" presetSubtype="16" fill="hold" nodeType="afterEffect">
                  <p:stCondLst>
                    <p:cond delay="0"/>
                  </p:stCondLst>
                  <p:childTnLst>
                    <p:set>
                      <p:cBhvr>
                        <p:cTn dur="1" fill="hold">
                          <p:stCondLst>
                            <p:cond delay="0"/>
                          </p:stCondLst>
                        </p:cTn>
                        <p:tgtEl>
                          <p:spTgt spid="94"/>
                        </p:tgtEl>
                        <p:attrNameLst>
                          <p:attrName>style.visibility</p:attrName>
                        </p:attrNameLst>
                      </p:cBhvr>
                      <p:to>
                        <p:strVal val="visible"/>
                      </p:to>
                    </p:set>
                    <p:anim calcmode="lin" valueType="num">
                      <p:cBhvr>
                        <p:cTn dur="400" fill="hold"/>
                        <p:tgtEl>
                          <p:spTgt spid="94"/>
                        </p:tgtEl>
                        <p:attrNameLst>
                          <p:attrName>ppt_w</p:attrName>
                        </p:attrNameLst>
                      </p:cBhvr>
                      <p:tavLst>
                        <p:tav tm="0">
                          <p:val>
                            <p:fltVal val="0"/>
                          </p:val>
                        </p:tav>
                        <p:tav tm="100000">
                          <p:val>
                            <p:strVal val="#ppt_w"/>
                          </p:val>
                        </p:tav>
                      </p:tavLst>
                    </p:anim>
                    <p:anim calcmode="lin" valueType="num">
                      <p:cBhvr>
                        <p:cTn dur="400" fill="hold"/>
                        <p:tgtEl>
                          <p:spTgt spid="94"/>
                        </p:tgtEl>
                        <p:attrNameLst>
                          <p:attrName>ppt_h</p:attrName>
                        </p:attrNameLst>
                      </p:cBhvr>
                      <p:tavLst>
                        <p:tav tm="0">
                          <p:val>
                            <p:fltVal val="0"/>
                          </p:val>
                        </p:tav>
                        <p:tav tm="100000">
                          <p:val>
                            <p:strVal val="#ppt_h"/>
                          </p:val>
                        </p:tav>
                      </p:tavLst>
                    </p:anim>
                    <p:animEffect transition="in" filter="fade">
                      <p:cBhvr>
                        <p:cTn dur="400"/>
                        <p:tgtEl>
                          <p:spTgt spid="94"/>
                        </p:tgtEl>
                      </p:cBhvr>
                    </p:animEffect>
                  </p:childTnLst>
                </p:cTn>
              </p:par>
            </p:tnLst>
          </p:tmpl>
        </p:tmplLst>
      </p:bldP>
      <p:bldP spid="95" grpId="0" build="p">
        <p:tmplLst>
          <p:tmpl lvl="1">
            <p:tnLst>
              <p:par>
                <p:cTn presetID="53" presetClass="entr" presetSubtype="16" fill="hold" nodeType="afterEffect">
                  <p:stCondLst>
                    <p:cond delay="0"/>
                  </p:stCondLst>
                  <p:childTnLst>
                    <p:set>
                      <p:cBhvr>
                        <p:cTn dur="1" fill="hold">
                          <p:stCondLst>
                            <p:cond delay="0"/>
                          </p:stCondLst>
                        </p:cTn>
                        <p:tgtEl>
                          <p:spTgt spid="95"/>
                        </p:tgtEl>
                        <p:attrNameLst>
                          <p:attrName>style.visibility</p:attrName>
                        </p:attrNameLst>
                      </p:cBhvr>
                      <p:to>
                        <p:strVal val="visible"/>
                      </p:to>
                    </p:set>
                    <p:anim calcmode="lin" valueType="num">
                      <p:cBhvr>
                        <p:cTn dur="400" fill="hold"/>
                        <p:tgtEl>
                          <p:spTgt spid="95"/>
                        </p:tgtEl>
                        <p:attrNameLst>
                          <p:attrName>ppt_w</p:attrName>
                        </p:attrNameLst>
                      </p:cBhvr>
                      <p:tavLst>
                        <p:tav tm="0">
                          <p:val>
                            <p:fltVal val="0"/>
                          </p:val>
                        </p:tav>
                        <p:tav tm="100000">
                          <p:val>
                            <p:strVal val="#ppt_w"/>
                          </p:val>
                        </p:tav>
                      </p:tavLst>
                    </p:anim>
                    <p:anim calcmode="lin" valueType="num">
                      <p:cBhvr>
                        <p:cTn dur="400" fill="hold"/>
                        <p:tgtEl>
                          <p:spTgt spid="95"/>
                        </p:tgtEl>
                        <p:attrNameLst>
                          <p:attrName>ppt_h</p:attrName>
                        </p:attrNameLst>
                      </p:cBhvr>
                      <p:tavLst>
                        <p:tav tm="0">
                          <p:val>
                            <p:fltVal val="0"/>
                          </p:val>
                        </p:tav>
                        <p:tav tm="100000">
                          <p:val>
                            <p:strVal val="#ppt_h"/>
                          </p:val>
                        </p:tav>
                      </p:tavLst>
                    </p:anim>
                    <p:animEffect transition="in" filter="fade">
                      <p:cBhvr>
                        <p:cTn dur="400"/>
                        <p:tgtEl>
                          <p:spTgt spid="95"/>
                        </p:tgtEl>
                      </p:cBhvr>
                    </p:animEffect>
                  </p:childTnLst>
                </p:cTn>
              </p:par>
            </p:tnLst>
          </p:tmpl>
        </p:tmplLst>
      </p:bldP>
      <p:bldP spid="96" grpId="0" build="p">
        <p:tmplLst>
          <p:tmpl lvl="1">
            <p:tnLst>
              <p:par>
                <p:cTn presetID="53" presetClass="entr" presetSubtype="16" fill="hold" nodeType="afterEffect">
                  <p:stCondLst>
                    <p:cond delay="0"/>
                  </p:stCondLst>
                  <p:childTnLst>
                    <p:set>
                      <p:cBhvr>
                        <p:cTn dur="1" fill="hold">
                          <p:stCondLst>
                            <p:cond delay="0"/>
                          </p:stCondLst>
                        </p:cTn>
                        <p:tgtEl>
                          <p:spTgt spid="96"/>
                        </p:tgtEl>
                        <p:attrNameLst>
                          <p:attrName>style.visibility</p:attrName>
                        </p:attrNameLst>
                      </p:cBhvr>
                      <p:to>
                        <p:strVal val="visible"/>
                      </p:to>
                    </p:set>
                    <p:anim calcmode="lin" valueType="num">
                      <p:cBhvr>
                        <p:cTn dur="400" fill="hold"/>
                        <p:tgtEl>
                          <p:spTgt spid="96"/>
                        </p:tgtEl>
                        <p:attrNameLst>
                          <p:attrName>ppt_w</p:attrName>
                        </p:attrNameLst>
                      </p:cBhvr>
                      <p:tavLst>
                        <p:tav tm="0">
                          <p:val>
                            <p:fltVal val="0"/>
                          </p:val>
                        </p:tav>
                        <p:tav tm="100000">
                          <p:val>
                            <p:strVal val="#ppt_w"/>
                          </p:val>
                        </p:tav>
                      </p:tavLst>
                    </p:anim>
                    <p:anim calcmode="lin" valueType="num">
                      <p:cBhvr>
                        <p:cTn dur="400" fill="hold"/>
                        <p:tgtEl>
                          <p:spTgt spid="96"/>
                        </p:tgtEl>
                        <p:attrNameLst>
                          <p:attrName>ppt_h</p:attrName>
                        </p:attrNameLst>
                      </p:cBhvr>
                      <p:tavLst>
                        <p:tav tm="0">
                          <p:val>
                            <p:fltVal val="0"/>
                          </p:val>
                        </p:tav>
                        <p:tav tm="100000">
                          <p:val>
                            <p:strVal val="#ppt_h"/>
                          </p:val>
                        </p:tav>
                      </p:tavLst>
                    </p:anim>
                    <p:animEffect transition="in" filter="fade">
                      <p:cBhvr>
                        <p:cTn dur="400"/>
                        <p:tgtEl>
                          <p:spTgt spid="96"/>
                        </p:tgtEl>
                      </p:cBhvr>
                    </p:animEffect>
                  </p:childTnLst>
                </p:cTn>
              </p:par>
            </p:tnLst>
          </p:tmpl>
        </p:tmplLst>
      </p:bldP>
      <p:bldP spid="97" grpId="0" build="p">
        <p:tmplLst>
          <p:tmpl lvl="1">
            <p:tnLst>
              <p:par>
                <p:cTn presetID="53" presetClass="entr" presetSubtype="16" fill="hold" nodeType="afterEffect">
                  <p:stCondLst>
                    <p:cond delay="0"/>
                  </p:stCondLst>
                  <p:childTnLst>
                    <p:set>
                      <p:cBhvr>
                        <p:cTn dur="1" fill="hold">
                          <p:stCondLst>
                            <p:cond delay="0"/>
                          </p:stCondLst>
                        </p:cTn>
                        <p:tgtEl>
                          <p:spTgt spid="97"/>
                        </p:tgtEl>
                        <p:attrNameLst>
                          <p:attrName>style.visibility</p:attrName>
                        </p:attrNameLst>
                      </p:cBhvr>
                      <p:to>
                        <p:strVal val="visible"/>
                      </p:to>
                    </p:set>
                    <p:anim calcmode="lin" valueType="num">
                      <p:cBhvr>
                        <p:cTn dur="400" fill="hold"/>
                        <p:tgtEl>
                          <p:spTgt spid="97"/>
                        </p:tgtEl>
                        <p:attrNameLst>
                          <p:attrName>ppt_w</p:attrName>
                        </p:attrNameLst>
                      </p:cBhvr>
                      <p:tavLst>
                        <p:tav tm="0">
                          <p:val>
                            <p:fltVal val="0"/>
                          </p:val>
                        </p:tav>
                        <p:tav tm="100000">
                          <p:val>
                            <p:strVal val="#ppt_w"/>
                          </p:val>
                        </p:tav>
                      </p:tavLst>
                    </p:anim>
                    <p:anim calcmode="lin" valueType="num">
                      <p:cBhvr>
                        <p:cTn dur="400" fill="hold"/>
                        <p:tgtEl>
                          <p:spTgt spid="97"/>
                        </p:tgtEl>
                        <p:attrNameLst>
                          <p:attrName>ppt_h</p:attrName>
                        </p:attrNameLst>
                      </p:cBhvr>
                      <p:tavLst>
                        <p:tav tm="0">
                          <p:val>
                            <p:fltVal val="0"/>
                          </p:val>
                        </p:tav>
                        <p:tav tm="100000">
                          <p:val>
                            <p:strVal val="#ppt_h"/>
                          </p:val>
                        </p:tav>
                      </p:tavLst>
                    </p:anim>
                    <p:animEffect transition="in" filter="fade">
                      <p:cBhvr>
                        <p:cTn dur="400"/>
                        <p:tgtEl>
                          <p:spTgt spid="97"/>
                        </p:tgtEl>
                      </p:cBhvr>
                    </p:animEffect>
                  </p:childTnLst>
                </p:cTn>
              </p:par>
            </p:tnLst>
          </p:tmpl>
        </p:tmplLst>
      </p:bldP>
      <p:bldP spid="98" grpId="0" build="p">
        <p:tmplLst>
          <p:tmpl lvl="1">
            <p:tnLst>
              <p:par>
                <p:cTn presetID="53" presetClass="entr" presetSubtype="16" fill="hold" nodeType="afterEffect">
                  <p:stCondLst>
                    <p:cond delay="0"/>
                  </p:stCondLst>
                  <p:childTnLst>
                    <p:set>
                      <p:cBhvr>
                        <p:cTn dur="1" fill="hold">
                          <p:stCondLst>
                            <p:cond delay="0"/>
                          </p:stCondLst>
                        </p:cTn>
                        <p:tgtEl>
                          <p:spTgt spid="98"/>
                        </p:tgtEl>
                        <p:attrNameLst>
                          <p:attrName>style.visibility</p:attrName>
                        </p:attrNameLst>
                      </p:cBhvr>
                      <p:to>
                        <p:strVal val="visible"/>
                      </p:to>
                    </p:set>
                    <p:anim calcmode="lin" valueType="num">
                      <p:cBhvr>
                        <p:cTn dur="400" fill="hold"/>
                        <p:tgtEl>
                          <p:spTgt spid="98"/>
                        </p:tgtEl>
                        <p:attrNameLst>
                          <p:attrName>ppt_w</p:attrName>
                        </p:attrNameLst>
                      </p:cBhvr>
                      <p:tavLst>
                        <p:tav tm="0">
                          <p:val>
                            <p:fltVal val="0"/>
                          </p:val>
                        </p:tav>
                        <p:tav tm="100000">
                          <p:val>
                            <p:strVal val="#ppt_w"/>
                          </p:val>
                        </p:tav>
                      </p:tavLst>
                    </p:anim>
                    <p:anim calcmode="lin" valueType="num">
                      <p:cBhvr>
                        <p:cTn dur="400" fill="hold"/>
                        <p:tgtEl>
                          <p:spTgt spid="98"/>
                        </p:tgtEl>
                        <p:attrNameLst>
                          <p:attrName>ppt_h</p:attrName>
                        </p:attrNameLst>
                      </p:cBhvr>
                      <p:tavLst>
                        <p:tav tm="0">
                          <p:val>
                            <p:fltVal val="0"/>
                          </p:val>
                        </p:tav>
                        <p:tav tm="100000">
                          <p:val>
                            <p:strVal val="#ppt_h"/>
                          </p:val>
                        </p:tav>
                      </p:tavLst>
                    </p:anim>
                    <p:animEffect transition="in" filter="fade">
                      <p:cBhvr>
                        <p:cTn dur="400"/>
                        <p:tgtEl>
                          <p:spTgt spid="98"/>
                        </p:tgtEl>
                      </p:cBhvr>
                    </p:animEffect>
                  </p:childTnLst>
                </p:cTn>
              </p:par>
            </p:tnLst>
          </p:tmpl>
        </p:tmplLst>
      </p:bldP>
      <p:bldP spid="99" grpId="0" build="p">
        <p:tmplLst>
          <p:tmpl lvl="1">
            <p:tnLst>
              <p:par>
                <p:cTn presetID="53" presetClass="entr" presetSubtype="16" fill="hold" nodeType="afterEffect">
                  <p:stCondLst>
                    <p:cond delay="0"/>
                  </p:stCondLst>
                  <p:childTnLst>
                    <p:set>
                      <p:cBhvr>
                        <p:cTn dur="1" fill="hold">
                          <p:stCondLst>
                            <p:cond delay="0"/>
                          </p:stCondLst>
                        </p:cTn>
                        <p:tgtEl>
                          <p:spTgt spid="99"/>
                        </p:tgtEl>
                        <p:attrNameLst>
                          <p:attrName>style.visibility</p:attrName>
                        </p:attrNameLst>
                      </p:cBhvr>
                      <p:to>
                        <p:strVal val="visible"/>
                      </p:to>
                    </p:set>
                    <p:anim calcmode="lin" valueType="num">
                      <p:cBhvr>
                        <p:cTn dur="400" fill="hold"/>
                        <p:tgtEl>
                          <p:spTgt spid="99"/>
                        </p:tgtEl>
                        <p:attrNameLst>
                          <p:attrName>ppt_w</p:attrName>
                        </p:attrNameLst>
                      </p:cBhvr>
                      <p:tavLst>
                        <p:tav tm="0">
                          <p:val>
                            <p:fltVal val="0"/>
                          </p:val>
                        </p:tav>
                        <p:tav tm="100000">
                          <p:val>
                            <p:strVal val="#ppt_w"/>
                          </p:val>
                        </p:tav>
                      </p:tavLst>
                    </p:anim>
                    <p:anim calcmode="lin" valueType="num">
                      <p:cBhvr>
                        <p:cTn dur="400" fill="hold"/>
                        <p:tgtEl>
                          <p:spTgt spid="99"/>
                        </p:tgtEl>
                        <p:attrNameLst>
                          <p:attrName>ppt_h</p:attrName>
                        </p:attrNameLst>
                      </p:cBhvr>
                      <p:tavLst>
                        <p:tav tm="0">
                          <p:val>
                            <p:fltVal val="0"/>
                          </p:val>
                        </p:tav>
                        <p:tav tm="100000">
                          <p:val>
                            <p:strVal val="#ppt_h"/>
                          </p:val>
                        </p:tav>
                      </p:tavLst>
                    </p:anim>
                    <p:animEffect transition="in" filter="fade">
                      <p:cBhvr>
                        <p:cTn dur="400"/>
                        <p:tgtEl>
                          <p:spTgt spid="99"/>
                        </p:tgtEl>
                      </p:cBhvr>
                    </p:animEffect>
                  </p:childTnLst>
                </p:cTn>
              </p:par>
            </p:tnLst>
          </p:tmpl>
        </p:tmplLst>
      </p:bldP>
      <p:bldP spid="100" grpId="0" build="p">
        <p:tmplLst>
          <p:tmpl lvl="1">
            <p:tnLst>
              <p:par>
                <p:cTn presetID="53" presetClass="entr" presetSubtype="16" fill="hold" nodeType="afterEffect">
                  <p:stCondLst>
                    <p:cond delay="0"/>
                  </p:stCondLst>
                  <p:childTnLst>
                    <p:set>
                      <p:cBhvr>
                        <p:cTn dur="1" fill="hold">
                          <p:stCondLst>
                            <p:cond delay="0"/>
                          </p:stCondLst>
                        </p:cTn>
                        <p:tgtEl>
                          <p:spTgt spid="100"/>
                        </p:tgtEl>
                        <p:attrNameLst>
                          <p:attrName>style.visibility</p:attrName>
                        </p:attrNameLst>
                      </p:cBhvr>
                      <p:to>
                        <p:strVal val="visible"/>
                      </p:to>
                    </p:set>
                    <p:anim calcmode="lin" valueType="num">
                      <p:cBhvr>
                        <p:cTn dur="400" fill="hold"/>
                        <p:tgtEl>
                          <p:spTgt spid="100"/>
                        </p:tgtEl>
                        <p:attrNameLst>
                          <p:attrName>ppt_w</p:attrName>
                        </p:attrNameLst>
                      </p:cBhvr>
                      <p:tavLst>
                        <p:tav tm="0">
                          <p:val>
                            <p:fltVal val="0"/>
                          </p:val>
                        </p:tav>
                        <p:tav tm="100000">
                          <p:val>
                            <p:strVal val="#ppt_w"/>
                          </p:val>
                        </p:tav>
                      </p:tavLst>
                    </p:anim>
                    <p:anim calcmode="lin" valueType="num">
                      <p:cBhvr>
                        <p:cTn dur="400" fill="hold"/>
                        <p:tgtEl>
                          <p:spTgt spid="100"/>
                        </p:tgtEl>
                        <p:attrNameLst>
                          <p:attrName>ppt_h</p:attrName>
                        </p:attrNameLst>
                      </p:cBhvr>
                      <p:tavLst>
                        <p:tav tm="0">
                          <p:val>
                            <p:fltVal val="0"/>
                          </p:val>
                        </p:tav>
                        <p:tav tm="100000">
                          <p:val>
                            <p:strVal val="#ppt_h"/>
                          </p:val>
                        </p:tav>
                      </p:tavLst>
                    </p:anim>
                    <p:animEffect transition="in" filter="fade">
                      <p:cBhvr>
                        <p:cTn dur="400"/>
                        <p:tgtEl>
                          <p:spTgt spid="100"/>
                        </p:tgtEl>
                      </p:cBhvr>
                    </p:animEffect>
                  </p:childTnLst>
                </p:cTn>
              </p:par>
            </p:tnLst>
          </p:tmpl>
        </p:tmplLst>
      </p:bldP>
      <p:bldP spid="101" grpId="0" build="p">
        <p:tmplLst>
          <p:tmpl lvl="1">
            <p:tnLst>
              <p:par>
                <p:cTn presetID="53" presetClass="entr" presetSubtype="16" fill="hold" nodeType="afterEffect">
                  <p:stCondLst>
                    <p:cond delay="0"/>
                  </p:stCondLst>
                  <p:childTnLst>
                    <p:set>
                      <p:cBhvr>
                        <p:cTn dur="1" fill="hold">
                          <p:stCondLst>
                            <p:cond delay="0"/>
                          </p:stCondLst>
                        </p:cTn>
                        <p:tgtEl>
                          <p:spTgt spid="101"/>
                        </p:tgtEl>
                        <p:attrNameLst>
                          <p:attrName>style.visibility</p:attrName>
                        </p:attrNameLst>
                      </p:cBhvr>
                      <p:to>
                        <p:strVal val="visible"/>
                      </p:to>
                    </p:set>
                    <p:anim calcmode="lin" valueType="num">
                      <p:cBhvr>
                        <p:cTn dur="400" fill="hold"/>
                        <p:tgtEl>
                          <p:spTgt spid="101"/>
                        </p:tgtEl>
                        <p:attrNameLst>
                          <p:attrName>ppt_w</p:attrName>
                        </p:attrNameLst>
                      </p:cBhvr>
                      <p:tavLst>
                        <p:tav tm="0">
                          <p:val>
                            <p:fltVal val="0"/>
                          </p:val>
                        </p:tav>
                        <p:tav tm="100000">
                          <p:val>
                            <p:strVal val="#ppt_w"/>
                          </p:val>
                        </p:tav>
                      </p:tavLst>
                    </p:anim>
                    <p:anim calcmode="lin" valueType="num">
                      <p:cBhvr>
                        <p:cTn dur="400" fill="hold"/>
                        <p:tgtEl>
                          <p:spTgt spid="101"/>
                        </p:tgtEl>
                        <p:attrNameLst>
                          <p:attrName>ppt_h</p:attrName>
                        </p:attrNameLst>
                      </p:cBhvr>
                      <p:tavLst>
                        <p:tav tm="0">
                          <p:val>
                            <p:fltVal val="0"/>
                          </p:val>
                        </p:tav>
                        <p:tav tm="100000">
                          <p:val>
                            <p:strVal val="#ppt_h"/>
                          </p:val>
                        </p:tav>
                      </p:tavLst>
                    </p:anim>
                    <p:animEffect transition="in" filter="fade">
                      <p:cBhvr>
                        <p:cTn dur="400"/>
                        <p:tgtEl>
                          <p:spTgt spid="101"/>
                        </p:tgtEl>
                      </p:cBhvr>
                    </p:animEffect>
                  </p:childTnLst>
                </p:cTn>
              </p:par>
            </p:tnLst>
          </p:tmpl>
        </p:tmplLst>
      </p:bldP>
      <p:bldP spid="102" grpId="0" build="p">
        <p:tmplLst>
          <p:tmpl lvl="1">
            <p:tnLst>
              <p:par>
                <p:cTn presetID="53" presetClass="entr" presetSubtype="16" fill="hold" nodeType="afterEffect">
                  <p:stCondLst>
                    <p:cond delay="0"/>
                  </p:stCondLst>
                  <p:childTnLst>
                    <p:set>
                      <p:cBhvr>
                        <p:cTn dur="1" fill="hold">
                          <p:stCondLst>
                            <p:cond delay="0"/>
                          </p:stCondLst>
                        </p:cTn>
                        <p:tgtEl>
                          <p:spTgt spid="102"/>
                        </p:tgtEl>
                        <p:attrNameLst>
                          <p:attrName>style.visibility</p:attrName>
                        </p:attrNameLst>
                      </p:cBhvr>
                      <p:to>
                        <p:strVal val="visible"/>
                      </p:to>
                    </p:set>
                    <p:anim calcmode="lin" valueType="num">
                      <p:cBhvr>
                        <p:cTn dur="400" fill="hold"/>
                        <p:tgtEl>
                          <p:spTgt spid="102"/>
                        </p:tgtEl>
                        <p:attrNameLst>
                          <p:attrName>ppt_w</p:attrName>
                        </p:attrNameLst>
                      </p:cBhvr>
                      <p:tavLst>
                        <p:tav tm="0">
                          <p:val>
                            <p:fltVal val="0"/>
                          </p:val>
                        </p:tav>
                        <p:tav tm="100000">
                          <p:val>
                            <p:strVal val="#ppt_w"/>
                          </p:val>
                        </p:tav>
                      </p:tavLst>
                    </p:anim>
                    <p:anim calcmode="lin" valueType="num">
                      <p:cBhvr>
                        <p:cTn dur="400" fill="hold"/>
                        <p:tgtEl>
                          <p:spTgt spid="102"/>
                        </p:tgtEl>
                        <p:attrNameLst>
                          <p:attrName>ppt_h</p:attrName>
                        </p:attrNameLst>
                      </p:cBhvr>
                      <p:tavLst>
                        <p:tav tm="0">
                          <p:val>
                            <p:fltVal val="0"/>
                          </p:val>
                        </p:tav>
                        <p:tav tm="100000">
                          <p:val>
                            <p:strVal val="#ppt_h"/>
                          </p:val>
                        </p:tav>
                      </p:tavLst>
                    </p:anim>
                    <p:animEffect transition="in" filter="fade">
                      <p:cBhvr>
                        <p:cTn dur="400"/>
                        <p:tgtEl>
                          <p:spTgt spid="102"/>
                        </p:tgtEl>
                      </p:cBhvr>
                    </p:animEffect>
                  </p:childTnLst>
                </p:cTn>
              </p:par>
            </p:tnLst>
          </p:tmpl>
        </p:tmplLst>
      </p:bldP>
      <p:bldP spid="103" grpId="0" build="p">
        <p:tmplLst>
          <p:tmpl lvl="1">
            <p:tnLst>
              <p:par>
                <p:cTn presetID="53" presetClass="entr" presetSubtype="16" fill="hold" nodeType="afterEffect">
                  <p:stCondLst>
                    <p:cond delay="0"/>
                  </p:stCondLst>
                  <p:childTnLst>
                    <p:set>
                      <p:cBhvr>
                        <p:cTn dur="1" fill="hold">
                          <p:stCondLst>
                            <p:cond delay="0"/>
                          </p:stCondLst>
                        </p:cTn>
                        <p:tgtEl>
                          <p:spTgt spid="103"/>
                        </p:tgtEl>
                        <p:attrNameLst>
                          <p:attrName>style.visibility</p:attrName>
                        </p:attrNameLst>
                      </p:cBhvr>
                      <p:to>
                        <p:strVal val="visible"/>
                      </p:to>
                    </p:set>
                    <p:anim calcmode="lin" valueType="num">
                      <p:cBhvr>
                        <p:cTn dur="400" fill="hold"/>
                        <p:tgtEl>
                          <p:spTgt spid="103"/>
                        </p:tgtEl>
                        <p:attrNameLst>
                          <p:attrName>ppt_w</p:attrName>
                        </p:attrNameLst>
                      </p:cBhvr>
                      <p:tavLst>
                        <p:tav tm="0">
                          <p:val>
                            <p:fltVal val="0"/>
                          </p:val>
                        </p:tav>
                        <p:tav tm="100000">
                          <p:val>
                            <p:strVal val="#ppt_w"/>
                          </p:val>
                        </p:tav>
                      </p:tavLst>
                    </p:anim>
                    <p:anim calcmode="lin" valueType="num">
                      <p:cBhvr>
                        <p:cTn dur="400" fill="hold"/>
                        <p:tgtEl>
                          <p:spTgt spid="103"/>
                        </p:tgtEl>
                        <p:attrNameLst>
                          <p:attrName>ppt_h</p:attrName>
                        </p:attrNameLst>
                      </p:cBhvr>
                      <p:tavLst>
                        <p:tav tm="0">
                          <p:val>
                            <p:fltVal val="0"/>
                          </p:val>
                        </p:tav>
                        <p:tav tm="100000">
                          <p:val>
                            <p:strVal val="#ppt_h"/>
                          </p:val>
                        </p:tav>
                      </p:tavLst>
                    </p:anim>
                    <p:animEffect transition="in" filter="fade">
                      <p:cBhvr>
                        <p:cTn dur="400"/>
                        <p:tgtEl>
                          <p:spTgt spid="103"/>
                        </p:tgtEl>
                      </p:cBhvr>
                    </p:animEffect>
                  </p:childTnLst>
                </p:cTn>
              </p:par>
            </p:tnLst>
          </p:tmpl>
        </p:tmplLst>
      </p:b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txBox="1">
            <a:spLocks/>
          </p:cNvSpPr>
          <p:nvPr/>
        </p:nvSpPr>
        <p:spPr>
          <a:xfrm>
            <a:off x="1763688" y="195486"/>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43" name="椭圆 42"/>
          <p:cNvSpPr/>
          <p:nvPr/>
        </p:nvSpPr>
        <p:spPr>
          <a:xfrm>
            <a:off x="3880459" y="1343980"/>
            <a:ext cx="1270141" cy="1270141"/>
          </a:xfrm>
          <a:prstGeom prst="ellipse">
            <a:avLst/>
          </a:prstGeom>
          <a:noFill/>
          <a:ln w="6350">
            <a:solidFill>
              <a:schemeClr val="tx1">
                <a:lumMod val="50000"/>
                <a:lumOff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44" name="标题 11"/>
          <p:cNvSpPr txBox="1"/>
          <p:nvPr/>
        </p:nvSpPr>
        <p:spPr>
          <a:xfrm>
            <a:off x="3880459" y="1874883"/>
            <a:ext cx="1270141" cy="2083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323" b="1" dirty="0">
                <a:solidFill>
                  <a:srgbClr val="2C3637"/>
                </a:solidFill>
                <a:latin typeface="+mn-lt"/>
                <a:ea typeface="+mn-ea"/>
                <a:cs typeface="+mn-ea"/>
                <a:sym typeface="+mn-lt"/>
              </a:rPr>
              <a:t>添加标题</a:t>
            </a:r>
          </a:p>
        </p:txBody>
      </p:sp>
      <p:sp>
        <p:nvSpPr>
          <p:cNvPr id="45" name="椭圆 44"/>
          <p:cNvSpPr/>
          <p:nvPr/>
        </p:nvSpPr>
        <p:spPr>
          <a:xfrm>
            <a:off x="3682550" y="1146071"/>
            <a:ext cx="1665961" cy="1665961"/>
          </a:xfrm>
          <a:prstGeom prst="ellipse">
            <a:avLst/>
          </a:prstGeom>
          <a:noFill/>
          <a:ln w="3175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46" name="弧形 45"/>
          <p:cNvSpPr/>
          <p:nvPr/>
        </p:nvSpPr>
        <p:spPr>
          <a:xfrm rot="1419601">
            <a:off x="3684585" y="1146965"/>
            <a:ext cx="1664172" cy="1664172"/>
          </a:xfrm>
          <a:prstGeom prst="arc">
            <a:avLst>
              <a:gd name="adj1" fmla="val 16200000"/>
              <a:gd name="adj2" fmla="val 74557"/>
            </a:avLst>
          </a:prstGeom>
          <a:ln w="317500">
            <a:solidFill>
              <a:srgbClr val="E62A2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975">
              <a:cs typeface="+mn-ea"/>
              <a:sym typeface="+mn-lt"/>
            </a:endParaRPr>
          </a:p>
        </p:txBody>
      </p:sp>
      <p:sp>
        <p:nvSpPr>
          <p:cNvPr id="47" name="弧形 46"/>
          <p:cNvSpPr/>
          <p:nvPr/>
        </p:nvSpPr>
        <p:spPr>
          <a:xfrm rot="6836891">
            <a:off x="3684585" y="1144825"/>
            <a:ext cx="1664172" cy="1664172"/>
          </a:xfrm>
          <a:prstGeom prst="arc">
            <a:avLst>
              <a:gd name="adj1" fmla="val 16200000"/>
              <a:gd name="adj2" fmla="val 19713747"/>
            </a:avLst>
          </a:prstGeom>
          <a:ln w="317500">
            <a:solidFill>
              <a:srgbClr val="55735B">
                <a:alpha val="50196"/>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975">
              <a:cs typeface="+mn-ea"/>
              <a:sym typeface="+mn-lt"/>
            </a:endParaRPr>
          </a:p>
        </p:txBody>
      </p:sp>
      <p:sp>
        <p:nvSpPr>
          <p:cNvPr id="48" name="弧形 47"/>
          <p:cNvSpPr/>
          <p:nvPr/>
        </p:nvSpPr>
        <p:spPr>
          <a:xfrm rot="10285779">
            <a:off x="3677342" y="1146965"/>
            <a:ext cx="1664172" cy="1664172"/>
          </a:xfrm>
          <a:prstGeom prst="arc">
            <a:avLst>
              <a:gd name="adj1" fmla="val 16200000"/>
              <a:gd name="adj2" fmla="val 18837964"/>
            </a:avLst>
          </a:prstGeom>
          <a:ln w="3175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975">
              <a:cs typeface="+mn-ea"/>
              <a:sym typeface="+mn-lt"/>
            </a:endParaRPr>
          </a:p>
        </p:txBody>
      </p:sp>
      <p:sp>
        <p:nvSpPr>
          <p:cNvPr id="49" name="标题 11"/>
          <p:cNvSpPr txBox="1"/>
          <p:nvPr/>
        </p:nvSpPr>
        <p:spPr>
          <a:xfrm>
            <a:off x="3547163" y="1572805"/>
            <a:ext cx="370458" cy="2083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323" dirty="0">
                <a:solidFill>
                  <a:schemeClr val="bg1"/>
                </a:solidFill>
                <a:latin typeface="+mn-lt"/>
                <a:ea typeface="+mn-ea"/>
                <a:cs typeface="+mn-ea"/>
                <a:sym typeface="+mn-lt"/>
              </a:rPr>
              <a:t>50</a:t>
            </a:r>
            <a:endParaRPr lang="zh-CN" altLang="en-US" sz="1323" dirty="0">
              <a:solidFill>
                <a:schemeClr val="bg1"/>
              </a:solidFill>
              <a:latin typeface="+mn-lt"/>
              <a:ea typeface="+mn-ea"/>
              <a:cs typeface="+mn-ea"/>
              <a:sym typeface="+mn-lt"/>
            </a:endParaRPr>
          </a:p>
        </p:txBody>
      </p:sp>
      <p:sp>
        <p:nvSpPr>
          <p:cNvPr id="50" name="标题 11"/>
          <p:cNvSpPr txBox="1"/>
          <p:nvPr/>
        </p:nvSpPr>
        <p:spPr>
          <a:xfrm>
            <a:off x="5134839" y="1675296"/>
            <a:ext cx="370458" cy="2083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323" dirty="0">
                <a:solidFill>
                  <a:schemeClr val="bg1"/>
                </a:solidFill>
                <a:latin typeface="+mn-lt"/>
                <a:ea typeface="+mn-ea"/>
                <a:cs typeface="+mn-ea"/>
                <a:sym typeface="+mn-lt"/>
              </a:rPr>
              <a:t>25</a:t>
            </a:r>
            <a:endParaRPr lang="zh-CN" altLang="en-US" sz="1323" dirty="0">
              <a:solidFill>
                <a:schemeClr val="bg1"/>
              </a:solidFill>
              <a:latin typeface="+mn-lt"/>
              <a:ea typeface="+mn-ea"/>
              <a:cs typeface="+mn-ea"/>
              <a:sym typeface="+mn-lt"/>
            </a:endParaRPr>
          </a:p>
        </p:txBody>
      </p:sp>
      <p:sp>
        <p:nvSpPr>
          <p:cNvPr id="51" name="标题 11"/>
          <p:cNvSpPr txBox="1"/>
          <p:nvPr/>
        </p:nvSpPr>
        <p:spPr>
          <a:xfrm>
            <a:off x="4923149" y="2419566"/>
            <a:ext cx="370458" cy="2083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323" dirty="0">
                <a:solidFill>
                  <a:schemeClr val="bg1"/>
                </a:solidFill>
                <a:latin typeface="+mn-lt"/>
                <a:ea typeface="+mn-ea"/>
                <a:cs typeface="+mn-ea"/>
                <a:sym typeface="+mn-lt"/>
              </a:rPr>
              <a:t>15</a:t>
            </a:r>
            <a:endParaRPr lang="zh-CN" altLang="en-US" sz="1323" dirty="0">
              <a:solidFill>
                <a:schemeClr val="bg1"/>
              </a:solidFill>
              <a:latin typeface="+mn-lt"/>
              <a:ea typeface="+mn-ea"/>
              <a:cs typeface="+mn-ea"/>
              <a:sym typeface="+mn-lt"/>
            </a:endParaRPr>
          </a:p>
        </p:txBody>
      </p:sp>
      <p:sp>
        <p:nvSpPr>
          <p:cNvPr id="52" name="标题 11"/>
          <p:cNvSpPr txBox="1"/>
          <p:nvPr/>
        </p:nvSpPr>
        <p:spPr>
          <a:xfrm>
            <a:off x="4129311" y="2631256"/>
            <a:ext cx="370458" cy="2083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323" dirty="0">
                <a:solidFill>
                  <a:schemeClr val="bg1"/>
                </a:solidFill>
                <a:latin typeface="+mn-lt"/>
                <a:ea typeface="+mn-ea"/>
                <a:cs typeface="+mn-ea"/>
                <a:sym typeface="+mn-lt"/>
              </a:rPr>
              <a:t>10</a:t>
            </a:r>
            <a:endParaRPr lang="zh-CN" altLang="en-US" sz="1323" dirty="0">
              <a:solidFill>
                <a:schemeClr val="bg1"/>
              </a:solidFill>
              <a:latin typeface="+mn-lt"/>
              <a:ea typeface="+mn-ea"/>
              <a:cs typeface="+mn-ea"/>
              <a:sym typeface="+mn-lt"/>
            </a:endParaRPr>
          </a:p>
        </p:txBody>
      </p:sp>
      <p:sp>
        <p:nvSpPr>
          <p:cNvPr id="53" name="标题 11"/>
          <p:cNvSpPr txBox="1"/>
          <p:nvPr/>
        </p:nvSpPr>
        <p:spPr>
          <a:xfrm>
            <a:off x="1345130" y="1354406"/>
            <a:ext cx="529225" cy="420026"/>
          </a:xfrm>
          <a:prstGeom prst="rect">
            <a:avLst/>
          </a:prstGeom>
        </p:spPr>
        <p:txBody>
          <a:bodyPr>
            <a:normAutofit fontScale="4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940" dirty="0">
                <a:solidFill>
                  <a:srgbClr val="2C3637"/>
                </a:solidFill>
                <a:latin typeface="+mn-lt"/>
                <a:ea typeface="+mn-ea"/>
                <a:cs typeface="+mn-ea"/>
                <a:sym typeface="+mn-lt"/>
              </a:rPr>
              <a:t>50%</a:t>
            </a:r>
            <a:endParaRPr lang="zh-CN" altLang="en-US" sz="2940" dirty="0">
              <a:solidFill>
                <a:srgbClr val="2C3637"/>
              </a:solidFill>
              <a:latin typeface="+mn-lt"/>
              <a:ea typeface="+mn-ea"/>
              <a:cs typeface="+mn-ea"/>
              <a:sym typeface="+mn-lt"/>
            </a:endParaRPr>
          </a:p>
        </p:txBody>
      </p:sp>
      <p:sp>
        <p:nvSpPr>
          <p:cNvPr id="54" name="标题 11"/>
          <p:cNvSpPr txBox="1"/>
          <p:nvPr/>
        </p:nvSpPr>
        <p:spPr>
          <a:xfrm>
            <a:off x="1804895" y="1407329"/>
            <a:ext cx="1604214" cy="58550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29" dirty="0">
                <a:solidFill>
                  <a:srgbClr val="2C3637"/>
                </a:solidFill>
                <a:latin typeface="+mn-lt"/>
                <a:ea typeface="+mn-ea"/>
                <a:cs typeface="+mn-ea"/>
                <a:sym typeface="+mn-lt"/>
              </a:rPr>
              <a:t>请在此处输入详细的文字介绍信息和简介，表达图表的含义。</a:t>
            </a:r>
          </a:p>
        </p:txBody>
      </p:sp>
      <p:sp>
        <p:nvSpPr>
          <p:cNvPr id="55" name="标题 11"/>
          <p:cNvSpPr txBox="1"/>
          <p:nvPr/>
        </p:nvSpPr>
        <p:spPr>
          <a:xfrm>
            <a:off x="1804895" y="1090394"/>
            <a:ext cx="1689346" cy="2083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70" b="1" dirty="0">
                <a:solidFill>
                  <a:srgbClr val="2C3637"/>
                </a:solidFill>
                <a:latin typeface="+mn-lt"/>
                <a:ea typeface="+mn-ea"/>
                <a:cs typeface="+mn-ea"/>
                <a:sym typeface="+mn-lt"/>
              </a:rPr>
              <a:t>添加标题</a:t>
            </a:r>
          </a:p>
        </p:txBody>
      </p:sp>
      <p:sp>
        <p:nvSpPr>
          <p:cNvPr id="56" name="标题 11"/>
          <p:cNvSpPr txBox="1"/>
          <p:nvPr/>
        </p:nvSpPr>
        <p:spPr>
          <a:xfrm>
            <a:off x="1345130" y="2310043"/>
            <a:ext cx="529225" cy="420026"/>
          </a:xfrm>
          <a:prstGeom prst="rect">
            <a:avLst/>
          </a:prstGeom>
        </p:spPr>
        <p:txBody>
          <a:bodyPr>
            <a:normAutofit fontScale="4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940" dirty="0">
                <a:solidFill>
                  <a:srgbClr val="2C3637"/>
                </a:solidFill>
                <a:latin typeface="+mn-lt"/>
                <a:ea typeface="+mn-ea"/>
                <a:cs typeface="+mn-ea"/>
                <a:sym typeface="+mn-lt"/>
              </a:rPr>
              <a:t>10%</a:t>
            </a:r>
            <a:endParaRPr lang="zh-CN" altLang="en-US" sz="2940" dirty="0">
              <a:solidFill>
                <a:srgbClr val="2C3637"/>
              </a:solidFill>
              <a:latin typeface="+mn-lt"/>
              <a:ea typeface="+mn-ea"/>
              <a:cs typeface="+mn-ea"/>
              <a:sym typeface="+mn-lt"/>
            </a:endParaRPr>
          </a:p>
        </p:txBody>
      </p:sp>
      <p:sp>
        <p:nvSpPr>
          <p:cNvPr id="57" name="标题 11"/>
          <p:cNvSpPr txBox="1"/>
          <p:nvPr/>
        </p:nvSpPr>
        <p:spPr>
          <a:xfrm>
            <a:off x="1804895" y="2362966"/>
            <a:ext cx="1604214" cy="58550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29" dirty="0">
                <a:solidFill>
                  <a:srgbClr val="2C3637"/>
                </a:solidFill>
                <a:latin typeface="+mn-lt"/>
                <a:ea typeface="+mn-ea"/>
                <a:cs typeface="+mn-ea"/>
                <a:sym typeface="+mn-lt"/>
              </a:rPr>
              <a:t>请在此处输入详细的文字介绍信息和简介，表达图表的含义。</a:t>
            </a:r>
          </a:p>
        </p:txBody>
      </p:sp>
      <p:sp>
        <p:nvSpPr>
          <p:cNvPr id="58" name="标题 11"/>
          <p:cNvSpPr txBox="1"/>
          <p:nvPr/>
        </p:nvSpPr>
        <p:spPr>
          <a:xfrm>
            <a:off x="1804895" y="2046031"/>
            <a:ext cx="1689346" cy="2083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70" b="1" dirty="0">
                <a:solidFill>
                  <a:srgbClr val="2C3637"/>
                </a:solidFill>
                <a:latin typeface="+mn-lt"/>
                <a:ea typeface="+mn-ea"/>
                <a:cs typeface="+mn-ea"/>
                <a:sym typeface="+mn-lt"/>
              </a:rPr>
              <a:t>添加标题</a:t>
            </a:r>
          </a:p>
        </p:txBody>
      </p:sp>
      <p:sp>
        <p:nvSpPr>
          <p:cNvPr id="59" name="标题 11"/>
          <p:cNvSpPr txBox="1"/>
          <p:nvPr/>
        </p:nvSpPr>
        <p:spPr>
          <a:xfrm>
            <a:off x="5505298" y="1354406"/>
            <a:ext cx="529225" cy="420026"/>
          </a:xfrm>
          <a:prstGeom prst="rect">
            <a:avLst/>
          </a:prstGeom>
        </p:spPr>
        <p:txBody>
          <a:bodyPr>
            <a:normAutofit fontScale="4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940" dirty="0">
                <a:solidFill>
                  <a:srgbClr val="2C3637"/>
                </a:solidFill>
                <a:latin typeface="+mn-lt"/>
                <a:ea typeface="+mn-ea"/>
                <a:cs typeface="+mn-ea"/>
                <a:sym typeface="+mn-lt"/>
              </a:rPr>
              <a:t>25%</a:t>
            </a:r>
            <a:endParaRPr lang="zh-CN" altLang="en-US" sz="2940" dirty="0">
              <a:solidFill>
                <a:srgbClr val="2C3637"/>
              </a:solidFill>
              <a:latin typeface="+mn-lt"/>
              <a:ea typeface="+mn-ea"/>
              <a:cs typeface="+mn-ea"/>
              <a:sym typeface="+mn-lt"/>
            </a:endParaRPr>
          </a:p>
        </p:txBody>
      </p:sp>
      <p:sp>
        <p:nvSpPr>
          <p:cNvPr id="60" name="标题 11"/>
          <p:cNvSpPr txBox="1"/>
          <p:nvPr/>
        </p:nvSpPr>
        <p:spPr>
          <a:xfrm>
            <a:off x="5965063" y="1407329"/>
            <a:ext cx="1604214" cy="58550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29" dirty="0">
                <a:solidFill>
                  <a:srgbClr val="2C3637"/>
                </a:solidFill>
                <a:latin typeface="+mn-lt"/>
                <a:ea typeface="+mn-ea"/>
                <a:cs typeface="+mn-ea"/>
                <a:sym typeface="+mn-lt"/>
              </a:rPr>
              <a:t>请在此处输入详细的文字介绍信息和简介，表达图表的含义。</a:t>
            </a:r>
          </a:p>
        </p:txBody>
      </p:sp>
      <p:sp>
        <p:nvSpPr>
          <p:cNvPr id="61" name="标题 11"/>
          <p:cNvSpPr txBox="1"/>
          <p:nvPr/>
        </p:nvSpPr>
        <p:spPr>
          <a:xfrm>
            <a:off x="5965062" y="1090394"/>
            <a:ext cx="1270141" cy="2083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70" b="1" dirty="0">
                <a:solidFill>
                  <a:srgbClr val="2C3637"/>
                </a:solidFill>
                <a:latin typeface="+mn-lt"/>
                <a:ea typeface="+mn-ea"/>
                <a:cs typeface="+mn-ea"/>
                <a:sym typeface="+mn-lt"/>
              </a:rPr>
              <a:t>添加标题</a:t>
            </a:r>
          </a:p>
        </p:txBody>
      </p:sp>
      <p:sp>
        <p:nvSpPr>
          <p:cNvPr id="62" name="标题 11"/>
          <p:cNvSpPr txBox="1"/>
          <p:nvPr/>
        </p:nvSpPr>
        <p:spPr>
          <a:xfrm>
            <a:off x="5505298" y="2310043"/>
            <a:ext cx="529225" cy="420026"/>
          </a:xfrm>
          <a:prstGeom prst="rect">
            <a:avLst/>
          </a:prstGeom>
        </p:spPr>
        <p:txBody>
          <a:bodyPr>
            <a:normAutofit fontScale="4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940" dirty="0">
                <a:solidFill>
                  <a:srgbClr val="2C3637"/>
                </a:solidFill>
                <a:latin typeface="+mn-lt"/>
                <a:ea typeface="+mn-ea"/>
                <a:cs typeface="+mn-ea"/>
                <a:sym typeface="+mn-lt"/>
              </a:rPr>
              <a:t>15%</a:t>
            </a:r>
            <a:endParaRPr lang="zh-CN" altLang="en-US" sz="2940" dirty="0">
              <a:solidFill>
                <a:srgbClr val="2C3637"/>
              </a:solidFill>
              <a:latin typeface="+mn-lt"/>
              <a:ea typeface="+mn-ea"/>
              <a:cs typeface="+mn-ea"/>
              <a:sym typeface="+mn-lt"/>
            </a:endParaRPr>
          </a:p>
        </p:txBody>
      </p:sp>
      <p:sp>
        <p:nvSpPr>
          <p:cNvPr id="63" name="标题 11"/>
          <p:cNvSpPr txBox="1"/>
          <p:nvPr/>
        </p:nvSpPr>
        <p:spPr>
          <a:xfrm>
            <a:off x="5965063" y="2362966"/>
            <a:ext cx="1604214" cy="58550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29" dirty="0">
                <a:solidFill>
                  <a:srgbClr val="2C3637"/>
                </a:solidFill>
                <a:latin typeface="+mn-lt"/>
                <a:ea typeface="+mn-ea"/>
                <a:cs typeface="+mn-ea"/>
                <a:sym typeface="+mn-lt"/>
              </a:rPr>
              <a:t>请在此处输入详细的文字介绍信息和简介，表达图表的含义。</a:t>
            </a:r>
          </a:p>
        </p:txBody>
      </p:sp>
      <p:sp>
        <p:nvSpPr>
          <p:cNvPr id="64" name="标题 11"/>
          <p:cNvSpPr txBox="1"/>
          <p:nvPr/>
        </p:nvSpPr>
        <p:spPr>
          <a:xfrm>
            <a:off x="5965062" y="2046031"/>
            <a:ext cx="1270141" cy="20833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70" b="1" dirty="0">
                <a:solidFill>
                  <a:srgbClr val="2C3637"/>
                </a:solidFill>
                <a:latin typeface="+mn-lt"/>
                <a:ea typeface="+mn-ea"/>
                <a:cs typeface="+mn-ea"/>
                <a:sym typeface="+mn-lt"/>
              </a:rPr>
              <a:t>添加标题</a:t>
            </a:r>
          </a:p>
        </p:txBody>
      </p:sp>
      <p:sp>
        <p:nvSpPr>
          <p:cNvPr id="65" name="TextBox 69"/>
          <p:cNvSpPr txBox="1"/>
          <p:nvPr/>
        </p:nvSpPr>
        <p:spPr>
          <a:xfrm>
            <a:off x="1456723" y="3738654"/>
            <a:ext cx="6006709" cy="475130"/>
          </a:xfrm>
          <a:prstGeom prst="rect">
            <a:avLst/>
          </a:prstGeom>
          <a:noFill/>
        </p:spPr>
        <p:txBody>
          <a:bodyPr wrap="square" lIns="0" tIns="0" rIns="0" bIns="0" rtlCol="0">
            <a:spAutoFit/>
          </a:bodyPr>
          <a:lstStyle/>
          <a:p>
            <a:pPr algn="just"/>
            <a:r>
              <a:rPr lang="zh-CN" altLang="en-US" sz="1029" dirty="0">
                <a:solidFill>
                  <a:schemeClr val="tx1">
                    <a:lumMod val="75000"/>
                    <a:lumOff val="25000"/>
                  </a:schemeClr>
                </a:solidFill>
                <a:cs typeface="+mn-ea"/>
                <a:sym typeface="+mn-lt"/>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66" name="TextBox 70"/>
          <p:cNvSpPr txBox="1"/>
          <p:nvPr/>
        </p:nvSpPr>
        <p:spPr>
          <a:xfrm>
            <a:off x="3727163" y="3418986"/>
            <a:ext cx="1513522" cy="226216"/>
          </a:xfrm>
          <a:prstGeom prst="rect">
            <a:avLst/>
          </a:prstGeom>
          <a:noFill/>
        </p:spPr>
        <p:txBody>
          <a:bodyPr wrap="square" lIns="0" tIns="0" rIns="0" bIns="0" rtlCol="0">
            <a:spAutoFit/>
          </a:bodyPr>
          <a:lstStyle/>
          <a:p>
            <a:r>
              <a:rPr lang="zh-CN" altLang="en-US" sz="1470" b="1" dirty="0">
                <a:solidFill>
                  <a:schemeClr val="tx1">
                    <a:lumMod val="75000"/>
                    <a:lumOff val="25000"/>
                  </a:schemeClr>
                </a:solidFill>
                <a:cs typeface="+mn-ea"/>
                <a:sym typeface="+mn-lt"/>
              </a:rPr>
              <a:t>点击输入标题文本</a:t>
            </a:r>
          </a:p>
        </p:txBody>
      </p:sp>
    </p:spTree>
    <p:extLst>
      <p:ext uri="{BB962C8B-B14F-4D97-AF65-F5344CB8AC3E}">
        <p14:creationId xmlns:p14="http://schemas.microsoft.com/office/powerpoint/2010/main" val="2753881859"/>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21" presetClass="entr" presetSubtype="1" fill="hold" grpId="0" nodeType="afterEffect">
                                  <p:stCondLst>
                                    <p:cond delay="0"/>
                                  </p:stCondLst>
                                  <p:childTnLst>
                                    <p:set>
                                      <p:cBhvr>
                                        <p:cTn id="14" dur="1" fill="hold">
                                          <p:stCondLst>
                                            <p:cond delay="0"/>
                                          </p:stCondLst>
                                        </p:cTn>
                                        <p:tgtEl>
                                          <p:spTgt spid="43"/>
                                        </p:tgtEl>
                                        <p:attrNameLst>
                                          <p:attrName>style.visibility</p:attrName>
                                        </p:attrNameLst>
                                      </p:cBhvr>
                                      <p:to>
                                        <p:strVal val="visible"/>
                                      </p:to>
                                    </p:set>
                                    <p:animEffect transition="in" filter="wheel(1)">
                                      <p:cBhvr>
                                        <p:cTn id="15" dur="2000"/>
                                        <p:tgtEl>
                                          <p:spTgt spid="43"/>
                                        </p:tgtEl>
                                      </p:cBhvr>
                                    </p:animEffect>
                                  </p:childTnLst>
                                </p:cTn>
                              </p:par>
                              <p:par>
                                <p:cTn id="16" presetID="53" presetClass="entr" presetSubtype="16" fill="hold" grpId="0" nodeType="withEffect">
                                  <p:stCondLst>
                                    <p:cond delay="750"/>
                                  </p:stCondLst>
                                  <p:childTnLst>
                                    <p:set>
                                      <p:cBhvr>
                                        <p:cTn id="17" dur="1" fill="hold">
                                          <p:stCondLst>
                                            <p:cond delay="0"/>
                                          </p:stCondLst>
                                        </p:cTn>
                                        <p:tgtEl>
                                          <p:spTgt spid="44"/>
                                        </p:tgtEl>
                                        <p:attrNameLst>
                                          <p:attrName>style.visibility</p:attrName>
                                        </p:attrNameLst>
                                      </p:cBhvr>
                                      <p:to>
                                        <p:strVal val="visible"/>
                                      </p:to>
                                    </p:set>
                                    <p:anim calcmode="lin" valueType="num">
                                      <p:cBhvr>
                                        <p:cTn id="18" dur="500" fill="hold"/>
                                        <p:tgtEl>
                                          <p:spTgt spid="44"/>
                                        </p:tgtEl>
                                        <p:attrNameLst>
                                          <p:attrName>ppt_w</p:attrName>
                                        </p:attrNameLst>
                                      </p:cBhvr>
                                      <p:tavLst>
                                        <p:tav tm="0">
                                          <p:val>
                                            <p:fltVal val="0"/>
                                          </p:val>
                                        </p:tav>
                                        <p:tav tm="100000">
                                          <p:val>
                                            <p:strVal val="#ppt_w"/>
                                          </p:val>
                                        </p:tav>
                                      </p:tavLst>
                                    </p:anim>
                                    <p:anim calcmode="lin" valueType="num">
                                      <p:cBhvr>
                                        <p:cTn id="19" dur="500" fill="hold"/>
                                        <p:tgtEl>
                                          <p:spTgt spid="44"/>
                                        </p:tgtEl>
                                        <p:attrNameLst>
                                          <p:attrName>ppt_h</p:attrName>
                                        </p:attrNameLst>
                                      </p:cBhvr>
                                      <p:tavLst>
                                        <p:tav tm="0">
                                          <p:val>
                                            <p:fltVal val="0"/>
                                          </p:val>
                                        </p:tav>
                                        <p:tav tm="100000">
                                          <p:val>
                                            <p:strVal val="#ppt_h"/>
                                          </p:val>
                                        </p:tav>
                                      </p:tavLst>
                                    </p:anim>
                                    <p:animEffect transition="in" filter="fade">
                                      <p:cBhvr>
                                        <p:cTn id="20" dur="500"/>
                                        <p:tgtEl>
                                          <p:spTgt spid="44"/>
                                        </p:tgtEl>
                                      </p:cBhvr>
                                    </p:animEffect>
                                  </p:childTnLst>
                                </p:cTn>
                              </p:par>
                            </p:childTnLst>
                          </p:cTn>
                        </p:par>
                        <p:par>
                          <p:cTn id="21" fill="hold">
                            <p:stCondLst>
                              <p:cond delay="2850"/>
                            </p:stCondLst>
                            <p:childTnLst>
                              <p:par>
                                <p:cTn id="22" presetID="21" presetClass="entr" presetSubtype="1" fill="hold" grpId="0" nodeType="afterEffect">
                                  <p:stCondLst>
                                    <p:cond delay="0"/>
                                  </p:stCondLst>
                                  <p:childTnLst>
                                    <p:set>
                                      <p:cBhvr>
                                        <p:cTn id="23" dur="1" fill="hold">
                                          <p:stCondLst>
                                            <p:cond delay="0"/>
                                          </p:stCondLst>
                                        </p:cTn>
                                        <p:tgtEl>
                                          <p:spTgt spid="45"/>
                                        </p:tgtEl>
                                        <p:attrNameLst>
                                          <p:attrName>style.visibility</p:attrName>
                                        </p:attrNameLst>
                                      </p:cBhvr>
                                      <p:to>
                                        <p:strVal val="visible"/>
                                      </p:to>
                                    </p:set>
                                    <p:animEffect transition="in" filter="wheel(1)">
                                      <p:cBhvr>
                                        <p:cTn id="24" dur="2000"/>
                                        <p:tgtEl>
                                          <p:spTgt spid="45"/>
                                        </p:tgtEl>
                                      </p:cBhvr>
                                    </p:animEffect>
                                  </p:childTnLst>
                                </p:cTn>
                              </p:par>
                            </p:childTnLst>
                          </p:cTn>
                        </p:par>
                        <p:par>
                          <p:cTn id="25" fill="hold">
                            <p:stCondLst>
                              <p:cond delay="4850"/>
                            </p:stCondLst>
                            <p:childTnLst>
                              <p:par>
                                <p:cTn id="26" presetID="53" presetClass="entr" presetSubtype="16" fill="hold" grpId="0" nodeType="after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p:cTn id="28" dur="500" fill="hold"/>
                                        <p:tgtEl>
                                          <p:spTgt spid="46"/>
                                        </p:tgtEl>
                                        <p:attrNameLst>
                                          <p:attrName>ppt_w</p:attrName>
                                        </p:attrNameLst>
                                      </p:cBhvr>
                                      <p:tavLst>
                                        <p:tav tm="0">
                                          <p:val>
                                            <p:fltVal val="0"/>
                                          </p:val>
                                        </p:tav>
                                        <p:tav tm="100000">
                                          <p:val>
                                            <p:strVal val="#ppt_w"/>
                                          </p:val>
                                        </p:tav>
                                      </p:tavLst>
                                    </p:anim>
                                    <p:anim calcmode="lin" valueType="num">
                                      <p:cBhvr>
                                        <p:cTn id="29" dur="500" fill="hold"/>
                                        <p:tgtEl>
                                          <p:spTgt spid="46"/>
                                        </p:tgtEl>
                                        <p:attrNameLst>
                                          <p:attrName>ppt_h</p:attrName>
                                        </p:attrNameLst>
                                      </p:cBhvr>
                                      <p:tavLst>
                                        <p:tav tm="0">
                                          <p:val>
                                            <p:fltVal val="0"/>
                                          </p:val>
                                        </p:tav>
                                        <p:tav tm="100000">
                                          <p:val>
                                            <p:strVal val="#ppt_h"/>
                                          </p:val>
                                        </p:tav>
                                      </p:tavLst>
                                    </p:anim>
                                    <p:animEffect transition="in" filter="fade">
                                      <p:cBhvr>
                                        <p:cTn id="30" dur="500"/>
                                        <p:tgtEl>
                                          <p:spTgt spid="46"/>
                                        </p:tgtEl>
                                      </p:cBhvr>
                                    </p:animEffect>
                                  </p:childTnLst>
                                </p:cTn>
                              </p:par>
                            </p:childTnLst>
                          </p:cTn>
                        </p:par>
                        <p:par>
                          <p:cTn id="31" fill="hold">
                            <p:stCondLst>
                              <p:cond delay="5350"/>
                            </p:stCondLst>
                            <p:childTnLst>
                              <p:par>
                                <p:cTn id="32" presetID="53" presetClass="entr" presetSubtype="16" fill="hold" grpId="0" nodeType="after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p:cTn id="34" dur="500" fill="hold"/>
                                        <p:tgtEl>
                                          <p:spTgt spid="47"/>
                                        </p:tgtEl>
                                        <p:attrNameLst>
                                          <p:attrName>ppt_w</p:attrName>
                                        </p:attrNameLst>
                                      </p:cBhvr>
                                      <p:tavLst>
                                        <p:tav tm="0">
                                          <p:val>
                                            <p:fltVal val="0"/>
                                          </p:val>
                                        </p:tav>
                                        <p:tav tm="100000">
                                          <p:val>
                                            <p:strVal val="#ppt_w"/>
                                          </p:val>
                                        </p:tav>
                                      </p:tavLst>
                                    </p:anim>
                                    <p:anim calcmode="lin" valueType="num">
                                      <p:cBhvr>
                                        <p:cTn id="35" dur="500" fill="hold"/>
                                        <p:tgtEl>
                                          <p:spTgt spid="47"/>
                                        </p:tgtEl>
                                        <p:attrNameLst>
                                          <p:attrName>ppt_h</p:attrName>
                                        </p:attrNameLst>
                                      </p:cBhvr>
                                      <p:tavLst>
                                        <p:tav tm="0">
                                          <p:val>
                                            <p:fltVal val="0"/>
                                          </p:val>
                                        </p:tav>
                                        <p:tav tm="100000">
                                          <p:val>
                                            <p:strVal val="#ppt_h"/>
                                          </p:val>
                                        </p:tav>
                                      </p:tavLst>
                                    </p:anim>
                                    <p:animEffect transition="in" filter="fade">
                                      <p:cBhvr>
                                        <p:cTn id="36" dur="500"/>
                                        <p:tgtEl>
                                          <p:spTgt spid="47"/>
                                        </p:tgtEl>
                                      </p:cBhvr>
                                    </p:animEffect>
                                  </p:childTnLst>
                                </p:cTn>
                              </p:par>
                            </p:childTnLst>
                          </p:cTn>
                        </p:par>
                        <p:par>
                          <p:cTn id="37" fill="hold">
                            <p:stCondLst>
                              <p:cond delay="5850"/>
                            </p:stCondLst>
                            <p:childTnLst>
                              <p:par>
                                <p:cTn id="38" presetID="53" presetClass="entr" presetSubtype="16" fill="hold" grpId="0" nodeType="afterEffect">
                                  <p:stCondLst>
                                    <p:cond delay="0"/>
                                  </p:stCondLst>
                                  <p:childTnLst>
                                    <p:set>
                                      <p:cBhvr>
                                        <p:cTn id="39" dur="1" fill="hold">
                                          <p:stCondLst>
                                            <p:cond delay="0"/>
                                          </p:stCondLst>
                                        </p:cTn>
                                        <p:tgtEl>
                                          <p:spTgt spid="48"/>
                                        </p:tgtEl>
                                        <p:attrNameLst>
                                          <p:attrName>style.visibility</p:attrName>
                                        </p:attrNameLst>
                                      </p:cBhvr>
                                      <p:to>
                                        <p:strVal val="visible"/>
                                      </p:to>
                                    </p:set>
                                    <p:anim calcmode="lin" valueType="num">
                                      <p:cBhvr>
                                        <p:cTn id="40" dur="500" fill="hold"/>
                                        <p:tgtEl>
                                          <p:spTgt spid="48"/>
                                        </p:tgtEl>
                                        <p:attrNameLst>
                                          <p:attrName>ppt_w</p:attrName>
                                        </p:attrNameLst>
                                      </p:cBhvr>
                                      <p:tavLst>
                                        <p:tav tm="0">
                                          <p:val>
                                            <p:fltVal val="0"/>
                                          </p:val>
                                        </p:tav>
                                        <p:tav tm="100000">
                                          <p:val>
                                            <p:strVal val="#ppt_w"/>
                                          </p:val>
                                        </p:tav>
                                      </p:tavLst>
                                    </p:anim>
                                    <p:anim calcmode="lin" valueType="num">
                                      <p:cBhvr>
                                        <p:cTn id="41" dur="500" fill="hold"/>
                                        <p:tgtEl>
                                          <p:spTgt spid="48"/>
                                        </p:tgtEl>
                                        <p:attrNameLst>
                                          <p:attrName>ppt_h</p:attrName>
                                        </p:attrNameLst>
                                      </p:cBhvr>
                                      <p:tavLst>
                                        <p:tav tm="0">
                                          <p:val>
                                            <p:fltVal val="0"/>
                                          </p:val>
                                        </p:tav>
                                        <p:tav tm="100000">
                                          <p:val>
                                            <p:strVal val="#ppt_h"/>
                                          </p:val>
                                        </p:tav>
                                      </p:tavLst>
                                    </p:anim>
                                    <p:animEffect transition="in" filter="fade">
                                      <p:cBhvr>
                                        <p:cTn id="42" dur="500"/>
                                        <p:tgtEl>
                                          <p:spTgt spid="48"/>
                                        </p:tgtEl>
                                      </p:cBhvr>
                                    </p:animEffect>
                                  </p:childTnLst>
                                </p:cTn>
                              </p:par>
                              <p:par>
                                <p:cTn id="43" presetID="53" presetClass="entr" presetSubtype="16" fill="hold" grpId="0" nodeType="withEffect">
                                  <p:stCondLst>
                                    <p:cond delay="500"/>
                                  </p:stCondLst>
                                  <p:childTnLst>
                                    <p:set>
                                      <p:cBhvr>
                                        <p:cTn id="44" dur="1" fill="hold">
                                          <p:stCondLst>
                                            <p:cond delay="0"/>
                                          </p:stCondLst>
                                        </p:cTn>
                                        <p:tgtEl>
                                          <p:spTgt spid="49"/>
                                        </p:tgtEl>
                                        <p:attrNameLst>
                                          <p:attrName>style.visibility</p:attrName>
                                        </p:attrNameLst>
                                      </p:cBhvr>
                                      <p:to>
                                        <p:strVal val="visible"/>
                                      </p:to>
                                    </p:set>
                                    <p:anim calcmode="lin" valueType="num">
                                      <p:cBhvr>
                                        <p:cTn id="45" dur="500" fill="hold"/>
                                        <p:tgtEl>
                                          <p:spTgt spid="49"/>
                                        </p:tgtEl>
                                        <p:attrNameLst>
                                          <p:attrName>ppt_w</p:attrName>
                                        </p:attrNameLst>
                                      </p:cBhvr>
                                      <p:tavLst>
                                        <p:tav tm="0">
                                          <p:val>
                                            <p:fltVal val="0"/>
                                          </p:val>
                                        </p:tav>
                                        <p:tav tm="100000">
                                          <p:val>
                                            <p:strVal val="#ppt_w"/>
                                          </p:val>
                                        </p:tav>
                                      </p:tavLst>
                                    </p:anim>
                                    <p:anim calcmode="lin" valueType="num">
                                      <p:cBhvr>
                                        <p:cTn id="46" dur="500" fill="hold"/>
                                        <p:tgtEl>
                                          <p:spTgt spid="49"/>
                                        </p:tgtEl>
                                        <p:attrNameLst>
                                          <p:attrName>ppt_h</p:attrName>
                                        </p:attrNameLst>
                                      </p:cBhvr>
                                      <p:tavLst>
                                        <p:tav tm="0">
                                          <p:val>
                                            <p:fltVal val="0"/>
                                          </p:val>
                                        </p:tav>
                                        <p:tav tm="100000">
                                          <p:val>
                                            <p:strVal val="#ppt_h"/>
                                          </p:val>
                                        </p:tav>
                                      </p:tavLst>
                                    </p:anim>
                                    <p:animEffect transition="in" filter="fade">
                                      <p:cBhvr>
                                        <p:cTn id="47" dur="500"/>
                                        <p:tgtEl>
                                          <p:spTgt spid="49"/>
                                        </p:tgtEl>
                                      </p:cBhvr>
                                    </p:animEffect>
                                  </p:childTnLst>
                                </p:cTn>
                              </p:par>
                              <p:par>
                                <p:cTn id="48" presetID="53" presetClass="entr" presetSubtype="16" fill="hold" grpId="0" nodeType="withEffect">
                                  <p:stCondLst>
                                    <p:cond delay="500"/>
                                  </p:stCondLst>
                                  <p:childTnLst>
                                    <p:set>
                                      <p:cBhvr>
                                        <p:cTn id="49" dur="1" fill="hold">
                                          <p:stCondLst>
                                            <p:cond delay="0"/>
                                          </p:stCondLst>
                                        </p:cTn>
                                        <p:tgtEl>
                                          <p:spTgt spid="50"/>
                                        </p:tgtEl>
                                        <p:attrNameLst>
                                          <p:attrName>style.visibility</p:attrName>
                                        </p:attrNameLst>
                                      </p:cBhvr>
                                      <p:to>
                                        <p:strVal val="visible"/>
                                      </p:to>
                                    </p:set>
                                    <p:anim calcmode="lin" valueType="num">
                                      <p:cBhvr>
                                        <p:cTn id="50" dur="500" fill="hold"/>
                                        <p:tgtEl>
                                          <p:spTgt spid="50"/>
                                        </p:tgtEl>
                                        <p:attrNameLst>
                                          <p:attrName>ppt_w</p:attrName>
                                        </p:attrNameLst>
                                      </p:cBhvr>
                                      <p:tavLst>
                                        <p:tav tm="0">
                                          <p:val>
                                            <p:fltVal val="0"/>
                                          </p:val>
                                        </p:tav>
                                        <p:tav tm="100000">
                                          <p:val>
                                            <p:strVal val="#ppt_w"/>
                                          </p:val>
                                        </p:tav>
                                      </p:tavLst>
                                    </p:anim>
                                    <p:anim calcmode="lin" valueType="num">
                                      <p:cBhvr>
                                        <p:cTn id="51" dur="500" fill="hold"/>
                                        <p:tgtEl>
                                          <p:spTgt spid="50"/>
                                        </p:tgtEl>
                                        <p:attrNameLst>
                                          <p:attrName>ppt_h</p:attrName>
                                        </p:attrNameLst>
                                      </p:cBhvr>
                                      <p:tavLst>
                                        <p:tav tm="0">
                                          <p:val>
                                            <p:fltVal val="0"/>
                                          </p:val>
                                        </p:tav>
                                        <p:tav tm="100000">
                                          <p:val>
                                            <p:strVal val="#ppt_h"/>
                                          </p:val>
                                        </p:tav>
                                      </p:tavLst>
                                    </p:anim>
                                    <p:animEffect transition="in" filter="fade">
                                      <p:cBhvr>
                                        <p:cTn id="52" dur="500"/>
                                        <p:tgtEl>
                                          <p:spTgt spid="50"/>
                                        </p:tgtEl>
                                      </p:cBhvr>
                                    </p:animEffect>
                                  </p:childTnLst>
                                </p:cTn>
                              </p:par>
                              <p:par>
                                <p:cTn id="53" presetID="53" presetClass="entr" presetSubtype="16" fill="hold" grpId="0" nodeType="withEffect">
                                  <p:stCondLst>
                                    <p:cond delay="500"/>
                                  </p:stCondLst>
                                  <p:childTnLst>
                                    <p:set>
                                      <p:cBhvr>
                                        <p:cTn id="54" dur="1" fill="hold">
                                          <p:stCondLst>
                                            <p:cond delay="0"/>
                                          </p:stCondLst>
                                        </p:cTn>
                                        <p:tgtEl>
                                          <p:spTgt spid="51"/>
                                        </p:tgtEl>
                                        <p:attrNameLst>
                                          <p:attrName>style.visibility</p:attrName>
                                        </p:attrNameLst>
                                      </p:cBhvr>
                                      <p:to>
                                        <p:strVal val="visible"/>
                                      </p:to>
                                    </p:set>
                                    <p:anim calcmode="lin" valueType="num">
                                      <p:cBhvr>
                                        <p:cTn id="55" dur="500" fill="hold"/>
                                        <p:tgtEl>
                                          <p:spTgt spid="51"/>
                                        </p:tgtEl>
                                        <p:attrNameLst>
                                          <p:attrName>ppt_w</p:attrName>
                                        </p:attrNameLst>
                                      </p:cBhvr>
                                      <p:tavLst>
                                        <p:tav tm="0">
                                          <p:val>
                                            <p:fltVal val="0"/>
                                          </p:val>
                                        </p:tav>
                                        <p:tav tm="100000">
                                          <p:val>
                                            <p:strVal val="#ppt_w"/>
                                          </p:val>
                                        </p:tav>
                                      </p:tavLst>
                                    </p:anim>
                                    <p:anim calcmode="lin" valueType="num">
                                      <p:cBhvr>
                                        <p:cTn id="56" dur="500" fill="hold"/>
                                        <p:tgtEl>
                                          <p:spTgt spid="51"/>
                                        </p:tgtEl>
                                        <p:attrNameLst>
                                          <p:attrName>ppt_h</p:attrName>
                                        </p:attrNameLst>
                                      </p:cBhvr>
                                      <p:tavLst>
                                        <p:tav tm="0">
                                          <p:val>
                                            <p:fltVal val="0"/>
                                          </p:val>
                                        </p:tav>
                                        <p:tav tm="100000">
                                          <p:val>
                                            <p:strVal val="#ppt_h"/>
                                          </p:val>
                                        </p:tav>
                                      </p:tavLst>
                                    </p:anim>
                                    <p:animEffect transition="in" filter="fade">
                                      <p:cBhvr>
                                        <p:cTn id="57" dur="500"/>
                                        <p:tgtEl>
                                          <p:spTgt spid="51"/>
                                        </p:tgtEl>
                                      </p:cBhvr>
                                    </p:animEffect>
                                  </p:childTnLst>
                                </p:cTn>
                              </p:par>
                              <p:par>
                                <p:cTn id="58" presetID="53" presetClass="entr" presetSubtype="16" fill="hold" grpId="0" nodeType="withEffect">
                                  <p:stCondLst>
                                    <p:cond delay="500"/>
                                  </p:stCondLst>
                                  <p:childTnLst>
                                    <p:set>
                                      <p:cBhvr>
                                        <p:cTn id="59" dur="1" fill="hold">
                                          <p:stCondLst>
                                            <p:cond delay="0"/>
                                          </p:stCondLst>
                                        </p:cTn>
                                        <p:tgtEl>
                                          <p:spTgt spid="52"/>
                                        </p:tgtEl>
                                        <p:attrNameLst>
                                          <p:attrName>style.visibility</p:attrName>
                                        </p:attrNameLst>
                                      </p:cBhvr>
                                      <p:to>
                                        <p:strVal val="visible"/>
                                      </p:to>
                                    </p:set>
                                    <p:anim calcmode="lin" valueType="num">
                                      <p:cBhvr>
                                        <p:cTn id="60" dur="500" fill="hold"/>
                                        <p:tgtEl>
                                          <p:spTgt spid="52"/>
                                        </p:tgtEl>
                                        <p:attrNameLst>
                                          <p:attrName>ppt_w</p:attrName>
                                        </p:attrNameLst>
                                      </p:cBhvr>
                                      <p:tavLst>
                                        <p:tav tm="0">
                                          <p:val>
                                            <p:fltVal val="0"/>
                                          </p:val>
                                        </p:tav>
                                        <p:tav tm="100000">
                                          <p:val>
                                            <p:strVal val="#ppt_w"/>
                                          </p:val>
                                        </p:tav>
                                      </p:tavLst>
                                    </p:anim>
                                    <p:anim calcmode="lin" valueType="num">
                                      <p:cBhvr>
                                        <p:cTn id="61" dur="500" fill="hold"/>
                                        <p:tgtEl>
                                          <p:spTgt spid="52"/>
                                        </p:tgtEl>
                                        <p:attrNameLst>
                                          <p:attrName>ppt_h</p:attrName>
                                        </p:attrNameLst>
                                      </p:cBhvr>
                                      <p:tavLst>
                                        <p:tav tm="0">
                                          <p:val>
                                            <p:fltVal val="0"/>
                                          </p:val>
                                        </p:tav>
                                        <p:tav tm="100000">
                                          <p:val>
                                            <p:strVal val="#ppt_h"/>
                                          </p:val>
                                        </p:tav>
                                      </p:tavLst>
                                    </p:anim>
                                    <p:animEffect transition="in" filter="fade">
                                      <p:cBhvr>
                                        <p:cTn id="62" dur="500"/>
                                        <p:tgtEl>
                                          <p:spTgt spid="52"/>
                                        </p:tgtEl>
                                      </p:cBhvr>
                                    </p:animEffect>
                                  </p:childTnLst>
                                </p:cTn>
                              </p:par>
                              <p:par>
                                <p:cTn id="63" presetID="53" presetClass="entr" presetSubtype="16" fill="hold" grpId="0" nodeType="withEffect">
                                  <p:stCondLst>
                                    <p:cond delay="1250"/>
                                  </p:stCondLst>
                                  <p:childTnLst>
                                    <p:set>
                                      <p:cBhvr>
                                        <p:cTn id="64" dur="1" fill="hold">
                                          <p:stCondLst>
                                            <p:cond delay="0"/>
                                          </p:stCondLst>
                                        </p:cTn>
                                        <p:tgtEl>
                                          <p:spTgt spid="53"/>
                                        </p:tgtEl>
                                        <p:attrNameLst>
                                          <p:attrName>style.visibility</p:attrName>
                                        </p:attrNameLst>
                                      </p:cBhvr>
                                      <p:to>
                                        <p:strVal val="visible"/>
                                      </p:to>
                                    </p:set>
                                    <p:anim calcmode="lin" valueType="num">
                                      <p:cBhvr>
                                        <p:cTn id="65" dur="500" fill="hold"/>
                                        <p:tgtEl>
                                          <p:spTgt spid="53"/>
                                        </p:tgtEl>
                                        <p:attrNameLst>
                                          <p:attrName>ppt_w</p:attrName>
                                        </p:attrNameLst>
                                      </p:cBhvr>
                                      <p:tavLst>
                                        <p:tav tm="0">
                                          <p:val>
                                            <p:fltVal val="0"/>
                                          </p:val>
                                        </p:tav>
                                        <p:tav tm="100000">
                                          <p:val>
                                            <p:strVal val="#ppt_w"/>
                                          </p:val>
                                        </p:tav>
                                      </p:tavLst>
                                    </p:anim>
                                    <p:anim calcmode="lin" valueType="num">
                                      <p:cBhvr>
                                        <p:cTn id="66" dur="500" fill="hold"/>
                                        <p:tgtEl>
                                          <p:spTgt spid="53"/>
                                        </p:tgtEl>
                                        <p:attrNameLst>
                                          <p:attrName>ppt_h</p:attrName>
                                        </p:attrNameLst>
                                      </p:cBhvr>
                                      <p:tavLst>
                                        <p:tav tm="0">
                                          <p:val>
                                            <p:fltVal val="0"/>
                                          </p:val>
                                        </p:tav>
                                        <p:tav tm="100000">
                                          <p:val>
                                            <p:strVal val="#ppt_h"/>
                                          </p:val>
                                        </p:tav>
                                      </p:tavLst>
                                    </p:anim>
                                    <p:animEffect transition="in" filter="fade">
                                      <p:cBhvr>
                                        <p:cTn id="67" dur="500"/>
                                        <p:tgtEl>
                                          <p:spTgt spid="53"/>
                                        </p:tgtEl>
                                      </p:cBhvr>
                                    </p:animEffect>
                                  </p:childTnLst>
                                </p:cTn>
                              </p:par>
                              <p:par>
                                <p:cTn id="68" presetID="53" presetClass="entr" presetSubtype="16" fill="hold" grpId="0" nodeType="withEffect">
                                  <p:stCondLst>
                                    <p:cond delay="1250"/>
                                  </p:stCondLst>
                                  <p:childTnLst>
                                    <p:set>
                                      <p:cBhvr>
                                        <p:cTn id="69" dur="1" fill="hold">
                                          <p:stCondLst>
                                            <p:cond delay="0"/>
                                          </p:stCondLst>
                                        </p:cTn>
                                        <p:tgtEl>
                                          <p:spTgt spid="54"/>
                                        </p:tgtEl>
                                        <p:attrNameLst>
                                          <p:attrName>style.visibility</p:attrName>
                                        </p:attrNameLst>
                                      </p:cBhvr>
                                      <p:to>
                                        <p:strVal val="visible"/>
                                      </p:to>
                                    </p:set>
                                    <p:anim calcmode="lin" valueType="num">
                                      <p:cBhvr>
                                        <p:cTn id="70" dur="500" fill="hold"/>
                                        <p:tgtEl>
                                          <p:spTgt spid="54"/>
                                        </p:tgtEl>
                                        <p:attrNameLst>
                                          <p:attrName>ppt_w</p:attrName>
                                        </p:attrNameLst>
                                      </p:cBhvr>
                                      <p:tavLst>
                                        <p:tav tm="0">
                                          <p:val>
                                            <p:fltVal val="0"/>
                                          </p:val>
                                        </p:tav>
                                        <p:tav tm="100000">
                                          <p:val>
                                            <p:strVal val="#ppt_w"/>
                                          </p:val>
                                        </p:tav>
                                      </p:tavLst>
                                    </p:anim>
                                    <p:anim calcmode="lin" valueType="num">
                                      <p:cBhvr>
                                        <p:cTn id="71" dur="500" fill="hold"/>
                                        <p:tgtEl>
                                          <p:spTgt spid="54"/>
                                        </p:tgtEl>
                                        <p:attrNameLst>
                                          <p:attrName>ppt_h</p:attrName>
                                        </p:attrNameLst>
                                      </p:cBhvr>
                                      <p:tavLst>
                                        <p:tav tm="0">
                                          <p:val>
                                            <p:fltVal val="0"/>
                                          </p:val>
                                        </p:tav>
                                        <p:tav tm="100000">
                                          <p:val>
                                            <p:strVal val="#ppt_h"/>
                                          </p:val>
                                        </p:tav>
                                      </p:tavLst>
                                    </p:anim>
                                    <p:animEffect transition="in" filter="fade">
                                      <p:cBhvr>
                                        <p:cTn id="72" dur="500"/>
                                        <p:tgtEl>
                                          <p:spTgt spid="54"/>
                                        </p:tgtEl>
                                      </p:cBhvr>
                                    </p:animEffect>
                                  </p:childTnLst>
                                </p:cTn>
                              </p:par>
                              <p:par>
                                <p:cTn id="73" presetID="53" presetClass="entr" presetSubtype="16" fill="hold" grpId="0" nodeType="withEffect">
                                  <p:stCondLst>
                                    <p:cond delay="1250"/>
                                  </p:stCondLst>
                                  <p:childTnLst>
                                    <p:set>
                                      <p:cBhvr>
                                        <p:cTn id="74" dur="1" fill="hold">
                                          <p:stCondLst>
                                            <p:cond delay="0"/>
                                          </p:stCondLst>
                                        </p:cTn>
                                        <p:tgtEl>
                                          <p:spTgt spid="55"/>
                                        </p:tgtEl>
                                        <p:attrNameLst>
                                          <p:attrName>style.visibility</p:attrName>
                                        </p:attrNameLst>
                                      </p:cBhvr>
                                      <p:to>
                                        <p:strVal val="visible"/>
                                      </p:to>
                                    </p:set>
                                    <p:anim calcmode="lin" valueType="num">
                                      <p:cBhvr>
                                        <p:cTn id="75" dur="500" fill="hold"/>
                                        <p:tgtEl>
                                          <p:spTgt spid="55"/>
                                        </p:tgtEl>
                                        <p:attrNameLst>
                                          <p:attrName>ppt_w</p:attrName>
                                        </p:attrNameLst>
                                      </p:cBhvr>
                                      <p:tavLst>
                                        <p:tav tm="0">
                                          <p:val>
                                            <p:fltVal val="0"/>
                                          </p:val>
                                        </p:tav>
                                        <p:tav tm="100000">
                                          <p:val>
                                            <p:strVal val="#ppt_w"/>
                                          </p:val>
                                        </p:tav>
                                      </p:tavLst>
                                    </p:anim>
                                    <p:anim calcmode="lin" valueType="num">
                                      <p:cBhvr>
                                        <p:cTn id="76" dur="500" fill="hold"/>
                                        <p:tgtEl>
                                          <p:spTgt spid="55"/>
                                        </p:tgtEl>
                                        <p:attrNameLst>
                                          <p:attrName>ppt_h</p:attrName>
                                        </p:attrNameLst>
                                      </p:cBhvr>
                                      <p:tavLst>
                                        <p:tav tm="0">
                                          <p:val>
                                            <p:fltVal val="0"/>
                                          </p:val>
                                        </p:tav>
                                        <p:tav tm="100000">
                                          <p:val>
                                            <p:strVal val="#ppt_h"/>
                                          </p:val>
                                        </p:tav>
                                      </p:tavLst>
                                    </p:anim>
                                    <p:animEffect transition="in" filter="fade">
                                      <p:cBhvr>
                                        <p:cTn id="77" dur="500"/>
                                        <p:tgtEl>
                                          <p:spTgt spid="55"/>
                                        </p:tgtEl>
                                      </p:cBhvr>
                                    </p:animEffect>
                                  </p:childTnLst>
                                </p:cTn>
                              </p:par>
                              <p:par>
                                <p:cTn id="78" presetID="53" presetClass="entr" presetSubtype="16" fill="hold" grpId="0" nodeType="withEffect">
                                  <p:stCondLst>
                                    <p:cond delay="1250"/>
                                  </p:stCondLst>
                                  <p:childTnLst>
                                    <p:set>
                                      <p:cBhvr>
                                        <p:cTn id="79" dur="1" fill="hold">
                                          <p:stCondLst>
                                            <p:cond delay="0"/>
                                          </p:stCondLst>
                                        </p:cTn>
                                        <p:tgtEl>
                                          <p:spTgt spid="56"/>
                                        </p:tgtEl>
                                        <p:attrNameLst>
                                          <p:attrName>style.visibility</p:attrName>
                                        </p:attrNameLst>
                                      </p:cBhvr>
                                      <p:to>
                                        <p:strVal val="visible"/>
                                      </p:to>
                                    </p:set>
                                    <p:anim calcmode="lin" valueType="num">
                                      <p:cBhvr>
                                        <p:cTn id="80" dur="500" fill="hold"/>
                                        <p:tgtEl>
                                          <p:spTgt spid="56"/>
                                        </p:tgtEl>
                                        <p:attrNameLst>
                                          <p:attrName>ppt_w</p:attrName>
                                        </p:attrNameLst>
                                      </p:cBhvr>
                                      <p:tavLst>
                                        <p:tav tm="0">
                                          <p:val>
                                            <p:fltVal val="0"/>
                                          </p:val>
                                        </p:tav>
                                        <p:tav tm="100000">
                                          <p:val>
                                            <p:strVal val="#ppt_w"/>
                                          </p:val>
                                        </p:tav>
                                      </p:tavLst>
                                    </p:anim>
                                    <p:anim calcmode="lin" valueType="num">
                                      <p:cBhvr>
                                        <p:cTn id="81" dur="500" fill="hold"/>
                                        <p:tgtEl>
                                          <p:spTgt spid="56"/>
                                        </p:tgtEl>
                                        <p:attrNameLst>
                                          <p:attrName>ppt_h</p:attrName>
                                        </p:attrNameLst>
                                      </p:cBhvr>
                                      <p:tavLst>
                                        <p:tav tm="0">
                                          <p:val>
                                            <p:fltVal val="0"/>
                                          </p:val>
                                        </p:tav>
                                        <p:tav tm="100000">
                                          <p:val>
                                            <p:strVal val="#ppt_h"/>
                                          </p:val>
                                        </p:tav>
                                      </p:tavLst>
                                    </p:anim>
                                    <p:animEffect transition="in" filter="fade">
                                      <p:cBhvr>
                                        <p:cTn id="82" dur="500"/>
                                        <p:tgtEl>
                                          <p:spTgt spid="56"/>
                                        </p:tgtEl>
                                      </p:cBhvr>
                                    </p:animEffect>
                                  </p:childTnLst>
                                </p:cTn>
                              </p:par>
                              <p:par>
                                <p:cTn id="83" presetID="53" presetClass="entr" presetSubtype="16" fill="hold" grpId="0" nodeType="withEffect">
                                  <p:stCondLst>
                                    <p:cond delay="1250"/>
                                  </p:stCondLst>
                                  <p:childTnLst>
                                    <p:set>
                                      <p:cBhvr>
                                        <p:cTn id="84" dur="1" fill="hold">
                                          <p:stCondLst>
                                            <p:cond delay="0"/>
                                          </p:stCondLst>
                                        </p:cTn>
                                        <p:tgtEl>
                                          <p:spTgt spid="57"/>
                                        </p:tgtEl>
                                        <p:attrNameLst>
                                          <p:attrName>style.visibility</p:attrName>
                                        </p:attrNameLst>
                                      </p:cBhvr>
                                      <p:to>
                                        <p:strVal val="visible"/>
                                      </p:to>
                                    </p:set>
                                    <p:anim calcmode="lin" valueType="num">
                                      <p:cBhvr>
                                        <p:cTn id="85" dur="500" fill="hold"/>
                                        <p:tgtEl>
                                          <p:spTgt spid="57"/>
                                        </p:tgtEl>
                                        <p:attrNameLst>
                                          <p:attrName>ppt_w</p:attrName>
                                        </p:attrNameLst>
                                      </p:cBhvr>
                                      <p:tavLst>
                                        <p:tav tm="0">
                                          <p:val>
                                            <p:fltVal val="0"/>
                                          </p:val>
                                        </p:tav>
                                        <p:tav tm="100000">
                                          <p:val>
                                            <p:strVal val="#ppt_w"/>
                                          </p:val>
                                        </p:tav>
                                      </p:tavLst>
                                    </p:anim>
                                    <p:anim calcmode="lin" valueType="num">
                                      <p:cBhvr>
                                        <p:cTn id="86" dur="500" fill="hold"/>
                                        <p:tgtEl>
                                          <p:spTgt spid="57"/>
                                        </p:tgtEl>
                                        <p:attrNameLst>
                                          <p:attrName>ppt_h</p:attrName>
                                        </p:attrNameLst>
                                      </p:cBhvr>
                                      <p:tavLst>
                                        <p:tav tm="0">
                                          <p:val>
                                            <p:fltVal val="0"/>
                                          </p:val>
                                        </p:tav>
                                        <p:tav tm="100000">
                                          <p:val>
                                            <p:strVal val="#ppt_h"/>
                                          </p:val>
                                        </p:tav>
                                      </p:tavLst>
                                    </p:anim>
                                    <p:animEffect transition="in" filter="fade">
                                      <p:cBhvr>
                                        <p:cTn id="87" dur="500"/>
                                        <p:tgtEl>
                                          <p:spTgt spid="57"/>
                                        </p:tgtEl>
                                      </p:cBhvr>
                                    </p:animEffect>
                                  </p:childTnLst>
                                </p:cTn>
                              </p:par>
                              <p:par>
                                <p:cTn id="88" presetID="53" presetClass="entr" presetSubtype="16" fill="hold" grpId="0" nodeType="withEffect">
                                  <p:stCondLst>
                                    <p:cond delay="1250"/>
                                  </p:stCondLst>
                                  <p:childTnLst>
                                    <p:set>
                                      <p:cBhvr>
                                        <p:cTn id="89" dur="1" fill="hold">
                                          <p:stCondLst>
                                            <p:cond delay="0"/>
                                          </p:stCondLst>
                                        </p:cTn>
                                        <p:tgtEl>
                                          <p:spTgt spid="58"/>
                                        </p:tgtEl>
                                        <p:attrNameLst>
                                          <p:attrName>style.visibility</p:attrName>
                                        </p:attrNameLst>
                                      </p:cBhvr>
                                      <p:to>
                                        <p:strVal val="visible"/>
                                      </p:to>
                                    </p:set>
                                    <p:anim calcmode="lin" valueType="num">
                                      <p:cBhvr>
                                        <p:cTn id="90" dur="500" fill="hold"/>
                                        <p:tgtEl>
                                          <p:spTgt spid="58"/>
                                        </p:tgtEl>
                                        <p:attrNameLst>
                                          <p:attrName>ppt_w</p:attrName>
                                        </p:attrNameLst>
                                      </p:cBhvr>
                                      <p:tavLst>
                                        <p:tav tm="0">
                                          <p:val>
                                            <p:fltVal val="0"/>
                                          </p:val>
                                        </p:tav>
                                        <p:tav tm="100000">
                                          <p:val>
                                            <p:strVal val="#ppt_w"/>
                                          </p:val>
                                        </p:tav>
                                      </p:tavLst>
                                    </p:anim>
                                    <p:anim calcmode="lin" valueType="num">
                                      <p:cBhvr>
                                        <p:cTn id="91" dur="500" fill="hold"/>
                                        <p:tgtEl>
                                          <p:spTgt spid="58"/>
                                        </p:tgtEl>
                                        <p:attrNameLst>
                                          <p:attrName>ppt_h</p:attrName>
                                        </p:attrNameLst>
                                      </p:cBhvr>
                                      <p:tavLst>
                                        <p:tav tm="0">
                                          <p:val>
                                            <p:fltVal val="0"/>
                                          </p:val>
                                        </p:tav>
                                        <p:tav tm="100000">
                                          <p:val>
                                            <p:strVal val="#ppt_h"/>
                                          </p:val>
                                        </p:tav>
                                      </p:tavLst>
                                    </p:anim>
                                    <p:animEffect transition="in" filter="fade">
                                      <p:cBhvr>
                                        <p:cTn id="92" dur="500"/>
                                        <p:tgtEl>
                                          <p:spTgt spid="58"/>
                                        </p:tgtEl>
                                      </p:cBhvr>
                                    </p:animEffect>
                                  </p:childTnLst>
                                </p:cTn>
                              </p:par>
                              <p:par>
                                <p:cTn id="93" presetID="53" presetClass="entr" presetSubtype="16" fill="hold" grpId="0" nodeType="withEffect">
                                  <p:stCondLst>
                                    <p:cond delay="1250"/>
                                  </p:stCondLst>
                                  <p:childTnLst>
                                    <p:set>
                                      <p:cBhvr>
                                        <p:cTn id="94" dur="1" fill="hold">
                                          <p:stCondLst>
                                            <p:cond delay="0"/>
                                          </p:stCondLst>
                                        </p:cTn>
                                        <p:tgtEl>
                                          <p:spTgt spid="59"/>
                                        </p:tgtEl>
                                        <p:attrNameLst>
                                          <p:attrName>style.visibility</p:attrName>
                                        </p:attrNameLst>
                                      </p:cBhvr>
                                      <p:to>
                                        <p:strVal val="visible"/>
                                      </p:to>
                                    </p:set>
                                    <p:anim calcmode="lin" valueType="num">
                                      <p:cBhvr>
                                        <p:cTn id="95" dur="500" fill="hold"/>
                                        <p:tgtEl>
                                          <p:spTgt spid="59"/>
                                        </p:tgtEl>
                                        <p:attrNameLst>
                                          <p:attrName>ppt_w</p:attrName>
                                        </p:attrNameLst>
                                      </p:cBhvr>
                                      <p:tavLst>
                                        <p:tav tm="0">
                                          <p:val>
                                            <p:fltVal val="0"/>
                                          </p:val>
                                        </p:tav>
                                        <p:tav tm="100000">
                                          <p:val>
                                            <p:strVal val="#ppt_w"/>
                                          </p:val>
                                        </p:tav>
                                      </p:tavLst>
                                    </p:anim>
                                    <p:anim calcmode="lin" valueType="num">
                                      <p:cBhvr>
                                        <p:cTn id="96" dur="500" fill="hold"/>
                                        <p:tgtEl>
                                          <p:spTgt spid="59"/>
                                        </p:tgtEl>
                                        <p:attrNameLst>
                                          <p:attrName>ppt_h</p:attrName>
                                        </p:attrNameLst>
                                      </p:cBhvr>
                                      <p:tavLst>
                                        <p:tav tm="0">
                                          <p:val>
                                            <p:fltVal val="0"/>
                                          </p:val>
                                        </p:tav>
                                        <p:tav tm="100000">
                                          <p:val>
                                            <p:strVal val="#ppt_h"/>
                                          </p:val>
                                        </p:tav>
                                      </p:tavLst>
                                    </p:anim>
                                    <p:animEffect transition="in" filter="fade">
                                      <p:cBhvr>
                                        <p:cTn id="97" dur="500"/>
                                        <p:tgtEl>
                                          <p:spTgt spid="59"/>
                                        </p:tgtEl>
                                      </p:cBhvr>
                                    </p:animEffect>
                                  </p:childTnLst>
                                </p:cTn>
                              </p:par>
                              <p:par>
                                <p:cTn id="98" presetID="53" presetClass="entr" presetSubtype="16" fill="hold" grpId="0" nodeType="withEffect">
                                  <p:stCondLst>
                                    <p:cond delay="1250"/>
                                  </p:stCondLst>
                                  <p:childTnLst>
                                    <p:set>
                                      <p:cBhvr>
                                        <p:cTn id="99" dur="1" fill="hold">
                                          <p:stCondLst>
                                            <p:cond delay="0"/>
                                          </p:stCondLst>
                                        </p:cTn>
                                        <p:tgtEl>
                                          <p:spTgt spid="60"/>
                                        </p:tgtEl>
                                        <p:attrNameLst>
                                          <p:attrName>style.visibility</p:attrName>
                                        </p:attrNameLst>
                                      </p:cBhvr>
                                      <p:to>
                                        <p:strVal val="visible"/>
                                      </p:to>
                                    </p:set>
                                    <p:anim calcmode="lin" valueType="num">
                                      <p:cBhvr>
                                        <p:cTn id="100" dur="500" fill="hold"/>
                                        <p:tgtEl>
                                          <p:spTgt spid="60"/>
                                        </p:tgtEl>
                                        <p:attrNameLst>
                                          <p:attrName>ppt_w</p:attrName>
                                        </p:attrNameLst>
                                      </p:cBhvr>
                                      <p:tavLst>
                                        <p:tav tm="0">
                                          <p:val>
                                            <p:fltVal val="0"/>
                                          </p:val>
                                        </p:tav>
                                        <p:tav tm="100000">
                                          <p:val>
                                            <p:strVal val="#ppt_w"/>
                                          </p:val>
                                        </p:tav>
                                      </p:tavLst>
                                    </p:anim>
                                    <p:anim calcmode="lin" valueType="num">
                                      <p:cBhvr>
                                        <p:cTn id="101" dur="500" fill="hold"/>
                                        <p:tgtEl>
                                          <p:spTgt spid="60"/>
                                        </p:tgtEl>
                                        <p:attrNameLst>
                                          <p:attrName>ppt_h</p:attrName>
                                        </p:attrNameLst>
                                      </p:cBhvr>
                                      <p:tavLst>
                                        <p:tav tm="0">
                                          <p:val>
                                            <p:fltVal val="0"/>
                                          </p:val>
                                        </p:tav>
                                        <p:tav tm="100000">
                                          <p:val>
                                            <p:strVal val="#ppt_h"/>
                                          </p:val>
                                        </p:tav>
                                      </p:tavLst>
                                    </p:anim>
                                    <p:animEffect transition="in" filter="fade">
                                      <p:cBhvr>
                                        <p:cTn id="102" dur="500"/>
                                        <p:tgtEl>
                                          <p:spTgt spid="60"/>
                                        </p:tgtEl>
                                      </p:cBhvr>
                                    </p:animEffect>
                                  </p:childTnLst>
                                </p:cTn>
                              </p:par>
                              <p:par>
                                <p:cTn id="103" presetID="53" presetClass="entr" presetSubtype="16" fill="hold" grpId="0" nodeType="withEffect">
                                  <p:stCondLst>
                                    <p:cond delay="1250"/>
                                  </p:stCondLst>
                                  <p:childTnLst>
                                    <p:set>
                                      <p:cBhvr>
                                        <p:cTn id="104" dur="1" fill="hold">
                                          <p:stCondLst>
                                            <p:cond delay="0"/>
                                          </p:stCondLst>
                                        </p:cTn>
                                        <p:tgtEl>
                                          <p:spTgt spid="61"/>
                                        </p:tgtEl>
                                        <p:attrNameLst>
                                          <p:attrName>style.visibility</p:attrName>
                                        </p:attrNameLst>
                                      </p:cBhvr>
                                      <p:to>
                                        <p:strVal val="visible"/>
                                      </p:to>
                                    </p:set>
                                    <p:anim calcmode="lin" valueType="num">
                                      <p:cBhvr>
                                        <p:cTn id="105" dur="500" fill="hold"/>
                                        <p:tgtEl>
                                          <p:spTgt spid="61"/>
                                        </p:tgtEl>
                                        <p:attrNameLst>
                                          <p:attrName>ppt_w</p:attrName>
                                        </p:attrNameLst>
                                      </p:cBhvr>
                                      <p:tavLst>
                                        <p:tav tm="0">
                                          <p:val>
                                            <p:fltVal val="0"/>
                                          </p:val>
                                        </p:tav>
                                        <p:tav tm="100000">
                                          <p:val>
                                            <p:strVal val="#ppt_w"/>
                                          </p:val>
                                        </p:tav>
                                      </p:tavLst>
                                    </p:anim>
                                    <p:anim calcmode="lin" valueType="num">
                                      <p:cBhvr>
                                        <p:cTn id="106" dur="500" fill="hold"/>
                                        <p:tgtEl>
                                          <p:spTgt spid="61"/>
                                        </p:tgtEl>
                                        <p:attrNameLst>
                                          <p:attrName>ppt_h</p:attrName>
                                        </p:attrNameLst>
                                      </p:cBhvr>
                                      <p:tavLst>
                                        <p:tav tm="0">
                                          <p:val>
                                            <p:fltVal val="0"/>
                                          </p:val>
                                        </p:tav>
                                        <p:tav tm="100000">
                                          <p:val>
                                            <p:strVal val="#ppt_h"/>
                                          </p:val>
                                        </p:tav>
                                      </p:tavLst>
                                    </p:anim>
                                    <p:animEffect transition="in" filter="fade">
                                      <p:cBhvr>
                                        <p:cTn id="107" dur="500"/>
                                        <p:tgtEl>
                                          <p:spTgt spid="61"/>
                                        </p:tgtEl>
                                      </p:cBhvr>
                                    </p:animEffect>
                                  </p:childTnLst>
                                </p:cTn>
                              </p:par>
                              <p:par>
                                <p:cTn id="108" presetID="53" presetClass="entr" presetSubtype="16" fill="hold" grpId="0" nodeType="withEffect">
                                  <p:stCondLst>
                                    <p:cond delay="1250"/>
                                  </p:stCondLst>
                                  <p:childTnLst>
                                    <p:set>
                                      <p:cBhvr>
                                        <p:cTn id="109" dur="1" fill="hold">
                                          <p:stCondLst>
                                            <p:cond delay="0"/>
                                          </p:stCondLst>
                                        </p:cTn>
                                        <p:tgtEl>
                                          <p:spTgt spid="62"/>
                                        </p:tgtEl>
                                        <p:attrNameLst>
                                          <p:attrName>style.visibility</p:attrName>
                                        </p:attrNameLst>
                                      </p:cBhvr>
                                      <p:to>
                                        <p:strVal val="visible"/>
                                      </p:to>
                                    </p:set>
                                    <p:anim calcmode="lin" valueType="num">
                                      <p:cBhvr>
                                        <p:cTn id="110" dur="500" fill="hold"/>
                                        <p:tgtEl>
                                          <p:spTgt spid="62"/>
                                        </p:tgtEl>
                                        <p:attrNameLst>
                                          <p:attrName>ppt_w</p:attrName>
                                        </p:attrNameLst>
                                      </p:cBhvr>
                                      <p:tavLst>
                                        <p:tav tm="0">
                                          <p:val>
                                            <p:fltVal val="0"/>
                                          </p:val>
                                        </p:tav>
                                        <p:tav tm="100000">
                                          <p:val>
                                            <p:strVal val="#ppt_w"/>
                                          </p:val>
                                        </p:tav>
                                      </p:tavLst>
                                    </p:anim>
                                    <p:anim calcmode="lin" valueType="num">
                                      <p:cBhvr>
                                        <p:cTn id="111" dur="500" fill="hold"/>
                                        <p:tgtEl>
                                          <p:spTgt spid="62"/>
                                        </p:tgtEl>
                                        <p:attrNameLst>
                                          <p:attrName>ppt_h</p:attrName>
                                        </p:attrNameLst>
                                      </p:cBhvr>
                                      <p:tavLst>
                                        <p:tav tm="0">
                                          <p:val>
                                            <p:fltVal val="0"/>
                                          </p:val>
                                        </p:tav>
                                        <p:tav tm="100000">
                                          <p:val>
                                            <p:strVal val="#ppt_h"/>
                                          </p:val>
                                        </p:tav>
                                      </p:tavLst>
                                    </p:anim>
                                    <p:animEffect transition="in" filter="fade">
                                      <p:cBhvr>
                                        <p:cTn id="112" dur="500"/>
                                        <p:tgtEl>
                                          <p:spTgt spid="62"/>
                                        </p:tgtEl>
                                      </p:cBhvr>
                                    </p:animEffect>
                                  </p:childTnLst>
                                </p:cTn>
                              </p:par>
                              <p:par>
                                <p:cTn id="113" presetID="53" presetClass="entr" presetSubtype="16" fill="hold" grpId="0" nodeType="withEffect">
                                  <p:stCondLst>
                                    <p:cond delay="1250"/>
                                  </p:stCondLst>
                                  <p:childTnLst>
                                    <p:set>
                                      <p:cBhvr>
                                        <p:cTn id="114" dur="1" fill="hold">
                                          <p:stCondLst>
                                            <p:cond delay="0"/>
                                          </p:stCondLst>
                                        </p:cTn>
                                        <p:tgtEl>
                                          <p:spTgt spid="63"/>
                                        </p:tgtEl>
                                        <p:attrNameLst>
                                          <p:attrName>style.visibility</p:attrName>
                                        </p:attrNameLst>
                                      </p:cBhvr>
                                      <p:to>
                                        <p:strVal val="visible"/>
                                      </p:to>
                                    </p:set>
                                    <p:anim calcmode="lin" valueType="num">
                                      <p:cBhvr>
                                        <p:cTn id="115" dur="500" fill="hold"/>
                                        <p:tgtEl>
                                          <p:spTgt spid="63"/>
                                        </p:tgtEl>
                                        <p:attrNameLst>
                                          <p:attrName>ppt_w</p:attrName>
                                        </p:attrNameLst>
                                      </p:cBhvr>
                                      <p:tavLst>
                                        <p:tav tm="0">
                                          <p:val>
                                            <p:fltVal val="0"/>
                                          </p:val>
                                        </p:tav>
                                        <p:tav tm="100000">
                                          <p:val>
                                            <p:strVal val="#ppt_w"/>
                                          </p:val>
                                        </p:tav>
                                      </p:tavLst>
                                    </p:anim>
                                    <p:anim calcmode="lin" valueType="num">
                                      <p:cBhvr>
                                        <p:cTn id="116" dur="500" fill="hold"/>
                                        <p:tgtEl>
                                          <p:spTgt spid="63"/>
                                        </p:tgtEl>
                                        <p:attrNameLst>
                                          <p:attrName>ppt_h</p:attrName>
                                        </p:attrNameLst>
                                      </p:cBhvr>
                                      <p:tavLst>
                                        <p:tav tm="0">
                                          <p:val>
                                            <p:fltVal val="0"/>
                                          </p:val>
                                        </p:tav>
                                        <p:tav tm="100000">
                                          <p:val>
                                            <p:strVal val="#ppt_h"/>
                                          </p:val>
                                        </p:tav>
                                      </p:tavLst>
                                    </p:anim>
                                    <p:animEffect transition="in" filter="fade">
                                      <p:cBhvr>
                                        <p:cTn id="117" dur="500"/>
                                        <p:tgtEl>
                                          <p:spTgt spid="63"/>
                                        </p:tgtEl>
                                      </p:cBhvr>
                                    </p:animEffect>
                                  </p:childTnLst>
                                </p:cTn>
                              </p:par>
                              <p:par>
                                <p:cTn id="118" presetID="53" presetClass="entr" presetSubtype="16" fill="hold" grpId="0" nodeType="withEffect">
                                  <p:stCondLst>
                                    <p:cond delay="1250"/>
                                  </p:stCondLst>
                                  <p:childTnLst>
                                    <p:set>
                                      <p:cBhvr>
                                        <p:cTn id="119" dur="1" fill="hold">
                                          <p:stCondLst>
                                            <p:cond delay="0"/>
                                          </p:stCondLst>
                                        </p:cTn>
                                        <p:tgtEl>
                                          <p:spTgt spid="64"/>
                                        </p:tgtEl>
                                        <p:attrNameLst>
                                          <p:attrName>style.visibility</p:attrName>
                                        </p:attrNameLst>
                                      </p:cBhvr>
                                      <p:to>
                                        <p:strVal val="visible"/>
                                      </p:to>
                                    </p:set>
                                    <p:anim calcmode="lin" valueType="num">
                                      <p:cBhvr>
                                        <p:cTn id="120" dur="500" fill="hold"/>
                                        <p:tgtEl>
                                          <p:spTgt spid="64"/>
                                        </p:tgtEl>
                                        <p:attrNameLst>
                                          <p:attrName>ppt_w</p:attrName>
                                        </p:attrNameLst>
                                      </p:cBhvr>
                                      <p:tavLst>
                                        <p:tav tm="0">
                                          <p:val>
                                            <p:fltVal val="0"/>
                                          </p:val>
                                        </p:tav>
                                        <p:tav tm="100000">
                                          <p:val>
                                            <p:strVal val="#ppt_w"/>
                                          </p:val>
                                        </p:tav>
                                      </p:tavLst>
                                    </p:anim>
                                    <p:anim calcmode="lin" valueType="num">
                                      <p:cBhvr>
                                        <p:cTn id="121" dur="500" fill="hold"/>
                                        <p:tgtEl>
                                          <p:spTgt spid="64"/>
                                        </p:tgtEl>
                                        <p:attrNameLst>
                                          <p:attrName>ppt_h</p:attrName>
                                        </p:attrNameLst>
                                      </p:cBhvr>
                                      <p:tavLst>
                                        <p:tav tm="0">
                                          <p:val>
                                            <p:fltVal val="0"/>
                                          </p:val>
                                        </p:tav>
                                        <p:tav tm="100000">
                                          <p:val>
                                            <p:strVal val="#ppt_h"/>
                                          </p:val>
                                        </p:tav>
                                      </p:tavLst>
                                    </p:anim>
                                    <p:animEffect transition="in" filter="fade">
                                      <p:cBhvr>
                                        <p:cTn id="122" dur="500"/>
                                        <p:tgtEl>
                                          <p:spTgt spid="64"/>
                                        </p:tgtEl>
                                      </p:cBhvr>
                                    </p:animEffect>
                                  </p:childTnLst>
                                </p:cTn>
                              </p:par>
                            </p:childTnLst>
                          </p:cTn>
                        </p:par>
                        <p:par>
                          <p:cTn id="123" fill="hold">
                            <p:stCondLst>
                              <p:cond delay="7600"/>
                            </p:stCondLst>
                            <p:childTnLst>
                              <p:par>
                                <p:cTn id="124" presetID="2" presetClass="entr" presetSubtype="2" fill="hold" grpId="0" nodeType="afterEffect">
                                  <p:stCondLst>
                                    <p:cond delay="0"/>
                                  </p:stCondLst>
                                  <p:childTnLst>
                                    <p:set>
                                      <p:cBhvr>
                                        <p:cTn id="125" dur="1" fill="hold">
                                          <p:stCondLst>
                                            <p:cond delay="0"/>
                                          </p:stCondLst>
                                        </p:cTn>
                                        <p:tgtEl>
                                          <p:spTgt spid="66"/>
                                        </p:tgtEl>
                                        <p:attrNameLst>
                                          <p:attrName>style.visibility</p:attrName>
                                        </p:attrNameLst>
                                      </p:cBhvr>
                                      <p:to>
                                        <p:strVal val="visible"/>
                                      </p:to>
                                    </p:set>
                                    <p:anim calcmode="lin" valueType="num">
                                      <p:cBhvr additive="base">
                                        <p:cTn id="126" dur="300" fill="hold"/>
                                        <p:tgtEl>
                                          <p:spTgt spid="66"/>
                                        </p:tgtEl>
                                        <p:attrNameLst>
                                          <p:attrName>ppt_x</p:attrName>
                                        </p:attrNameLst>
                                      </p:cBhvr>
                                      <p:tavLst>
                                        <p:tav tm="0">
                                          <p:val>
                                            <p:strVal val="1+#ppt_w/2"/>
                                          </p:val>
                                        </p:tav>
                                        <p:tav tm="100000">
                                          <p:val>
                                            <p:strVal val="#ppt_x"/>
                                          </p:val>
                                        </p:tav>
                                      </p:tavLst>
                                    </p:anim>
                                    <p:anim calcmode="lin" valueType="num">
                                      <p:cBhvr additive="base">
                                        <p:cTn id="127" dur="300" fill="hold"/>
                                        <p:tgtEl>
                                          <p:spTgt spid="66"/>
                                        </p:tgtEl>
                                        <p:attrNameLst>
                                          <p:attrName>ppt_y</p:attrName>
                                        </p:attrNameLst>
                                      </p:cBhvr>
                                      <p:tavLst>
                                        <p:tav tm="0">
                                          <p:val>
                                            <p:strVal val="#ppt_y"/>
                                          </p:val>
                                        </p:tav>
                                        <p:tav tm="100000">
                                          <p:val>
                                            <p:strVal val="#ppt_y"/>
                                          </p:val>
                                        </p:tav>
                                      </p:tavLst>
                                    </p:anim>
                                  </p:childTnLst>
                                </p:cTn>
                              </p:par>
                            </p:childTnLst>
                          </p:cTn>
                        </p:par>
                        <p:par>
                          <p:cTn id="128" fill="hold">
                            <p:stCondLst>
                              <p:cond delay="7900"/>
                            </p:stCondLst>
                            <p:childTnLst>
                              <p:par>
                                <p:cTn id="129" presetID="2" presetClass="entr" presetSubtype="2" fill="hold" grpId="0" nodeType="after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additive="base">
                                        <p:cTn id="131" dur="300" fill="hold"/>
                                        <p:tgtEl>
                                          <p:spTgt spid="65"/>
                                        </p:tgtEl>
                                        <p:attrNameLst>
                                          <p:attrName>ppt_x</p:attrName>
                                        </p:attrNameLst>
                                      </p:cBhvr>
                                      <p:tavLst>
                                        <p:tav tm="0">
                                          <p:val>
                                            <p:strVal val="1+#ppt_w/2"/>
                                          </p:val>
                                        </p:tav>
                                        <p:tav tm="100000">
                                          <p:val>
                                            <p:strVal val="#ppt_x"/>
                                          </p:val>
                                        </p:tav>
                                      </p:tavLst>
                                    </p:anim>
                                    <p:anim calcmode="lin" valueType="num">
                                      <p:cBhvr additive="base">
                                        <p:cTn id="132" dur="300" fill="hold"/>
                                        <p:tgtEl>
                                          <p:spTgt spid="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43" grpId="0" bldLvl="0" animBg="1"/>
      <p:bldP spid="44" grpId="0"/>
      <p:bldP spid="45" grpId="0" bldLvl="0" animBg="1"/>
      <p:bldP spid="46" grpId="0" bldLvl="0" animBg="1"/>
      <p:bldP spid="47" grpId="0" bldLvl="0" animBg="1"/>
      <p:bldP spid="48" grpId="0" bldLvl="0" animBg="1"/>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15" name="MH_SubTitle_4"/>
          <p:cNvSpPr/>
          <p:nvPr>
            <p:custDataLst>
              <p:tags r:id="rId1"/>
            </p:custDataLst>
          </p:nvPr>
        </p:nvSpPr>
        <p:spPr>
          <a:xfrm>
            <a:off x="4362750" y="3278536"/>
            <a:ext cx="2575278" cy="784049"/>
          </a:xfrm>
          <a:prstGeom prst="rect">
            <a:avLst/>
          </a:prstGeom>
        </p:spPr>
        <p:txBody>
          <a:bodyPr anchor="ctr"/>
          <a:lstStyle/>
          <a:p>
            <a:pPr lvl="0">
              <a:lnSpc>
                <a:spcPct val="150000"/>
              </a:lnSpc>
              <a:spcBef>
                <a:spcPct val="0"/>
              </a:spcBef>
            </a:pPr>
            <a:r>
              <a:rPr lang="zh-CN" altLang="en-US" sz="1176" dirty="0">
                <a:solidFill>
                  <a:prstClr val="black">
                    <a:lumMod val="75000"/>
                    <a:lumOff val="25000"/>
                  </a:prstClr>
                </a:solidFill>
                <a:cs typeface="+mn-ea"/>
                <a:sym typeface="+mn-lt"/>
              </a:rPr>
              <a:t>添加适当的文字，一页的文字最好不要超过</a:t>
            </a:r>
            <a:r>
              <a:rPr lang="en-US" altLang="zh-CN" sz="1176" dirty="0">
                <a:solidFill>
                  <a:prstClr val="black">
                    <a:lumMod val="75000"/>
                    <a:lumOff val="25000"/>
                  </a:prstClr>
                </a:solidFill>
                <a:cs typeface="+mn-ea"/>
                <a:sym typeface="+mn-lt"/>
              </a:rPr>
              <a:t>200,</a:t>
            </a:r>
            <a:r>
              <a:rPr lang="zh-CN" altLang="en-US" sz="1176" dirty="0">
                <a:solidFill>
                  <a:prstClr val="black">
                    <a:lumMod val="75000"/>
                    <a:lumOff val="25000"/>
                  </a:prstClr>
                </a:solidFill>
                <a:cs typeface="+mn-ea"/>
                <a:sym typeface="+mn-lt"/>
              </a:rPr>
              <a:t>添加适当的文字，一页的文字最好不要超过</a:t>
            </a:r>
            <a:r>
              <a:rPr lang="en-US" altLang="zh-CN" sz="1176" dirty="0">
                <a:solidFill>
                  <a:prstClr val="black">
                    <a:lumMod val="75000"/>
                    <a:lumOff val="25000"/>
                  </a:prstClr>
                </a:solidFill>
                <a:cs typeface="+mn-ea"/>
                <a:sym typeface="+mn-lt"/>
              </a:rPr>
              <a:t>200</a:t>
            </a:r>
            <a:r>
              <a:rPr lang="zh-CN" altLang="en-US" sz="1176" dirty="0">
                <a:solidFill>
                  <a:prstClr val="black">
                    <a:lumMod val="75000"/>
                    <a:lumOff val="25000"/>
                  </a:prstClr>
                </a:solidFill>
                <a:cs typeface="+mn-ea"/>
                <a:sym typeface="+mn-lt"/>
              </a:rPr>
              <a:t>字</a:t>
            </a:r>
            <a:endParaRPr lang="en-GB" altLang="zh-CN" sz="1176" dirty="0">
              <a:solidFill>
                <a:srgbClr val="333333"/>
              </a:solidFill>
              <a:cs typeface="+mn-ea"/>
              <a:sym typeface="+mn-lt"/>
            </a:endParaRPr>
          </a:p>
        </p:txBody>
      </p:sp>
      <p:sp>
        <p:nvSpPr>
          <p:cNvPr id="16" name="MH_SubTitle_4"/>
          <p:cNvSpPr/>
          <p:nvPr>
            <p:custDataLst>
              <p:tags r:id="rId2"/>
            </p:custDataLst>
          </p:nvPr>
        </p:nvSpPr>
        <p:spPr>
          <a:xfrm>
            <a:off x="199510" y="2866322"/>
            <a:ext cx="2575278" cy="784049"/>
          </a:xfrm>
          <a:prstGeom prst="rect">
            <a:avLst/>
          </a:prstGeom>
        </p:spPr>
        <p:txBody>
          <a:bodyPr anchor="ctr"/>
          <a:lstStyle/>
          <a:p>
            <a:pPr lvl="0" algn="r">
              <a:lnSpc>
                <a:spcPct val="150000"/>
              </a:lnSpc>
              <a:spcBef>
                <a:spcPct val="0"/>
              </a:spcBef>
            </a:pPr>
            <a:r>
              <a:rPr lang="zh-CN" altLang="en-US" sz="1176" dirty="0">
                <a:solidFill>
                  <a:prstClr val="black">
                    <a:lumMod val="75000"/>
                    <a:lumOff val="25000"/>
                  </a:prstClr>
                </a:solidFill>
                <a:cs typeface="+mn-ea"/>
                <a:sym typeface="+mn-lt"/>
              </a:rPr>
              <a:t>添加适当的文字，一页的文字最好不要超过</a:t>
            </a:r>
            <a:r>
              <a:rPr lang="en-US" altLang="zh-CN" sz="1176" dirty="0">
                <a:solidFill>
                  <a:prstClr val="black">
                    <a:lumMod val="75000"/>
                    <a:lumOff val="25000"/>
                  </a:prstClr>
                </a:solidFill>
                <a:cs typeface="+mn-ea"/>
                <a:sym typeface="+mn-lt"/>
              </a:rPr>
              <a:t>200,</a:t>
            </a:r>
            <a:r>
              <a:rPr lang="zh-CN" altLang="en-US" sz="1176" dirty="0">
                <a:solidFill>
                  <a:prstClr val="black">
                    <a:lumMod val="75000"/>
                    <a:lumOff val="25000"/>
                  </a:prstClr>
                </a:solidFill>
                <a:cs typeface="+mn-ea"/>
                <a:sym typeface="+mn-lt"/>
              </a:rPr>
              <a:t>添加适当的文字，一页的文字最好不要超过</a:t>
            </a:r>
            <a:r>
              <a:rPr lang="en-US" altLang="zh-CN" sz="1176" dirty="0">
                <a:solidFill>
                  <a:prstClr val="black">
                    <a:lumMod val="75000"/>
                    <a:lumOff val="25000"/>
                  </a:prstClr>
                </a:solidFill>
                <a:cs typeface="+mn-ea"/>
                <a:sym typeface="+mn-lt"/>
              </a:rPr>
              <a:t>200</a:t>
            </a:r>
            <a:r>
              <a:rPr lang="zh-CN" altLang="en-US" sz="1176" dirty="0">
                <a:solidFill>
                  <a:prstClr val="black">
                    <a:lumMod val="75000"/>
                    <a:lumOff val="25000"/>
                  </a:prstClr>
                </a:solidFill>
                <a:cs typeface="+mn-ea"/>
                <a:sym typeface="+mn-lt"/>
              </a:rPr>
              <a:t>字</a:t>
            </a:r>
            <a:endParaRPr lang="en-GB" altLang="zh-CN" sz="1176" dirty="0">
              <a:solidFill>
                <a:srgbClr val="333333"/>
              </a:solidFill>
              <a:cs typeface="+mn-ea"/>
              <a:sym typeface="+mn-lt"/>
            </a:endParaRPr>
          </a:p>
        </p:txBody>
      </p:sp>
      <p:sp>
        <p:nvSpPr>
          <p:cNvPr id="17" name="MH_SubTitle_4"/>
          <p:cNvSpPr/>
          <p:nvPr>
            <p:custDataLst>
              <p:tags r:id="rId3"/>
            </p:custDataLst>
          </p:nvPr>
        </p:nvSpPr>
        <p:spPr>
          <a:xfrm>
            <a:off x="1999162" y="1027314"/>
            <a:ext cx="2575278" cy="784049"/>
          </a:xfrm>
          <a:prstGeom prst="rect">
            <a:avLst/>
          </a:prstGeom>
        </p:spPr>
        <p:txBody>
          <a:bodyPr anchor="ctr"/>
          <a:lstStyle/>
          <a:p>
            <a:pPr lvl="0" algn="r">
              <a:lnSpc>
                <a:spcPct val="150000"/>
              </a:lnSpc>
              <a:spcBef>
                <a:spcPct val="0"/>
              </a:spcBef>
            </a:pPr>
            <a:r>
              <a:rPr lang="zh-CN" altLang="en-US" sz="1176" dirty="0">
                <a:solidFill>
                  <a:prstClr val="black">
                    <a:lumMod val="75000"/>
                    <a:lumOff val="25000"/>
                  </a:prstClr>
                </a:solidFill>
                <a:cs typeface="+mn-ea"/>
                <a:sym typeface="+mn-lt"/>
              </a:rPr>
              <a:t>添加适当的文字，一页的文字最好不要超过</a:t>
            </a:r>
            <a:r>
              <a:rPr lang="en-US" altLang="zh-CN" sz="1176" dirty="0">
                <a:solidFill>
                  <a:prstClr val="black">
                    <a:lumMod val="75000"/>
                    <a:lumOff val="25000"/>
                  </a:prstClr>
                </a:solidFill>
                <a:cs typeface="+mn-ea"/>
                <a:sym typeface="+mn-lt"/>
              </a:rPr>
              <a:t>200,</a:t>
            </a:r>
            <a:r>
              <a:rPr lang="zh-CN" altLang="en-US" sz="1176" dirty="0">
                <a:solidFill>
                  <a:prstClr val="black">
                    <a:lumMod val="75000"/>
                    <a:lumOff val="25000"/>
                  </a:prstClr>
                </a:solidFill>
                <a:cs typeface="+mn-ea"/>
                <a:sym typeface="+mn-lt"/>
              </a:rPr>
              <a:t>添加适当的文字，一页的文字最好不要超过</a:t>
            </a:r>
            <a:r>
              <a:rPr lang="en-US" altLang="zh-CN" sz="1176" dirty="0">
                <a:solidFill>
                  <a:prstClr val="black">
                    <a:lumMod val="75000"/>
                    <a:lumOff val="25000"/>
                  </a:prstClr>
                </a:solidFill>
                <a:cs typeface="+mn-ea"/>
                <a:sym typeface="+mn-lt"/>
              </a:rPr>
              <a:t>200</a:t>
            </a:r>
            <a:r>
              <a:rPr lang="zh-CN" altLang="en-US" sz="1176" dirty="0">
                <a:solidFill>
                  <a:prstClr val="black">
                    <a:lumMod val="75000"/>
                    <a:lumOff val="25000"/>
                  </a:prstClr>
                </a:solidFill>
                <a:cs typeface="+mn-ea"/>
                <a:sym typeface="+mn-lt"/>
              </a:rPr>
              <a:t>字</a:t>
            </a:r>
            <a:endParaRPr lang="en-GB" altLang="zh-CN" sz="1176" dirty="0">
              <a:solidFill>
                <a:srgbClr val="333333"/>
              </a:solidFill>
              <a:cs typeface="+mn-ea"/>
              <a:sym typeface="+mn-lt"/>
            </a:endParaRPr>
          </a:p>
        </p:txBody>
      </p:sp>
      <p:sp>
        <p:nvSpPr>
          <p:cNvPr id="18" name="MH_Other_1"/>
          <p:cNvSpPr>
            <a:spLocks/>
          </p:cNvSpPr>
          <p:nvPr>
            <p:custDataLst>
              <p:tags r:id="rId4"/>
            </p:custDataLst>
          </p:nvPr>
        </p:nvSpPr>
        <p:spPr bwMode="auto">
          <a:xfrm>
            <a:off x="5388048" y="1293916"/>
            <a:ext cx="668225" cy="129391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C00000"/>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3528" b="1" dirty="0">
              <a:solidFill>
                <a:srgbClr val="076655"/>
              </a:solidFill>
              <a:latin typeface="+mn-lt"/>
              <a:ea typeface="+mn-ea"/>
              <a:cs typeface="+mn-ea"/>
              <a:sym typeface="+mn-lt"/>
            </a:endParaRPr>
          </a:p>
        </p:txBody>
      </p:sp>
      <p:pic>
        <p:nvPicPr>
          <p:cNvPr id="19" name="MH_Other_2"/>
          <p:cNvPicPr>
            <a:picLocks/>
          </p:cNvPicPr>
          <p:nvPr>
            <p:custDataLst>
              <p:tags r:id="rId5"/>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5388048" y="1088568"/>
            <a:ext cx="44802" cy="661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MH_Other_3"/>
          <p:cNvSpPr>
            <a:spLocks/>
          </p:cNvSpPr>
          <p:nvPr>
            <p:custDataLst>
              <p:tags r:id="rId6"/>
            </p:custDataLst>
          </p:nvPr>
        </p:nvSpPr>
        <p:spPr bwMode="auto">
          <a:xfrm>
            <a:off x="4582220" y="1739610"/>
            <a:ext cx="668225" cy="129391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C00000"/>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3528" b="1" dirty="0">
              <a:solidFill>
                <a:srgbClr val="076655"/>
              </a:solidFill>
              <a:latin typeface="+mn-lt"/>
              <a:ea typeface="+mn-ea"/>
              <a:cs typeface="+mn-ea"/>
              <a:sym typeface="+mn-lt"/>
            </a:endParaRPr>
          </a:p>
        </p:txBody>
      </p:sp>
      <p:pic>
        <p:nvPicPr>
          <p:cNvPr id="21" name="MH_Other_4"/>
          <p:cNvPicPr>
            <a:picLocks/>
          </p:cNvPicPr>
          <p:nvPr>
            <p:custDataLst>
              <p:tags r:id="rId7"/>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4582221" y="1534262"/>
            <a:ext cx="44802" cy="661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MH_Other_5"/>
          <p:cNvSpPr>
            <a:spLocks/>
          </p:cNvSpPr>
          <p:nvPr>
            <p:custDataLst>
              <p:tags r:id="rId8"/>
            </p:custDataLst>
          </p:nvPr>
        </p:nvSpPr>
        <p:spPr bwMode="auto">
          <a:xfrm>
            <a:off x="3776392" y="2185303"/>
            <a:ext cx="668225" cy="129391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C00000"/>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3528" b="1" dirty="0">
              <a:solidFill>
                <a:srgbClr val="076655"/>
              </a:solidFill>
              <a:latin typeface="+mn-lt"/>
              <a:ea typeface="+mn-ea"/>
              <a:cs typeface="+mn-ea"/>
              <a:sym typeface="+mn-lt"/>
            </a:endParaRPr>
          </a:p>
        </p:txBody>
      </p:sp>
      <p:pic>
        <p:nvPicPr>
          <p:cNvPr id="23" name="MH_Other_6"/>
          <p:cNvPicPr>
            <a:picLocks/>
          </p:cNvPicPr>
          <p:nvPr>
            <p:custDataLst>
              <p:tags r:id="rId9"/>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3776393" y="1979956"/>
            <a:ext cx="44802" cy="661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MH_Other_7"/>
          <p:cNvSpPr>
            <a:spLocks/>
          </p:cNvSpPr>
          <p:nvPr>
            <p:custDataLst>
              <p:tags r:id="rId10"/>
            </p:custDataLst>
          </p:nvPr>
        </p:nvSpPr>
        <p:spPr bwMode="auto">
          <a:xfrm>
            <a:off x="2972121" y="2630998"/>
            <a:ext cx="667021" cy="129391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C00000"/>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3528" b="1" dirty="0">
              <a:solidFill>
                <a:srgbClr val="076655"/>
              </a:solidFill>
              <a:latin typeface="+mn-lt"/>
              <a:ea typeface="+mn-ea"/>
              <a:cs typeface="+mn-ea"/>
              <a:sym typeface="+mn-lt"/>
            </a:endParaRPr>
          </a:p>
        </p:txBody>
      </p:sp>
      <p:pic>
        <p:nvPicPr>
          <p:cNvPr id="25" name="MH_Other_8"/>
          <p:cNvPicPr>
            <a:picLocks/>
          </p:cNvPicPr>
          <p:nvPr>
            <p:custDataLst>
              <p:tags r:id="rId11"/>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2972120" y="2425650"/>
            <a:ext cx="44802" cy="661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MH_SubTitle_4"/>
          <p:cNvSpPr/>
          <p:nvPr>
            <p:custDataLst>
              <p:tags r:id="rId12"/>
            </p:custDataLst>
          </p:nvPr>
        </p:nvSpPr>
        <p:spPr>
          <a:xfrm>
            <a:off x="6260767" y="1526678"/>
            <a:ext cx="2575278" cy="784049"/>
          </a:xfrm>
          <a:prstGeom prst="rect">
            <a:avLst/>
          </a:prstGeom>
        </p:spPr>
        <p:txBody>
          <a:bodyPr anchor="ctr"/>
          <a:lstStyle/>
          <a:p>
            <a:pPr lvl="0">
              <a:lnSpc>
                <a:spcPct val="150000"/>
              </a:lnSpc>
              <a:spcBef>
                <a:spcPct val="0"/>
              </a:spcBef>
            </a:pPr>
            <a:r>
              <a:rPr lang="zh-CN" altLang="en-US" sz="1176" dirty="0">
                <a:solidFill>
                  <a:prstClr val="black">
                    <a:lumMod val="75000"/>
                    <a:lumOff val="25000"/>
                  </a:prstClr>
                </a:solidFill>
                <a:cs typeface="+mn-ea"/>
                <a:sym typeface="+mn-lt"/>
              </a:rPr>
              <a:t>添加适当的文字，一页的文字最好不要超过</a:t>
            </a:r>
            <a:r>
              <a:rPr lang="en-US" altLang="zh-CN" sz="1176" dirty="0">
                <a:solidFill>
                  <a:prstClr val="black">
                    <a:lumMod val="75000"/>
                    <a:lumOff val="25000"/>
                  </a:prstClr>
                </a:solidFill>
                <a:cs typeface="+mn-ea"/>
                <a:sym typeface="+mn-lt"/>
              </a:rPr>
              <a:t>200,</a:t>
            </a:r>
            <a:r>
              <a:rPr lang="zh-CN" altLang="en-US" sz="1176" dirty="0">
                <a:solidFill>
                  <a:prstClr val="black">
                    <a:lumMod val="75000"/>
                    <a:lumOff val="25000"/>
                  </a:prstClr>
                </a:solidFill>
                <a:cs typeface="+mn-ea"/>
                <a:sym typeface="+mn-lt"/>
              </a:rPr>
              <a:t>添加适当的文字，一页的文字最好不要超过</a:t>
            </a:r>
            <a:r>
              <a:rPr lang="en-US" altLang="zh-CN" sz="1176" dirty="0">
                <a:solidFill>
                  <a:prstClr val="black">
                    <a:lumMod val="75000"/>
                    <a:lumOff val="25000"/>
                  </a:prstClr>
                </a:solidFill>
                <a:cs typeface="+mn-ea"/>
                <a:sym typeface="+mn-lt"/>
              </a:rPr>
              <a:t>200</a:t>
            </a:r>
            <a:r>
              <a:rPr lang="zh-CN" altLang="en-US" sz="1176" dirty="0">
                <a:solidFill>
                  <a:prstClr val="black">
                    <a:lumMod val="75000"/>
                    <a:lumOff val="25000"/>
                  </a:prstClr>
                </a:solidFill>
                <a:cs typeface="+mn-ea"/>
                <a:sym typeface="+mn-lt"/>
              </a:rPr>
              <a:t>字</a:t>
            </a:r>
            <a:endParaRPr lang="en-GB" altLang="zh-CN" sz="1176" dirty="0">
              <a:solidFill>
                <a:srgbClr val="333333"/>
              </a:solidFill>
              <a:cs typeface="+mn-ea"/>
              <a:sym typeface="+mn-lt"/>
            </a:endParaRPr>
          </a:p>
        </p:txBody>
      </p:sp>
      <p:sp>
        <p:nvSpPr>
          <p:cNvPr id="29" name="矩形 28"/>
          <p:cNvSpPr/>
          <p:nvPr/>
        </p:nvSpPr>
        <p:spPr>
          <a:xfrm>
            <a:off x="4483148" y="2096611"/>
            <a:ext cx="511679" cy="635239"/>
          </a:xfrm>
          <a:prstGeom prst="rect">
            <a:avLst/>
          </a:prstGeom>
        </p:spPr>
        <p:txBody>
          <a:bodyPr wrap="none">
            <a:spAutoFit/>
          </a:bodyPr>
          <a:lstStyle/>
          <a:p>
            <a:pPr lvl="0" algn="just">
              <a:defRPr/>
            </a:pPr>
            <a:r>
              <a:rPr lang="en-US" altLang="zh-CN" sz="3528" b="1" dirty="0">
                <a:solidFill>
                  <a:srgbClr val="C00000"/>
                </a:solidFill>
                <a:cs typeface="+mn-ea"/>
                <a:sym typeface="+mn-lt"/>
              </a:rPr>
              <a:t>C</a:t>
            </a:r>
            <a:endParaRPr lang="zh-CN" altLang="en-US" sz="3528" b="1" dirty="0">
              <a:solidFill>
                <a:srgbClr val="C00000"/>
              </a:solidFill>
              <a:cs typeface="+mn-ea"/>
              <a:sym typeface="+mn-lt"/>
            </a:endParaRPr>
          </a:p>
        </p:txBody>
      </p:sp>
      <p:sp>
        <p:nvSpPr>
          <p:cNvPr id="30" name="矩形 29"/>
          <p:cNvSpPr/>
          <p:nvPr/>
        </p:nvSpPr>
        <p:spPr>
          <a:xfrm>
            <a:off x="5284752" y="1658764"/>
            <a:ext cx="511679" cy="635239"/>
          </a:xfrm>
          <a:prstGeom prst="rect">
            <a:avLst/>
          </a:prstGeom>
        </p:spPr>
        <p:txBody>
          <a:bodyPr wrap="none">
            <a:spAutoFit/>
          </a:bodyPr>
          <a:lstStyle/>
          <a:p>
            <a:pPr lvl="0" algn="just">
              <a:defRPr/>
            </a:pPr>
            <a:r>
              <a:rPr lang="en-US" altLang="zh-CN" sz="3528" b="1" dirty="0">
                <a:solidFill>
                  <a:srgbClr val="C00000"/>
                </a:solidFill>
                <a:cs typeface="+mn-ea"/>
                <a:sym typeface="+mn-lt"/>
              </a:rPr>
              <a:t>D</a:t>
            </a:r>
            <a:endParaRPr lang="zh-CN" altLang="en-US" sz="3528" b="1" dirty="0">
              <a:solidFill>
                <a:srgbClr val="C00000"/>
              </a:solidFill>
              <a:cs typeface="+mn-ea"/>
              <a:sym typeface="+mn-lt"/>
            </a:endParaRPr>
          </a:p>
        </p:txBody>
      </p:sp>
      <p:sp>
        <p:nvSpPr>
          <p:cNvPr id="31" name="矩形 30"/>
          <p:cNvSpPr/>
          <p:nvPr/>
        </p:nvSpPr>
        <p:spPr>
          <a:xfrm>
            <a:off x="3662711" y="2519991"/>
            <a:ext cx="511679" cy="635239"/>
          </a:xfrm>
          <a:prstGeom prst="rect">
            <a:avLst/>
          </a:prstGeom>
        </p:spPr>
        <p:txBody>
          <a:bodyPr wrap="none">
            <a:spAutoFit/>
          </a:bodyPr>
          <a:lstStyle/>
          <a:p>
            <a:pPr lvl="0" algn="just">
              <a:defRPr/>
            </a:pPr>
            <a:r>
              <a:rPr lang="en-US" altLang="zh-CN" sz="3528" b="1" dirty="0">
                <a:solidFill>
                  <a:srgbClr val="C00000"/>
                </a:solidFill>
                <a:cs typeface="+mn-ea"/>
                <a:sym typeface="+mn-lt"/>
              </a:rPr>
              <a:t>B</a:t>
            </a:r>
            <a:endParaRPr lang="zh-CN" altLang="en-US" sz="3528" b="1" dirty="0">
              <a:solidFill>
                <a:srgbClr val="C00000"/>
              </a:solidFill>
              <a:cs typeface="+mn-ea"/>
              <a:sym typeface="+mn-lt"/>
            </a:endParaRPr>
          </a:p>
        </p:txBody>
      </p:sp>
      <p:sp>
        <p:nvSpPr>
          <p:cNvPr id="32" name="矩形 31"/>
          <p:cNvSpPr/>
          <p:nvPr/>
        </p:nvSpPr>
        <p:spPr>
          <a:xfrm>
            <a:off x="2816948" y="2941666"/>
            <a:ext cx="511679" cy="635239"/>
          </a:xfrm>
          <a:prstGeom prst="rect">
            <a:avLst/>
          </a:prstGeom>
        </p:spPr>
        <p:txBody>
          <a:bodyPr wrap="none">
            <a:spAutoFit/>
          </a:bodyPr>
          <a:lstStyle/>
          <a:p>
            <a:pPr lvl="0" algn="just">
              <a:defRPr/>
            </a:pPr>
            <a:r>
              <a:rPr lang="en-US" altLang="zh-CN" sz="3528" b="1" dirty="0">
                <a:solidFill>
                  <a:srgbClr val="C00000"/>
                </a:solidFill>
                <a:cs typeface="+mn-ea"/>
                <a:sym typeface="+mn-lt"/>
              </a:rPr>
              <a:t>A</a:t>
            </a:r>
            <a:endParaRPr lang="zh-CN" altLang="en-US" sz="3528" b="1" dirty="0">
              <a:solidFill>
                <a:srgbClr val="C00000"/>
              </a:solidFill>
              <a:cs typeface="+mn-ea"/>
              <a:sym typeface="+mn-lt"/>
            </a:endParaRPr>
          </a:p>
        </p:txBody>
      </p:sp>
    </p:spTree>
    <p:extLst>
      <p:ext uri="{BB962C8B-B14F-4D97-AF65-F5344CB8AC3E}">
        <p14:creationId xmlns:p14="http://schemas.microsoft.com/office/powerpoint/2010/main" val="1716581312"/>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par>
                          <p:cTn id="12" fill="hold">
                            <p:stCondLst>
                              <p:cond delay="850"/>
                            </p:stCondLst>
                            <p:childTnLst>
                              <p:par>
                                <p:cTn id="13" presetID="2" presetClass="entr" presetSubtype="4" fill="hold" nodeType="after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500" fill="hold"/>
                                        <p:tgtEl>
                                          <p:spTgt spid="25"/>
                                        </p:tgtEl>
                                        <p:attrNameLst>
                                          <p:attrName>ppt_x</p:attrName>
                                        </p:attrNameLst>
                                      </p:cBhvr>
                                      <p:tavLst>
                                        <p:tav tm="0">
                                          <p:val>
                                            <p:strVal val="#ppt_x"/>
                                          </p:val>
                                        </p:tav>
                                        <p:tav tm="100000">
                                          <p:val>
                                            <p:strVal val="#ppt_x"/>
                                          </p:val>
                                        </p:tav>
                                      </p:tavLst>
                                    </p:anim>
                                    <p:anim calcmode="lin" valueType="num">
                                      <p:cBhvr additive="base">
                                        <p:cTn id="16" dur="500" fill="hold"/>
                                        <p:tgtEl>
                                          <p:spTgt spid="25"/>
                                        </p:tgtEl>
                                        <p:attrNameLst>
                                          <p:attrName>ppt_y</p:attrName>
                                        </p:attrNameLst>
                                      </p:cBhvr>
                                      <p:tavLst>
                                        <p:tav tm="0">
                                          <p:val>
                                            <p:strVal val="1+#ppt_h/2"/>
                                          </p:val>
                                        </p:tav>
                                        <p:tav tm="100000">
                                          <p:val>
                                            <p:strVal val="#ppt_y"/>
                                          </p:val>
                                        </p:tav>
                                      </p:tavLst>
                                    </p:anim>
                                  </p:childTnLst>
                                </p:cTn>
                              </p:par>
                            </p:childTnLst>
                          </p:cTn>
                        </p:par>
                        <p:par>
                          <p:cTn id="17" fill="hold">
                            <p:stCondLst>
                              <p:cond delay="1350"/>
                            </p:stCondLst>
                            <p:childTnLst>
                              <p:par>
                                <p:cTn id="18" presetID="22" presetClass="entr" presetSubtype="1"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up)">
                                      <p:cBhvr>
                                        <p:cTn id="20" dur="500"/>
                                        <p:tgtEl>
                                          <p:spTgt spid="24"/>
                                        </p:tgtEl>
                                      </p:cBhvr>
                                    </p:animEffect>
                                  </p:childTnLst>
                                </p:cTn>
                              </p:par>
                            </p:childTnLst>
                          </p:cTn>
                        </p:par>
                        <p:par>
                          <p:cTn id="21" fill="hold">
                            <p:stCondLst>
                              <p:cond delay="1850"/>
                            </p:stCondLst>
                            <p:childTnLst>
                              <p:par>
                                <p:cTn id="22" presetID="53" presetClass="entr" presetSubtype="16" fill="hold" grpId="0" nodeType="afterEffect">
                                  <p:stCondLst>
                                    <p:cond delay="0"/>
                                  </p:stCondLst>
                                  <p:childTnLst>
                                    <p:set>
                                      <p:cBhvr>
                                        <p:cTn id="23" dur="1" fill="hold">
                                          <p:stCondLst>
                                            <p:cond delay="0"/>
                                          </p:stCondLst>
                                        </p:cTn>
                                        <p:tgtEl>
                                          <p:spTgt spid="32"/>
                                        </p:tgtEl>
                                        <p:attrNameLst>
                                          <p:attrName>style.visibility</p:attrName>
                                        </p:attrNameLst>
                                      </p:cBhvr>
                                      <p:to>
                                        <p:strVal val="visible"/>
                                      </p:to>
                                    </p:set>
                                    <p:anim calcmode="lin" valueType="num">
                                      <p:cBhvr>
                                        <p:cTn id="24" dur="500" fill="hold"/>
                                        <p:tgtEl>
                                          <p:spTgt spid="32"/>
                                        </p:tgtEl>
                                        <p:attrNameLst>
                                          <p:attrName>ppt_w</p:attrName>
                                        </p:attrNameLst>
                                      </p:cBhvr>
                                      <p:tavLst>
                                        <p:tav tm="0">
                                          <p:val>
                                            <p:fltVal val="0"/>
                                          </p:val>
                                        </p:tav>
                                        <p:tav tm="100000">
                                          <p:val>
                                            <p:strVal val="#ppt_w"/>
                                          </p:val>
                                        </p:tav>
                                      </p:tavLst>
                                    </p:anim>
                                    <p:anim calcmode="lin" valueType="num">
                                      <p:cBhvr>
                                        <p:cTn id="25" dur="500" fill="hold"/>
                                        <p:tgtEl>
                                          <p:spTgt spid="32"/>
                                        </p:tgtEl>
                                        <p:attrNameLst>
                                          <p:attrName>ppt_h</p:attrName>
                                        </p:attrNameLst>
                                      </p:cBhvr>
                                      <p:tavLst>
                                        <p:tav tm="0">
                                          <p:val>
                                            <p:fltVal val="0"/>
                                          </p:val>
                                        </p:tav>
                                        <p:tav tm="100000">
                                          <p:val>
                                            <p:strVal val="#ppt_h"/>
                                          </p:val>
                                        </p:tav>
                                      </p:tavLst>
                                    </p:anim>
                                    <p:animEffect transition="in" filter="fade">
                                      <p:cBhvr>
                                        <p:cTn id="26" dur="500"/>
                                        <p:tgtEl>
                                          <p:spTgt spid="32"/>
                                        </p:tgtEl>
                                      </p:cBhvr>
                                    </p:animEffect>
                                  </p:childTnLst>
                                </p:cTn>
                              </p:par>
                            </p:childTnLst>
                          </p:cTn>
                        </p:par>
                        <p:par>
                          <p:cTn id="27" fill="hold">
                            <p:stCondLst>
                              <p:cond delay="2350"/>
                            </p:stCondLst>
                            <p:childTnLst>
                              <p:par>
                                <p:cTn id="28" presetID="22" presetClass="entr" presetSubtype="2"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right)">
                                      <p:cBhvr>
                                        <p:cTn id="30" dur="500"/>
                                        <p:tgtEl>
                                          <p:spTgt spid="16"/>
                                        </p:tgtEl>
                                      </p:cBhvr>
                                    </p:animEffect>
                                  </p:childTnLst>
                                </p:cTn>
                              </p:par>
                            </p:childTnLst>
                          </p:cTn>
                        </p:par>
                        <p:par>
                          <p:cTn id="31" fill="hold">
                            <p:stCondLst>
                              <p:cond delay="2850"/>
                            </p:stCondLst>
                            <p:childTnLst>
                              <p:par>
                                <p:cTn id="32" presetID="2" presetClass="entr" presetSubtype="4" fill="hold" nodeType="after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500" fill="hold"/>
                                        <p:tgtEl>
                                          <p:spTgt spid="23"/>
                                        </p:tgtEl>
                                        <p:attrNameLst>
                                          <p:attrName>ppt_x</p:attrName>
                                        </p:attrNameLst>
                                      </p:cBhvr>
                                      <p:tavLst>
                                        <p:tav tm="0">
                                          <p:val>
                                            <p:strVal val="#ppt_x"/>
                                          </p:val>
                                        </p:tav>
                                        <p:tav tm="100000">
                                          <p:val>
                                            <p:strVal val="#ppt_x"/>
                                          </p:val>
                                        </p:tav>
                                      </p:tavLst>
                                    </p:anim>
                                    <p:anim calcmode="lin" valueType="num">
                                      <p:cBhvr additive="base">
                                        <p:cTn id="35" dur="500" fill="hold"/>
                                        <p:tgtEl>
                                          <p:spTgt spid="23"/>
                                        </p:tgtEl>
                                        <p:attrNameLst>
                                          <p:attrName>ppt_y</p:attrName>
                                        </p:attrNameLst>
                                      </p:cBhvr>
                                      <p:tavLst>
                                        <p:tav tm="0">
                                          <p:val>
                                            <p:strVal val="1+#ppt_h/2"/>
                                          </p:val>
                                        </p:tav>
                                        <p:tav tm="100000">
                                          <p:val>
                                            <p:strVal val="#ppt_y"/>
                                          </p:val>
                                        </p:tav>
                                      </p:tavLst>
                                    </p:anim>
                                  </p:childTnLst>
                                </p:cTn>
                              </p:par>
                            </p:childTnLst>
                          </p:cTn>
                        </p:par>
                        <p:par>
                          <p:cTn id="36" fill="hold">
                            <p:stCondLst>
                              <p:cond delay="3350"/>
                            </p:stCondLst>
                            <p:childTnLst>
                              <p:par>
                                <p:cTn id="37" presetID="22" presetClass="entr" presetSubtype="1"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up)">
                                      <p:cBhvr>
                                        <p:cTn id="39" dur="500"/>
                                        <p:tgtEl>
                                          <p:spTgt spid="22"/>
                                        </p:tgtEl>
                                      </p:cBhvr>
                                    </p:animEffect>
                                  </p:childTnLst>
                                </p:cTn>
                              </p:par>
                            </p:childTnLst>
                          </p:cTn>
                        </p:par>
                        <p:par>
                          <p:cTn id="40" fill="hold">
                            <p:stCondLst>
                              <p:cond delay="3850"/>
                            </p:stCondLst>
                            <p:childTnLst>
                              <p:par>
                                <p:cTn id="41" presetID="53" presetClass="entr" presetSubtype="16"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p:cTn id="43" dur="500" fill="hold"/>
                                        <p:tgtEl>
                                          <p:spTgt spid="31"/>
                                        </p:tgtEl>
                                        <p:attrNameLst>
                                          <p:attrName>ppt_w</p:attrName>
                                        </p:attrNameLst>
                                      </p:cBhvr>
                                      <p:tavLst>
                                        <p:tav tm="0">
                                          <p:val>
                                            <p:fltVal val="0"/>
                                          </p:val>
                                        </p:tav>
                                        <p:tav tm="100000">
                                          <p:val>
                                            <p:strVal val="#ppt_w"/>
                                          </p:val>
                                        </p:tav>
                                      </p:tavLst>
                                    </p:anim>
                                    <p:anim calcmode="lin" valueType="num">
                                      <p:cBhvr>
                                        <p:cTn id="44" dur="500" fill="hold"/>
                                        <p:tgtEl>
                                          <p:spTgt spid="31"/>
                                        </p:tgtEl>
                                        <p:attrNameLst>
                                          <p:attrName>ppt_h</p:attrName>
                                        </p:attrNameLst>
                                      </p:cBhvr>
                                      <p:tavLst>
                                        <p:tav tm="0">
                                          <p:val>
                                            <p:fltVal val="0"/>
                                          </p:val>
                                        </p:tav>
                                        <p:tav tm="100000">
                                          <p:val>
                                            <p:strVal val="#ppt_h"/>
                                          </p:val>
                                        </p:tav>
                                      </p:tavLst>
                                    </p:anim>
                                    <p:animEffect transition="in" filter="fade">
                                      <p:cBhvr>
                                        <p:cTn id="45" dur="500"/>
                                        <p:tgtEl>
                                          <p:spTgt spid="31"/>
                                        </p:tgtEl>
                                      </p:cBhvr>
                                    </p:animEffect>
                                  </p:childTnLst>
                                </p:cTn>
                              </p:par>
                            </p:childTnLst>
                          </p:cTn>
                        </p:par>
                        <p:par>
                          <p:cTn id="46" fill="hold">
                            <p:stCondLst>
                              <p:cond delay="4350"/>
                            </p:stCondLst>
                            <p:childTnLst>
                              <p:par>
                                <p:cTn id="47" presetID="22" presetClass="entr" presetSubtype="8"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wipe(left)">
                                      <p:cBhvr>
                                        <p:cTn id="49" dur="500"/>
                                        <p:tgtEl>
                                          <p:spTgt spid="15"/>
                                        </p:tgtEl>
                                      </p:cBhvr>
                                    </p:animEffect>
                                  </p:childTnLst>
                                </p:cTn>
                              </p:par>
                            </p:childTnLst>
                          </p:cTn>
                        </p:par>
                        <p:par>
                          <p:cTn id="50" fill="hold">
                            <p:stCondLst>
                              <p:cond delay="4850"/>
                            </p:stCondLst>
                            <p:childTnLst>
                              <p:par>
                                <p:cTn id="51" presetID="2" presetClass="entr" presetSubtype="4"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ppt_x"/>
                                          </p:val>
                                        </p:tav>
                                        <p:tav tm="100000">
                                          <p:val>
                                            <p:strVal val="#ppt_x"/>
                                          </p:val>
                                        </p:tav>
                                      </p:tavLst>
                                    </p:anim>
                                    <p:anim calcmode="lin" valueType="num">
                                      <p:cBhvr additive="base">
                                        <p:cTn id="54" dur="500" fill="hold"/>
                                        <p:tgtEl>
                                          <p:spTgt spid="21"/>
                                        </p:tgtEl>
                                        <p:attrNameLst>
                                          <p:attrName>ppt_y</p:attrName>
                                        </p:attrNameLst>
                                      </p:cBhvr>
                                      <p:tavLst>
                                        <p:tav tm="0">
                                          <p:val>
                                            <p:strVal val="1+#ppt_h/2"/>
                                          </p:val>
                                        </p:tav>
                                        <p:tav tm="100000">
                                          <p:val>
                                            <p:strVal val="#ppt_y"/>
                                          </p:val>
                                        </p:tav>
                                      </p:tavLst>
                                    </p:anim>
                                  </p:childTnLst>
                                </p:cTn>
                              </p:par>
                            </p:childTnLst>
                          </p:cTn>
                        </p:par>
                        <p:par>
                          <p:cTn id="55" fill="hold">
                            <p:stCondLst>
                              <p:cond delay="5350"/>
                            </p:stCondLst>
                            <p:childTnLst>
                              <p:par>
                                <p:cTn id="56" presetID="22" presetClass="entr" presetSubtype="1"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wipe(up)">
                                      <p:cBhvr>
                                        <p:cTn id="58" dur="500"/>
                                        <p:tgtEl>
                                          <p:spTgt spid="20"/>
                                        </p:tgtEl>
                                      </p:cBhvr>
                                    </p:animEffect>
                                  </p:childTnLst>
                                </p:cTn>
                              </p:par>
                            </p:childTnLst>
                          </p:cTn>
                        </p:par>
                        <p:par>
                          <p:cTn id="59" fill="hold">
                            <p:stCondLst>
                              <p:cond delay="5850"/>
                            </p:stCondLst>
                            <p:childTnLst>
                              <p:par>
                                <p:cTn id="60" presetID="53" presetClass="entr" presetSubtype="16" fill="hold" grpId="0" nodeType="after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p:cTn id="62" dur="500" fill="hold"/>
                                        <p:tgtEl>
                                          <p:spTgt spid="29"/>
                                        </p:tgtEl>
                                        <p:attrNameLst>
                                          <p:attrName>ppt_w</p:attrName>
                                        </p:attrNameLst>
                                      </p:cBhvr>
                                      <p:tavLst>
                                        <p:tav tm="0">
                                          <p:val>
                                            <p:fltVal val="0"/>
                                          </p:val>
                                        </p:tav>
                                        <p:tav tm="100000">
                                          <p:val>
                                            <p:strVal val="#ppt_w"/>
                                          </p:val>
                                        </p:tav>
                                      </p:tavLst>
                                    </p:anim>
                                    <p:anim calcmode="lin" valueType="num">
                                      <p:cBhvr>
                                        <p:cTn id="63" dur="500" fill="hold"/>
                                        <p:tgtEl>
                                          <p:spTgt spid="29"/>
                                        </p:tgtEl>
                                        <p:attrNameLst>
                                          <p:attrName>ppt_h</p:attrName>
                                        </p:attrNameLst>
                                      </p:cBhvr>
                                      <p:tavLst>
                                        <p:tav tm="0">
                                          <p:val>
                                            <p:fltVal val="0"/>
                                          </p:val>
                                        </p:tav>
                                        <p:tav tm="100000">
                                          <p:val>
                                            <p:strVal val="#ppt_h"/>
                                          </p:val>
                                        </p:tav>
                                      </p:tavLst>
                                    </p:anim>
                                    <p:animEffect transition="in" filter="fade">
                                      <p:cBhvr>
                                        <p:cTn id="64" dur="500"/>
                                        <p:tgtEl>
                                          <p:spTgt spid="29"/>
                                        </p:tgtEl>
                                      </p:cBhvr>
                                    </p:animEffect>
                                  </p:childTnLst>
                                </p:cTn>
                              </p:par>
                            </p:childTnLst>
                          </p:cTn>
                        </p:par>
                        <p:par>
                          <p:cTn id="65" fill="hold">
                            <p:stCondLst>
                              <p:cond delay="6350"/>
                            </p:stCondLst>
                            <p:childTnLst>
                              <p:par>
                                <p:cTn id="66" presetID="22" presetClass="entr" presetSubtype="2" fill="hold" grpId="0" nodeType="afterEffect">
                                  <p:stCondLst>
                                    <p:cond delay="0"/>
                                  </p:stCondLst>
                                  <p:childTnLst>
                                    <p:set>
                                      <p:cBhvr>
                                        <p:cTn id="67" dur="1" fill="hold">
                                          <p:stCondLst>
                                            <p:cond delay="0"/>
                                          </p:stCondLst>
                                        </p:cTn>
                                        <p:tgtEl>
                                          <p:spTgt spid="17"/>
                                        </p:tgtEl>
                                        <p:attrNameLst>
                                          <p:attrName>style.visibility</p:attrName>
                                        </p:attrNameLst>
                                      </p:cBhvr>
                                      <p:to>
                                        <p:strVal val="visible"/>
                                      </p:to>
                                    </p:set>
                                    <p:animEffect transition="in" filter="wipe(right)">
                                      <p:cBhvr>
                                        <p:cTn id="68" dur="500"/>
                                        <p:tgtEl>
                                          <p:spTgt spid="17"/>
                                        </p:tgtEl>
                                      </p:cBhvr>
                                    </p:animEffect>
                                  </p:childTnLst>
                                </p:cTn>
                              </p:par>
                            </p:childTnLst>
                          </p:cTn>
                        </p:par>
                        <p:par>
                          <p:cTn id="69" fill="hold">
                            <p:stCondLst>
                              <p:cond delay="6850"/>
                            </p:stCondLst>
                            <p:childTnLst>
                              <p:par>
                                <p:cTn id="70" presetID="2" presetClass="entr" presetSubtype="4" fill="hold" nodeType="afterEffect">
                                  <p:stCondLst>
                                    <p:cond delay="0"/>
                                  </p:stCondLst>
                                  <p:childTnLst>
                                    <p:set>
                                      <p:cBhvr>
                                        <p:cTn id="71" dur="1" fill="hold">
                                          <p:stCondLst>
                                            <p:cond delay="0"/>
                                          </p:stCondLst>
                                        </p:cTn>
                                        <p:tgtEl>
                                          <p:spTgt spid="19"/>
                                        </p:tgtEl>
                                        <p:attrNameLst>
                                          <p:attrName>style.visibility</p:attrName>
                                        </p:attrNameLst>
                                      </p:cBhvr>
                                      <p:to>
                                        <p:strVal val="visible"/>
                                      </p:to>
                                    </p:set>
                                    <p:anim calcmode="lin" valueType="num">
                                      <p:cBhvr additive="base">
                                        <p:cTn id="72" dur="500" fill="hold"/>
                                        <p:tgtEl>
                                          <p:spTgt spid="19"/>
                                        </p:tgtEl>
                                        <p:attrNameLst>
                                          <p:attrName>ppt_x</p:attrName>
                                        </p:attrNameLst>
                                      </p:cBhvr>
                                      <p:tavLst>
                                        <p:tav tm="0">
                                          <p:val>
                                            <p:strVal val="#ppt_x"/>
                                          </p:val>
                                        </p:tav>
                                        <p:tav tm="100000">
                                          <p:val>
                                            <p:strVal val="#ppt_x"/>
                                          </p:val>
                                        </p:tav>
                                      </p:tavLst>
                                    </p:anim>
                                    <p:anim calcmode="lin" valueType="num">
                                      <p:cBhvr additive="base">
                                        <p:cTn id="73" dur="500" fill="hold"/>
                                        <p:tgtEl>
                                          <p:spTgt spid="19"/>
                                        </p:tgtEl>
                                        <p:attrNameLst>
                                          <p:attrName>ppt_y</p:attrName>
                                        </p:attrNameLst>
                                      </p:cBhvr>
                                      <p:tavLst>
                                        <p:tav tm="0">
                                          <p:val>
                                            <p:strVal val="1+#ppt_h/2"/>
                                          </p:val>
                                        </p:tav>
                                        <p:tav tm="100000">
                                          <p:val>
                                            <p:strVal val="#ppt_y"/>
                                          </p:val>
                                        </p:tav>
                                      </p:tavLst>
                                    </p:anim>
                                  </p:childTnLst>
                                </p:cTn>
                              </p:par>
                            </p:childTnLst>
                          </p:cTn>
                        </p:par>
                        <p:par>
                          <p:cTn id="74" fill="hold">
                            <p:stCondLst>
                              <p:cond delay="7350"/>
                            </p:stCondLst>
                            <p:childTnLst>
                              <p:par>
                                <p:cTn id="75" presetID="22" presetClass="entr" presetSubtype="1" fill="hold" grpId="0" nodeType="afterEffect">
                                  <p:stCondLst>
                                    <p:cond delay="0"/>
                                  </p:stCondLst>
                                  <p:childTnLst>
                                    <p:set>
                                      <p:cBhvr>
                                        <p:cTn id="76" dur="1" fill="hold">
                                          <p:stCondLst>
                                            <p:cond delay="0"/>
                                          </p:stCondLst>
                                        </p:cTn>
                                        <p:tgtEl>
                                          <p:spTgt spid="18"/>
                                        </p:tgtEl>
                                        <p:attrNameLst>
                                          <p:attrName>style.visibility</p:attrName>
                                        </p:attrNameLst>
                                      </p:cBhvr>
                                      <p:to>
                                        <p:strVal val="visible"/>
                                      </p:to>
                                    </p:set>
                                    <p:animEffect transition="in" filter="wipe(up)">
                                      <p:cBhvr>
                                        <p:cTn id="77" dur="500"/>
                                        <p:tgtEl>
                                          <p:spTgt spid="18"/>
                                        </p:tgtEl>
                                      </p:cBhvr>
                                    </p:animEffect>
                                  </p:childTnLst>
                                </p:cTn>
                              </p:par>
                            </p:childTnLst>
                          </p:cTn>
                        </p:par>
                        <p:par>
                          <p:cTn id="78" fill="hold">
                            <p:stCondLst>
                              <p:cond delay="7850"/>
                            </p:stCondLst>
                            <p:childTnLst>
                              <p:par>
                                <p:cTn id="79" presetID="53" presetClass="entr" presetSubtype="16" fill="hold" grpId="0" nodeType="after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p:cTn id="81" dur="500" fill="hold"/>
                                        <p:tgtEl>
                                          <p:spTgt spid="30"/>
                                        </p:tgtEl>
                                        <p:attrNameLst>
                                          <p:attrName>ppt_w</p:attrName>
                                        </p:attrNameLst>
                                      </p:cBhvr>
                                      <p:tavLst>
                                        <p:tav tm="0">
                                          <p:val>
                                            <p:fltVal val="0"/>
                                          </p:val>
                                        </p:tav>
                                        <p:tav tm="100000">
                                          <p:val>
                                            <p:strVal val="#ppt_w"/>
                                          </p:val>
                                        </p:tav>
                                      </p:tavLst>
                                    </p:anim>
                                    <p:anim calcmode="lin" valueType="num">
                                      <p:cBhvr>
                                        <p:cTn id="82" dur="500" fill="hold"/>
                                        <p:tgtEl>
                                          <p:spTgt spid="30"/>
                                        </p:tgtEl>
                                        <p:attrNameLst>
                                          <p:attrName>ppt_h</p:attrName>
                                        </p:attrNameLst>
                                      </p:cBhvr>
                                      <p:tavLst>
                                        <p:tav tm="0">
                                          <p:val>
                                            <p:fltVal val="0"/>
                                          </p:val>
                                        </p:tav>
                                        <p:tav tm="100000">
                                          <p:val>
                                            <p:strVal val="#ppt_h"/>
                                          </p:val>
                                        </p:tav>
                                      </p:tavLst>
                                    </p:anim>
                                    <p:animEffect transition="in" filter="fade">
                                      <p:cBhvr>
                                        <p:cTn id="83" dur="500"/>
                                        <p:tgtEl>
                                          <p:spTgt spid="30"/>
                                        </p:tgtEl>
                                      </p:cBhvr>
                                    </p:animEffect>
                                  </p:childTnLst>
                                </p:cTn>
                              </p:par>
                            </p:childTnLst>
                          </p:cTn>
                        </p:par>
                        <p:par>
                          <p:cTn id="84" fill="hold">
                            <p:stCondLst>
                              <p:cond delay="8350"/>
                            </p:stCondLst>
                            <p:childTnLst>
                              <p:par>
                                <p:cTn id="85" presetID="22" presetClass="entr" presetSubtype="8" fill="hold" grpId="0" nodeType="after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wipe(left)">
                                      <p:cBhvr>
                                        <p:cTn id="8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15" grpId="0"/>
      <p:bldP spid="16" grpId="0"/>
      <p:bldP spid="17" grpId="0"/>
      <p:bldP spid="18" grpId="0" animBg="1"/>
      <p:bldP spid="20" grpId="0" animBg="1"/>
      <p:bldP spid="22" grpId="0" animBg="1"/>
      <p:bldP spid="24" grpId="0" animBg="1"/>
      <p:bldP spid="28" grpId="0"/>
      <p:bldP spid="29" grpId="0"/>
      <p:bldP spid="30" grpId="0"/>
      <p:bldP spid="31" grpId="0"/>
      <p:bldP spid="3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28" name="TextBox 2"/>
          <p:cNvSpPr txBox="1"/>
          <p:nvPr/>
        </p:nvSpPr>
        <p:spPr>
          <a:xfrm>
            <a:off x="2020670" y="2216949"/>
            <a:ext cx="1319593" cy="318549"/>
          </a:xfrm>
          <a:prstGeom prst="rect">
            <a:avLst/>
          </a:prstGeom>
          <a:noFill/>
        </p:spPr>
        <p:txBody>
          <a:bodyPr wrap="none" rtlCol="0">
            <a:spAutoFit/>
          </a:bodyPr>
          <a:lstStyle/>
          <a:p>
            <a:pPr algn="r"/>
            <a:r>
              <a:rPr lang="zh-CN" altLang="en-US" sz="1470" dirty="0">
                <a:solidFill>
                  <a:srgbClr val="C00000"/>
                </a:solidFill>
                <a:cs typeface="+mn-ea"/>
                <a:sym typeface="+mn-lt"/>
              </a:rPr>
              <a:t>添加标题内容</a:t>
            </a:r>
          </a:p>
        </p:txBody>
      </p:sp>
      <p:sp>
        <p:nvSpPr>
          <p:cNvPr id="29" name="TextBox 3"/>
          <p:cNvSpPr txBox="1"/>
          <p:nvPr/>
        </p:nvSpPr>
        <p:spPr>
          <a:xfrm>
            <a:off x="1548715" y="3285857"/>
            <a:ext cx="1319593" cy="318549"/>
          </a:xfrm>
          <a:prstGeom prst="rect">
            <a:avLst/>
          </a:prstGeom>
          <a:noFill/>
        </p:spPr>
        <p:txBody>
          <a:bodyPr wrap="none" rtlCol="0">
            <a:spAutoFit/>
          </a:bodyPr>
          <a:lstStyle/>
          <a:p>
            <a:pPr algn="r"/>
            <a:r>
              <a:rPr lang="zh-CN" altLang="en-US" sz="1470" dirty="0">
                <a:solidFill>
                  <a:srgbClr val="C00000"/>
                </a:solidFill>
                <a:cs typeface="+mn-ea"/>
                <a:sym typeface="+mn-lt"/>
              </a:rPr>
              <a:t>添加标题内容</a:t>
            </a:r>
          </a:p>
        </p:txBody>
      </p:sp>
      <p:sp>
        <p:nvSpPr>
          <p:cNvPr id="30" name="TextBox 4"/>
          <p:cNvSpPr txBox="1"/>
          <p:nvPr/>
        </p:nvSpPr>
        <p:spPr>
          <a:xfrm>
            <a:off x="6122728" y="2203474"/>
            <a:ext cx="1319592" cy="318549"/>
          </a:xfrm>
          <a:prstGeom prst="rect">
            <a:avLst/>
          </a:prstGeom>
          <a:noFill/>
        </p:spPr>
        <p:txBody>
          <a:bodyPr wrap="none" rtlCol="0">
            <a:spAutoFit/>
          </a:bodyPr>
          <a:lstStyle/>
          <a:p>
            <a:r>
              <a:rPr lang="zh-CN" altLang="en-US" sz="1470" dirty="0">
                <a:solidFill>
                  <a:srgbClr val="C00000"/>
                </a:solidFill>
                <a:cs typeface="+mn-ea"/>
                <a:sym typeface="+mn-lt"/>
              </a:rPr>
              <a:t>添加标题内容</a:t>
            </a:r>
          </a:p>
        </p:txBody>
      </p:sp>
      <p:sp>
        <p:nvSpPr>
          <p:cNvPr id="31" name="TextBox 5"/>
          <p:cNvSpPr txBox="1"/>
          <p:nvPr/>
        </p:nvSpPr>
        <p:spPr>
          <a:xfrm>
            <a:off x="5657520" y="3288874"/>
            <a:ext cx="1319592" cy="318549"/>
          </a:xfrm>
          <a:prstGeom prst="rect">
            <a:avLst/>
          </a:prstGeom>
          <a:noFill/>
        </p:spPr>
        <p:txBody>
          <a:bodyPr wrap="none" rtlCol="0">
            <a:spAutoFit/>
          </a:bodyPr>
          <a:lstStyle/>
          <a:p>
            <a:r>
              <a:rPr lang="zh-CN" altLang="en-US" sz="1470" dirty="0">
                <a:solidFill>
                  <a:srgbClr val="C00000"/>
                </a:solidFill>
                <a:cs typeface="+mn-ea"/>
                <a:sym typeface="+mn-lt"/>
              </a:rPr>
              <a:t>添加标题内容</a:t>
            </a:r>
          </a:p>
        </p:txBody>
      </p:sp>
      <p:sp>
        <p:nvSpPr>
          <p:cNvPr id="32" name="椭圆 34"/>
          <p:cNvSpPr/>
          <p:nvPr/>
        </p:nvSpPr>
        <p:spPr>
          <a:xfrm rot="16200000">
            <a:off x="3665950" y="1979166"/>
            <a:ext cx="897916" cy="1154773"/>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8">
              <a:solidFill>
                <a:schemeClr val="tx1">
                  <a:lumMod val="65000"/>
                  <a:lumOff val="35000"/>
                </a:schemeClr>
              </a:solidFill>
              <a:cs typeface="+mn-ea"/>
              <a:sym typeface="+mn-lt"/>
            </a:endParaRPr>
          </a:p>
        </p:txBody>
      </p:sp>
      <p:grpSp>
        <p:nvGrpSpPr>
          <p:cNvPr id="33" name="组合 32"/>
          <p:cNvGrpSpPr/>
          <p:nvPr/>
        </p:nvGrpSpPr>
        <p:grpSpPr>
          <a:xfrm rot="5400000">
            <a:off x="5078098" y="1954289"/>
            <a:ext cx="884610" cy="1149315"/>
            <a:chOff x="4020870" y="2194485"/>
            <a:chExt cx="1102258" cy="1432090"/>
          </a:xfrm>
          <a:solidFill>
            <a:srgbClr val="C00000"/>
          </a:solidFill>
          <a:effectLst>
            <a:outerShdw blurRad="444500" dist="254000" dir="8100000" algn="tr" rotWithShape="0">
              <a:prstClr val="black">
                <a:alpha val="50000"/>
              </a:prstClr>
            </a:outerShdw>
          </a:effectLst>
        </p:grpSpPr>
        <p:sp>
          <p:nvSpPr>
            <p:cNvPr id="35"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8">
                <a:solidFill>
                  <a:schemeClr val="tx1">
                    <a:lumMod val="65000"/>
                    <a:lumOff val="35000"/>
                  </a:schemeClr>
                </a:solidFill>
                <a:cs typeface="+mn-ea"/>
                <a:sym typeface="+mn-lt"/>
              </a:endParaRPr>
            </a:p>
          </p:txBody>
        </p:sp>
        <p:sp>
          <p:nvSpPr>
            <p:cNvPr id="36"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8">
                <a:solidFill>
                  <a:schemeClr val="tx1">
                    <a:lumMod val="65000"/>
                    <a:lumOff val="35000"/>
                  </a:schemeClr>
                </a:solidFill>
                <a:cs typeface="+mn-ea"/>
                <a:sym typeface="+mn-lt"/>
              </a:endParaRPr>
            </a:p>
          </p:txBody>
        </p:sp>
      </p:grpSp>
      <p:sp>
        <p:nvSpPr>
          <p:cNvPr id="37" name="椭圆 34"/>
          <p:cNvSpPr/>
          <p:nvPr/>
        </p:nvSpPr>
        <p:spPr>
          <a:xfrm rot="5400000">
            <a:off x="4511010" y="3046207"/>
            <a:ext cx="897916" cy="1154772"/>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8">
              <a:solidFill>
                <a:schemeClr val="tx1">
                  <a:lumMod val="65000"/>
                  <a:lumOff val="35000"/>
                </a:schemeClr>
              </a:solidFill>
              <a:cs typeface="+mn-ea"/>
              <a:sym typeface="+mn-lt"/>
            </a:endParaRPr>
          </a:p>
        </p:txBody>
      </p:sp>
      <p:grpSp>
        <p:nvGrpSpPr>
          <p:cNvPr id="38" name="组合 37"/>
          <p:cNvGrpSpPr/>
          <p:nvPr/>
        </p:nvGrpSpPr>
        <p:grpSpPr>
          <a:xfrm rot="16200000">
            <a:off x="3136924" y="3022975"/>
            <a:ext cx="884610" cy="1149315"/>
            <a:chOff x="4020870" y="2194485"/>
            <a:chExt cx="1102258" cy="1432090"/>
          </a:xfrm>
          <a:solidFill>
            <a:srgbClr val="C00000"/>
          </a:solidFill>
          <a:effectLst>
            <a:outerShdw blurRad="444500" dist="254000" dir="8100000" algn="tr" rotWithShape="0">
              <a:prstClr val="black">
                <a:alpha val="50000"/>
              </a:prstClr>
            </a:outerShdw>
          </a:effectLst>
        </p:grpSpPr>
        <p:sp>
          <p:nvSpPr>
            <p:cNvPr id="3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8">
                <a:solidFill>
                  <a:schemeClr val="tx1">
                    <a:lumMod val="65000"/>
                    <a:lumOff val="35000"/>
                  </a:schemeClr>
                </a:solidFill>
                <a:cs typeface="+mn-ea"/>
                <a:sym typeface="+mn-lt"/>
              </a:endParaRPr>
            </a:p>
          </p:txBody>
        </p:sp>
        <p:sp>
          <p:nvSpPr>
            <p:cNvPr id="40"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8">
                <a:solidFill>
                  <a:schemeClr val="tx1">
                    <a:lumMod val="65000"/>
                    <a:lumOff val="35000"/>
                  </a:schemeClr>
                </a:solidFill>
                <a:cs typeface="+mn-ea"/>
                <a:sym typeface="+mn-lt"/>
              </a:endParaRPr>
            </a:p>
          </p:txBody>
        </p:sp>
      </p:grpSp>
      <p:sp>
        <p:nvSpPr>
          <p:cNvPr id="41" name="TextBox 14"/>
          <p:cNvSpPr txBox="1"/>
          <p:nvPr/>
        </p:nvSpPr>
        <p:spPr>
          <a:xfrm>
            <a:off x="5641014" y="3620168"/>
            <a:ext cx="2666114" cy="424090"/>
          </a:xfrm>
          <a:prstGeom prst="rect">
            <a:avLst/>
          </a:prstGeom>
          <a:noFill/>
        </p:spPr>
        <p:txBody>
          <a:bodyPr wrap="none" rtlCol="0">
            <a:spAutoFit/>
          </a:bodyPr>
          <a:lstStyle/>
          <a:p>
            <a:pPr>
              <a:defRPr/>
            </a:pPr>
            <a:r>
              <a:rPr lang="zh-CN" altLang="en-US" sz="1078" dirty="0">
                <a:solidFill>
                  <a:schemeClr val="tx1">
                    <a:lumMod val="65000"/>
                    <a:lumOff val="35000"/>
                  </a:schemeClr>
                </a:solidFill>
                <a:cs typeface="+mn-ea"/>
                <a:sym typeface="+mn-lt"/>
              </a:rPr>
              <a:t>单击此处添加简短说明，添加简短文字，</a:t>
            </a:r>
            <a:endParaRPr lang="en-US" altLang="zh-CN" sz="1078" dirty="0">
              <a:solidFill>
                <a:schemeClr val="tx1">
                  <a:lumMod val="65000"/>
                  <a:lumOff val="35000"/>
                </a:schemeClr>
              </a:solidFill>
              <a:cs typeface="+mn-ea"/>
              <a:sym typeface="+mn-lt"/>
            </a:endParaRPr>
          </a:p>
          <a:p>
            <a:pPr>
              <a:defRPr/>
            </a:pPr>
            <a:r>
              <a:rPr lang="zh-CN" altLang="en-US" sz="1078" dirty="0">
                <a:solidFill>
                  <a:schemeClr val="tx1">
                    <a:lumMod val="65000"/>
                    <a:lumOff val="35000"/>
                  </a:schemeClr>
                </a:solidFill>
                <a:cs typeface="+mn-ea"/>
                <a:sym typeface="+mn-lt"/>
              </a:rPr>
              <a:t>具体文字添加此处。</a:t>
            </a:r>
            <a:endParaRPr lang="en-US" altLang="zh-CN" sz="1078" dirty="0">
              <a:solidFill>
                <a:schemeClr val="tx1">
                  <a:lumMod val="65000"/>
                  <a:lumOff val="35000"/>
                </a:schemeClr>
              </a:solidFill>
              <a:cs typeface="+mn-ea"/>
              <a:sym typeface="+mn-lt"/>
            </a:endParaRPr>
          </a:p>
        </p:txBody>
      </p:sp>
      <p:sp>
        <p:nvSpPr>
          <p:cNvPr id="42" name="TextBox 15"/>
          <p:cNvSpPr txBox="1"/>
          <p:nvPr/>
        </p:nvSpPr>
        <p:spPr>
          <a:xfrm>
            <a:off x="775203" y="2553842"/>
            <a:ext cx="2666115" cy="424090"/>
          </a:xfrm>
          <a:prstGeom prst="rect">
            <a:avLst/>
          </a:prstGeom>
          <a:noFill/>
        </p:spPr>
        <p:txBody>
          <a:bodyPr wrap="none" rtlCol="0">
            <a:spAutoFit/>
          </a:bodyPr>
          <a:lstStyle/>
          <a:p>
            <a:pPr algn="r">
              <a:defRPr/>
            </a:pPr>
            <a:r>
              <a:rPr lang="zh-CN" altLang="en-US" sz="1078" dirty="0">
                <a:solidFill>
                  <a:schemeClr val="tx1">
                    <a:lumMod val="65000"/>
                    <a:lumOff val="35000"/>
                  </a:schemeClr>
                </a:solidFill>
                <a:cs typeface="+mn-ea"/>
                <a:sym typeface="+mn-lt"/>
              </a:rPr>
              <a:t>单击此处添加简短说明，添加简短文字，</a:t>
            </a:r>
            <a:endParaRPr lang="en-US" altLang="zh-CN" sz="1078" dirty="0">
              <a:solidFill>
                <a:schemeClr val="tx1">
                  <a:lumMod val="65000"/>
                  <a:lumOff val="35000"/>
                </a:schemeClr>
              </a:solidFill>
              <a:cs typeface="+mn-ea"/>
              <a:sym typeface="+mn-lt"/>
            </a:endParaRPr>
          </a:p>
          <a:p>
            <a:pPr algn="r">
              <a:defRPr/>
            </a:pPr>
            <a:r>
              <a:rPr lang="zh-CN" altLang="en-US" sz="1078" dirty="0">
                <a:solidFill>
                  <a:schemeClr val="tx1">
                    <a:lumMod val="65000"/>
                    <a:lumOff val="35000"/>
                  </a:schemeClr>
                </a:solidFill>
                <a:cs typeface="+mn-ea"/>
                <a:sym typeface="+mn-lt"/>
              </a:rPr>
              <a:t>具体文字添加此处。</a:t>
            </a:r>
            <a:endParaRPr lang="en-US" altLang="zh-CN" sz="1078" dirty="0">
              <a:solidFill>
                <a:schemeClr val="tx1">
                  <a:lumMod val="65000"/>
                  <a:lumOff val="35000"/>
                </a:schemeClr>
              </a:solidFill>
              <a:cs typeface="+mn-ea"/>
              <a:sym typeface="+mn-lt"/>
            </a:endParaRPr>
          </a:p>
        </p:txBody>
      </p:sp>
      <p:sp>
        <p:nvSpPr>
          <p:cNvPr id="43" name="TextBox 16"/>
          <p:cNvSpPr txBox="1"/>
          <p:nvPr/>
        </p:nvSpPr>
        <p:spPr>
          <a:xfrm>
            <a:off x="304627" y="3616623"/>
            <a:ext cx="2666115" cy="424090"/>
          </a:xfrm>
          <a:prstGeom prst="rect">
            <a:avLst/>
          </a:prstGeom>
          <a:noFill/>
        </p:spPr>
        <p:txBody>
          <a:bodyPr wrap="none" rtlCol="0">
            <a:spAutoFit/>
          </a:bodyPr>
          <a:lstStyle/>
          <a:p>
            <a:pPr algn="r">
              <a:defRPr/>
            </a:pPr>
            <a:r>
              <a:rPr lang="zh-CN" altLang="en-US" sz="1078" dirty="0">
                <a:solidFill>
                  <a:schemeClr val="tx1">
                    <a:lumMod val="65000"/>
                    <a:lumOff val="35000"/>
                  </a:schemeClr>
                </a:solidFill>
                <a:cs typeface="+mn-ea"/>
                <a:sym typeface="+mn-lt"/>
              </a:rPr>
              <a:t>单击此处添加简短说明，添加简短文字，</a:t>
            </a:r>
            <a:endParaRPr lang="en-US" altLang="zh-CN" sz="1078" dirty="0">
              <a:solidFill>
                <a:schemeClr val="tx1">
                  <a:lumMod val="65000"/>
                  <a:lumOff val="35000"/>
                </a:schemeClr>
              </a:solidFill>
              <a:cs typeface="+mn-ea"/>
              <a:sym typeface="+mn-lt"/>
            </a:endParaRPr>
          </a:p>
          <a:p>
            <a:pPr algn="r">
              <a:defRPr/>
            </a:pPr>
            <a:r>
              <a:rPr lang="zh-CN" altLang="en-US" sz="1078" dirty="0">
                <a:solidFill>
                  <a:schemeClr val="tx1">
                    <a:lumMod val="65000"/>
                    <a:lumOff val="35000"/>
                  </a:schemeClr>
                </a:solidFill>
                <a:cs typeface="+mn-ea"/>
                <a:sym typeface="+mn-lt"/>
              </a:rPr>
              <a:t>具体文字添加此处。</a:t>
            </a:r>
            <a:endParaRPr lang="en-US" altLang="zh-CN" sz="1078" dirty="0">
              <a:solidFill>
                <a:schemeClr val="tx1">
                  <a:lumMod val="65000"/>
                  <a:lumOff val="35000"/>
                </a:schemeClr>
              </a:solidFill>
              <a:cs typeface="+mn-ea"/>
              <a:sym typeface="+mn-lt"/>
            </a:endParaRPr>
          </a:p>
        </p:txBody>
      </p:sp>
      <p:sp>
        <p:nvSpPr>
          <p:cNvPr id="69" name="TextBox 17"/>
          <p:cNvSpPr txBox="1"/>
          <p:nvPr/>
        </p:nvSpPr>
        <p:spPr>
          <a:xfrm>
            <a:off x="6122728" y="2521294"/>
            <a:ext cx="2666114" cy="424090"/>
          </a:xfrm>
          <a:prstGeom prst="rect">
            <a:avLst/>
          </a:prstGeom>
          <a:noFill/>
        </p:spPr>
        <p:txBody>
          <a:bodyPr wrap="none" rtlCol="0">
            <a:spAutoFit/>
          </a:bodyPr>
          <a:lstStyle/>
          <a:p>
            <a:pPr>
              <a:defRPr/>
            </a:pPr>
            <a:r>
              <a:rPr lang="zh-CN" altLang="en-US" sz="1078" dirty="0">
                <a:solidFill>
                  <a:schemeClr val="tx1">
                    <a:lumMod val="65000"/>
                    <a:lumOff val="35000"/>
                  </a:schemeClr>
                </a:solidFill>
                <a:cs typeface="+mn-ea"/>
                <a:sym typeface="+mn-lt"/>
              </a:rPr>
              <a:t>单击此处添加简短说明，添加简短文字，</a:t>
            </a:r>
            <a:endParaRPr lang="en-US" altLang="zh-CN" sz="1078" dirty="0">
              <a:solidFill>
                <a:schemeClr val="tx1">
                  <a:lumMod val="65000"/>
                  <a:lumOff val="35000"/>
                </a:schemeClr>
              </a:solidFill>
              <a:cs typeface="+mn-ea"/>
              <a:sym typeface="+mn-lt"/>
            </a:endParaRPr>
          </a:p>
          <a:p>
            <a:pPr>
              <a:defRPr/>
            </a:pPr>
            <a:r>
              <a:rPr lang="zh-CN" altLang="en-US" sz="1078" dirty="0">
                <a:solidFill>
                  <a:schemeClr val="tx1">
                    <a:lumMod val="65000"/>
                    <a:lumOff val="35000"/>
                  </a:schemeClr>
                </a:solidFill>
                <a:cs typeface="+mn-ea"/>
                <a:sym typeface="+mn-lt"/>
              </a:rPr>
              <a:t>具体文字添加此处。</a:t>
            </a:r>
            <a:endParaRPr lang="en-US" altLang="zh-CN" sz="1078" dirty="0">
              <a:solidFill>
                <a:schemeClr val="tx1">
                  <a:lumMod val="65000"/>
                  <a:lumOff val="35000"/>
                </a:schemeClr>
              </a:solidFill>
              <a:cs typeface="+mn-ea"/>
              <a:sym typeface="+mn-lt"/>
            </a:endParaRPr>
          </a:p>
        </p:txBody>
      </p:sp>
      <p:sp>
        <p:nvSpPr>
          <p:cNvPr id="70" name="TextBox 18"/>
          <p:cNvSpPr txBox="1"/>
          <p:nvPr/>
        </p:nvSpPr>
        <p:spPr>
          <a:xfrm>
            <a:off x="1651150" y="1145023"/>
            <a:ext cx="1319593" cy="318549"/>
          </a:xfrm>
          <a:prstGeom prst="rect">
            <a:avLst/>
          </a:prstGeom>
          <a:noFill/>
        </p:spPr>
        <p:txBody>
          <a:bodyPr wrap="none" rtlCol="0">
            <a:spAutoFit/>
          </a:bodyPr>
          <a:lstStyle/>
          <a:p>
            <a:pPr algn="r"/>
            <a:r>
              <a:rPr lang="zh-CN" altLang="en-US" sz="1470" dirty="0">
                <a:solidFill>
                  <a:srgbClr val="C00000"/>
                </a:solidFill>
                <a:cs typeface="+mn-ea"/>
                <a:sym typeface="+mn-lt"/>
              </a:rPr>
              <a:t>添加标题内容</a:t>
            </a:r>
          </a:p>
        </p:txBody>
      </p:sp>
      <p:sp>
        <p:nvSpPr>
          <p:cNvPr id="71" name="TextBox 19"/>
          <p:cNvSpPr txBox="1"/>
          <p:nvPr/>
        </p:nvSpPr>
        <p:spPr>
          <a:xfrm>
            <a:off x="5635516" y="1179452"/>
            <a:ext cx="1319592" cy="318549"/>
          </a:xfrm>
          <a:prstGeom prst="rect">
            <a:avLst/>
          </a:prstGeom>
          <a:noFill/>
        </p:spPr>
        <p:txBody>
          <a:bodyPr wrap="none" rtlCol="0">
            <a:spAutoFit/>
          </a:bodyPr>
          <a:lstStyle/>
          <a:p>
            <a:r>
              <a:rPr lang="zh-CN" altLang="en-US" sz="1470" dirty="0">
                <a:solidFill>
                  <a:srgbClr val="C00000"/>
                </a:solidFill>
                <a:cs typeface="+mn-ea"/>
                <a:sym typeface="+mn-lt"/>
              </a:rPr>
              <a:t>添加标题内容</a:t>
            </a:r>
          </a:p>
        </p:txBody>
      </p:sp>
      <p:sp>
        <p:nvSpPr>
          <p:cNvPr id="72" name="椭圆 34"/>
          <p:cNvSpPr/>
          <p:nvPr/>
        </p:nvSpPr>
        <p:spPr>
          <a:xfrm rot="5400000">
            <a:off x="4526511" y="929206"/>
            <a:ext cx="897916" cy="1154772"/>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C0000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8">
              <a:solidFill>
                <a:schemeClr val="tx1">
                  <a:lumMod val="65000"/>
                  <a:lumOff val="35000"/>
                </a:schemeClr>
              </a:solidFill>
              <a:cs typeface="+mn-ea"/>
              <a:sym typeface="+mn-lt"/>
            </a:endParaRPr>
          </a:p>
        </p:txBody>
      </p:sp>
      <p:grpSp>
        <p:nvGrpSpPr>
          <p:cNvPr id="73" name="组合 72"/>
          <p:cNvGrpSpPr/>
          <p:nvPr/>
        </p:nvGrpSpPr>
        <p:grpSpPr>
          <a:xfrm rot="16200000">
            <a:off x="3152425" y="905973"/>
            <a:ext cx="884610" cy="1149315"/>
            <a:chOff x="4020870" y="2194485"/>
            <a:chExt cx="1102258" cy="1432090"/>
          </a:xfrm>
          <a:solidFill>
            <a:srgbClr val="C00000"/>
          </a:solidFill>
          <a:effectLst>
            <a:outerShdw blurRad="444500" dist="254000" dir="8100000" algn="tr" rotWithShape="0">
              <a:prstClr val="black">
                <a:alpha val="50000"/>
              </a:prstClr>
            </a:outerShdw>
          </a:effectLst>
        </p:grpSpPr>
        <p:sp>
          <p:nvSpPr>
            <p:cNvPr id="74"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8">
                <a:solidFill>
                  <a:schemeClr val="tx1">
                    <a:lumMod val="65000"/>
                    <a:lumOff val="35000"/>
                  </a:schemeClr>
                </a:solidFill>
                <a:cs typeface="+mn-ea"/>
                <a:sym typeface="+mn-lt"/>
              </a:endParaRPr>
            </a:p>
          </p:txBody>
        </p:sp>
        <p:sp>
          <p:nvSpPr>
            <p:cNvPr id="75"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78">
                <a:solidFill>
                  <a:schemeClr val="tx1">
                    <a:lumMod val="65000"/>
                    <a:lumOff val="35000"/>
                  </a:schemeClr>
                </a:solidFill>
                <a:cs typeface="+mn-ea"/>
                <a:sym typeface="+mn-lt"/>
              </a:endParaRPr>
            </a:p>
          </p:txBody>
        </p:sp>
      </p:grpSp>
      <p:sp>
        <p:nvSpPr>
          <p:cNvPr id="76" name="TextBox 24"/>
          <p:cNvSpPr txBox="1"/>
          <p:nvPr/>
        </p:nvSpPr>
        <p:spPr>
          <a:xfrm>
            <a:off x="5623834" y="1461706"/>
            <a:ext cx="2666114" cy="424090"/>
          </a:xfrm>
          <a:prstGeom prst="rect">
            <a:avLst/>
          </a:prstGeom>
          <a:noFill/>
        </p:spPr>
        <p:txBody>
          <a:bodyPr wrap="none" rtlCol="0">
            <a:spAutoFit/>
          </a:bodyPr>
          <a:lstStyle/>
          <a:p>
            <a:pPr>
              <a:defRPr/>
            </a:pPr>
            <a:r>
              <a:rPr lang="zh-CN" altLang="en-US" sz="1078" dirty="0">
                <a:solidFill>
                  <a:schemeClr val="tx1">
                    <a:lumMod val="65000"/>
                    <a:lumOff val="35000"/>
                  </a:schemeClr>
                </a:solidFill>
                <a:cs typeface="+mn-ea"/>
                <a:sym typeface="+mn-lt"/>
              </a:rPr>
              <a:t>单击此处添加简短说明，添加简短文字，</a:t>
            </a:r>
            <a:endParaRPr lang="en-US" altLang="zh-CN" sz="1078" dirty="0">
              <a:solidFill>
                <a:schemeClr val="tx1">
                  <a:lumMod val="65000"/>
                  <a:lumOff val="35000"/>
                </a:schemeClr>
              </a:solidFill>
              <a:cs typeface="+mn-ea"/>
              <a:sym typeface="+mn-lt"/>
            </a:endParaRPr>
          </a:p>
          <a:p>
            <a:pPr>
              <a:defRPr/>
            </a:pPr>
            <a:r>
              <a:rPr lang="zh-CN" altLang="en-US" sz="1078" dirty="0">
                <a:solidFill>
                  <a:schemeClr val="tx1">
                    <a:lumMod val="65000"/>
                    <a:lumOff val="35000"/>
                  </a:schemeClr>
                </a:solidFill>
                <a:cs typeface="+mn-ea"/>
                <a:sym typeface="+mn-lt"/>
              </a:rPr>
              <a:t>具体文字添加此处。</a:t>
            </a:r>
            <a:endParaRPr lang="en-US" altLang="zh-CN" sz="1078" dirty="0">
              <a:solidFill>
                <a:schemeClr val="tx1">
                  <a:lumMod val="65000"/>
                  <a:lumOff val="35000"/>
                </a:schemeClr>
              </a:solidFill>
              <a:cs typeface="+mn-ea"/>
              <a:sym typeface="+mn-lt"/>
            </a:endParaRPr>
          </a:p>
        </p:txBody>
      </p:sp>
      <p:sp>
        <p:nvSpPr>
          <p:cNvPr id="77" name="TextBox 25"/>
          <p:cNvSpPr txBox="1"/>
          <p:nvPr/>
        </p:nvSpPr>
        <p:spPr>
          <a:xfrm>
            <a:off x="375191" y="1464898"/>
            <a:ext cx="2666115" cy="424090"/>
          </a:xfrm>
          <a:prstGeom prst="rect">
            <a:avLst/>
          </a:prstGeom>
          <a:noFill/>
        </p:spPr>
        <p:txBody>
          <a:bodyPr wrap="none" rtlCol="0">
            <a:spAutoFit/>
          </a:bodyPr>
          <a:lstStyle/>
          <a:p>
            <a:pPr algn="r">
              <a:defRPr/>
            </a:pPr>
            <a:r>
              <a:rPr lang="zh-CN" altLang="en-US" sz="1078" dirty="0">
                <a:solidFill>
                  <a:schemeClr val="tx1">
                    <a:lumMod val="65000"/>
                    <a:lumOff val="35000"/>
                  </a:schemeClr>
                </a:solidFill>
                <a:cs typeface="+mn-ea"/>
                <a:sym typeface="+mn-lt"/>
              </a:rPr>
              <a:t>单击此处添加简短说明，添加简短文字，</a:t>
            </a:r>
            <a:endParaRPr lang="en-US" altLang="zh-CN" sz="1078" dirty="0">
              <a:solidFill>
                <a:schemeClr val="tx1">
                  <a:lumMod val="65000"/>
                  <a:lumOff val="35000"/>
                </a:schemeClr>
              </a:solidFill>
              <a:cs typeface="+mn-ea"/>
              <a:sym typeface="+mn-lt"/>
            </a:endParaRPr>
          </a:p>
          <a:p>
            <a:pPr algn="r">
              <a:defRPr/>
            </a:pPr>
            <a:r>
              <a:rPr lang="zh-CN" altLang="en-US" sz="1078" dirty="0">
                <a:solidFill>
                  <a:schemeClr val="tx1">
                    <a:lumMod val="65000"/>
                    <a:lumOff val="35000"/>
                  </a:schemeClr>
                </a:solidFill>
                <a:cs typeface="+mn-ea"/>
                <a:sym typeface="+mn-lt"/>
              </a:rPr>
              <a:t>具体文字添加此处。</a:t>
            </a:r>
            <a:endParaRPr lang="en-US" altLang="zh-CN" sz="1078" dirty="0">
              <a:solidFill>
                <a:schemeClr val="tx1">
                  <a:lumMod val="65000"/>
                  <a:lumOff val="35000"/>
                </a:schemeClr>
              </a:solidFill>
              <a:cs typeface="+mn-ea"/>
              <a:sym typeface="+mn-lt"/>
            </a:endParaRPr>
          </a:p>
        </p:txBody>
      </p:sp>
      <p:sp>
        <p:nvSpPr>
          <p:cNvPr id="78" name="KSO_Shape"/>
          <p:cNvSpPr>
            <a:spLocks/>
          </p:cNvSpPr>
          <p:nvPr/>
        </p:nvSpPr>
        <p:spPr bwMode="auto">
          <a:xfrm>
            <a:off x="3466499" y="1265618"/>
            <a:ext cx="542392" cy="461031"/>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2352" dirty="0">
              <a:solidFill>
                <a:schemeClr val="tx1">
                  <a:lumMod val="65000"/>
                  <a:lumOff val="35000"/>
                </a:schemeClr>
              </a:solidFill>
              <a:cs typeface="+mn-ea"/>
              <a:sym typeface="+mn-lt"/>
            </a:endParaRPr>
          </a:p>
        </p:txBody>
      </p:sp>
      <p:sp>
        <p:nvSpPr>
          <p:cNvPr id="79" name="KSO_Shape"/>
          <p:cNvSpPr>
            <a:spLocks/>
          </p:cNvSpPr>
          <p:nvPr/>
        </p:nvSpPr>
        <p:spPr bwMode="auto">
          <a:xfrm>
            <a:off x="4015062" y="2294993"/>
            <a:ext cx="510307" cy="511158"/>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352" dirty="0">
              <a:solidFill>
                <a:schemeClr val="tx1">
                  <a:lumMod val="65000"/>
                  <a:lumOff val="35000"/>
                </a:schemeClr>
              </a:solidFill>
              <a:cs typeface="+mn-ea"/>
              <a:sym typeface="+mn-lt"/>
            </a:endParaRPr>
          </a:p>
        </p:txBody>
      </p:sp>
      <p:sp>
        <p:nvSpPr>
          <p:cNvPr id="80" name="KSO_Shape"/>
          <p:cNvSpPr>
            <a:spLocks/>
          </p:cNvSpPr>
          <p:nvPr/>
        </p:nvSpPr>
        <p:spPr bwMode="auto">
          <a:xfrm>
            <a:off x="3461530" y="3382127"/>
            <a:ext cx="506914" cy="436791"/>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2352" dirty="0">
              <a:solidFill>
                <a:schemeClr val="tx1">
                  <a:lumMod val="65000"/>
                  <a:lumOff val="35000"/>
                </a:schemeClr>
              </a:solidFill>
              <a:cs typeface="+mn-ea"/>
              <a:sym typeface="+mn-lt"/>
            </a:endParaRPr>
          </a:p>
        </p:txBody>
      </p:sp>
      <p:sp>
        <p:nvSpPr>
          <p:cNvPr id="81" name="KSO_Shape"/>
          <p:cNvSpPr>
            <a:spLocks/>
          </p:cNvSpPr>
          <p:nvPr/>
        </p:nvSpPr>
        <p:spPr bwMode="auto">
          <a:xfrm>
            <a:off x="4566789" y="1304751"/>
            <a:ext cx="585167" cy="401815"/>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2352" dirty="0">
              <a:solidFill>
                <a:schemeClr val="tx1">
                  <a:lumMod val="65000"/>
                  <a:lumOff val="35000"/>
                </a:schemeClr>
              </a:solidFill>
              <a:cs typeface="+mn-ea"/>
              <a:sym typeface="+mn-lt"/>
            </a:endParaRPr>
          </a:p>
        </p:txBody>
      </p:sp>
      <p:sp>
        <p:nvSpPr>
          <p:cNvPr id="82" name="KSO_Shape"/>
          <p:cNvSpPr>
            <a:spLocks/>
          </p:cNvSpPr>
          <p:nvPr/>
        </p:nvSpPr>
        <p:spPr bwMode="auto">
          <a:xfrm>
            <a:off x="5125008" y="2281518"/>
            <a:ext cx="512466" cy="507341"/>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2352" dirty="0">
              <a:solidFill>
                <a:schemeClr val="tx1">
                  <a:lumMod val="65000"/>
                  <a:lumOff val="35000"/>
                </a:schemeClr>
              </a:solidFill>
              <a:cs typeface="+mn-ea"/>
              <a:sym typeface="+mn-lt"/>
            </a:endParaRPr>
          </a:p>
        </p:txBody>
      </p:sp>
      <p:sp>
        <p:nvSpPr>
          <p:cNvPr id="83" name="KSO_Shape"/>
          <p:cNvSpPr/>
          <p:nvPr/>
        </p:nvSpPr>
        <p:spPr>
          <a:xfrm>
            <a:off x="4593620" y="3390205"/>
            <a:ext cx="470656" cy="470656"/>
          </a:xfrm>
          <a:custGeom>
            <a:avLst/>
            <a:gdLst>
              <a:gd name="connsiteX0" fmla="*/ 1063385 w 1944000"/>
              <a:gd name="connsiteY0" fmla="*/ 1082014 h 1944000"/>
              <a:gd name="connsiteX1" fmla="*/ 1093900 w 1944000"/>
              <a:gd name="connsiteY1" fmla="*/ 1089952 h 1944000"/>
              <a:gd name="connsiteX2" fmla="*/ 1121871 w 1944000"/>
              <a:gd name="connsiteY2" fmla="*/ 1097572 h 1944000"/>
              <a:gd name="connsiteX3" fmla="*/ 1146982 w 1944000"/>
              <a:gd name="connsiteY3" fmla="*/ 1104557 h 1944000"/>
              <a:gd name="connsiteX4" fmla="*/ 1169550 w 1944000"/>
              <a:gd name="connsiteY4" fmla="*/ 1111542 h 1944000"/>
              <a:gd name="connsiteX5" fmla="*/ 1188940 w 1944000"/>
              <a:gd name="connsiteY5" fmla="*/ 1118209 h 1944000"/>
              <a:gd name="connsiteX6" fmla="*/ 1205469 w 1944000"/>
              <a:gd name="connsiteY6" fmla="*/ 1124559 h 1944000"/>
              <a:gd name="connsiteX7" fmla="*/ 1212779 w 1944000"/>
              <a:gd name="connsiteY7" fmla="*/ 1127734 h 1944000"/>
              <a:gd name="connsiteX8" fmla="*/ 1219137 w 1944000"/>
              <a:gd name="connsiteY8" fmla="*/ 1130592 h 1944000"/>
              <a:gd name="connsiteX9" fmla="*/ 1225176 w 1944000"/>
              <a:gd name="connsiteY9" fmla="*/ 1133449 h 1944000"/>
              <a:gd name="connsiteX10" fmla="*/ 1230262 w 1944000"/>
              <a:gd name="connsiteY10" fmla="*/ 1136307 h 1944000"/>
              <a:gd name="connsiteX11" fmla="*/ 1238526 w 1944000"/>
              <a:gd name="connsiteY11" fmla="*/ 1141704 h 1944000"/>
              <a:gd name="connsiteX12" fmla="*/ 1245837 w 1944000"/>
              <a:gd name="connsiteY12" fmla="*/ 1146784 h 1944000"/>
              <a:gd name="connsiteX13" fmla="*/ 1253148 w 1944000"/>
              <a:gd name="connsiteY13" fmla="*/ 1152499 h 1944000"/>
              <a:gd name="connsiteX14" fmla="*/ 1259823 w 1944000"/>
              <a:gd name="connsiteY14" fmla="*/ 1158532 h 1944000"/>
              <a:gd name="connsiteX15" fmla="*/ 1265862 w 1944000"/>
              <a:gd name="connsiteY15" fmla="*/ 1164564 h 1944000"/>
              <a:gd name="connsiteX16" fmla="*/ 1271266 w 1944000"/>
              <a:gd name="connsiteY16" fmla="*/ 1170914 h 1944000"/>
              <a:gd name="connsiteX17" fmla="*/ 1276351 w 1944000"/>
              <a:gd name="connsiteY17" fmla="*/ 1177582 h 1944000"/>
              <a:gd name="connsiteX18" fmla="*/ 1280801 w 1944000"/>
              <a:gd name="connsiteY18" fmla="*/ 1184567 h 1944000"/>
              <a:gd name="connsiteX19" fmla="*/ 1284934 w 1944000"/>
              <a:gd name="connsiteY19" fmla="*/ 1191234 h 1944000"/>
              <a:gd name="connsiteX20" fmla="*/ 1288112 w 1944000"/>
              <a:gd name="connsiteY20" fmla="*/ 1198537 h 1944000"/>
              <a:gd name="connsiteX21" fmla="*/ 1291291 w 1944000"/>
              <a:gd name="connsiteY21" fmla="*/ 1206157 h 1944000"/>
              <a:gd name="connsiteX22" fmla="*/ 1293516 w 1944000"/>
              <a:gd name="connsiteY22" fmla="*/ 1214094 h 1944000"/>
              <a:gd name="connsiteX23" fmla="*/ 1295423 w 1944000"/>
              <a:gd name="connsiteY23" fmla="*/ 1222032 h 1944000"/>
              <a:gd name="connsiteX24" fmla="*/ 1296694 w 1944000"/>
              <a:gd name="connsiteY24" fmla="*/ 1230287 h 1944000"/>
              <a:gd name="connsiteX25" fmla="*/ 1297330 w 1944000"/>
              <a:gd name="connsiteY25" fmla="*/ 1238859 h 1944000"/>
              <a:gd name="connsiteX26" fmla="*/ 1297648 w 1944000"/>
              <a:gd name="connsiteY26" fmla="*/ 1247432 h 1944000"/>
              <a:gd name="connsiteX27" fmla="*/ 1297330 w 1944000"/>
              <a:gd name="connsiteY27" fmla="*/ 1257275 h 1944000"/>
              <a:gd name="connsiteX28" fmla="*/ 1296377 w 1944000"/>
              <a:gd name="connsiteY28" fmla="*/ 1266800 h 1944000"/>
              <a:gd name="connsiteX29" fmla="*/ 1295105 w 1944000"/>
              <a:gd name="connsiteY29" fmla="*/ 1276007 h 1944000"/>
              <a:gd name="connsiteX30" fmla="*/ 1292880 w 1944000"/>
              <a:gd name="connsiteY30" fmla="*/ 1285215 h 1944000"/>
              <a:gd name="connsiteX31" fmla="*/ 1290019 w 1944000"/>
              <a:gd name="connsiteY31" fmla="*/ 1294422 h 1944000"/>
              <a:gd name="connsiteX32" fmla="*/ 1286841 w 1944000"/>
              <a:gd name="connsiteY32" fmla="*/ 1303312 h 1944000"/>
              <a:gd name="connsiteX33" fmla="*/ 1283344 w 1944000"/>
              <a:gd name="connsiteY33" fmla="*/ 1312202 h 1944000"/>
              <a:gd name="connsiteX34" fmla="*/ 1278576 w 1944000"/>
              <a:gd name="connsiteY34" fmla="*/ 1320775 h 1944000"/>
              <a:gd name="connsiteX35" fmla="*/ 1273808 w 1944000"/>
              <a:gd name="connsiteY35" fmla="*/ 1329347 h 1944000"/>
              <a:gd name="connsiteX36" fmla="*/ 1267769 w 1944000"/>
              <a:gd name="connsiteY36" fmla="*/ 1337602 h 1944000"/>
              <a:gd name="connsiteX37" fmla="*/ 1261412 w 1944000"/>
              <a:gd name="connsiteY37" fmla="*/ 1345857 h 1944000"/>
              <a:gd name="connsiteX38" fmla="*/ 1254737 w 1944000"/>
              <a:gd name="connsiteY38" fmla="*/ 1353795 h 1944000"/>
              <a:gd name="connsiteX39" fmla="*/ 1247426 w 1944000"/>
              <a:gd name="connsiteY39" fmla="*/ 1361732 h 1944000"/>
              <a:gd name="connsiteX40" fmla="*/ 1239162 w 1944000"/>
              <a:gd name="connsiteY40" fmla="*/ 1369670 h 1944000"/>
              <a:gd name="connsiteX41" fmla="*/ 1230580 w 1944000"/>
              <a:gd name="connsiteY41" fmla="*/ 1376655 h 1944000"/>
              <a:gd name="connsiteX42" fmla="*/ 1221362 w 1944000"/>
              <a:gd name="connsiteY42" fmla="*/ 1384275 h 1944000"/>
              <a:gd name="connsiteX43" fmla="*/ 1214051 w 1944000"/>
              <a:gd name="connsiteY43" fmla="*/ 1389672 h 1944000"/>
              <a:gd name="connsiteX44" fmla="*/ 1206422 w 1944000"/>
              <a:gd name="connsiteY44" fmla="*/ 1394435 h 1944000"/>
              <a:gd name="connsiteX45" fmla="*/ 1198476 w 1944000"/>
              <a:gd name="connsiteY45" fmla="*/ 1399515 h 1944000"/>
              <a:gd name="connsiteX46" fmla="*/ 1190211 w 1944000"/>
              <a:gd name="connsiteY46" fmla="*/ 1403960 h 1944000"/>
              <a:gd name="connsiteX47" fmla="*/ 1181311 w 1944000"/>
              <a:gd name="connsiteY47" fmla="*/ 1408087 h 1944000"/>
              <a:gd name="connsiteX48" fmla="*/ 1172411 w 1944000"/>
              <a:gd name="connsiteY48" fmla="*/ 1411897 h 1944000"/>
              <a:gd name="connsiteX49" fmla="*/ 1163193 w 1944000"/>
              <a:gd name="connsiteY49" fmla="*/ 1416025 h 1944000"/>
              <a:gd name="connsiteX50" fmla="*/ 1153340 w 1944000"/>
              <a:gd name="connsiteY50" fmla="*/ 1419517 h 1944000"/>
              <a:gd name="connsiteX51" fmla="*/ 1143486 w 1944000"/>
              <a:gd name="connsiteY51" fmla="*/ 1422692 h 1944000"/>
              <a:gd name="connsiteX52" fmla="*/ 1132997 w 1944000"/>
              <a:gd name="connsiteY52" fmla="*/ 1425867 h 1944000"/>
              <a:gd name="connsiteX53" fmla="*/ 1122189 w 1944000"/>
              <a:gd name="connsiteY53" fmla="*/ 1428407 h 1944000"/>
              <a:gd name="connsiteX54" fmla="*/ 1111064 w 1944000"/>
              <a:gd name="connsiteY54" fmla="*/ 1431265 h 1944000"/>
              <a:gd name="connsiteX55" fmla="*/ 1099621 w 1944000"/>
              <a:gd name="connsiteY55" fmla="*/ 1433487 h 1944000"/>
              <a:gd name="connsiteX56" fmla="*/ 1087860 w 1944000"/>
              <a:gd name="connsiteY56" fmla="*/ 1435392 h 1944000"/>
              <a:gd name="connsiteX57" fmla="*/ 1075782 w 1944000"/>
              <a:gd name="connsiteY57" fmla="*/ 1436980 h 1944000"/>
              <a:gd name="connsiteX58" fmla="*/ 1063385 w 1944000"/>
              <a:gd name="connsiteY58" fmla="*/ 1438567 h 1944000"/>
              <a:gd name="connsiteX59" fmla="*/ 880616 w 1944000"/>
              <a:gd name="connsiteY59" fmla="*/ 505752 h 1944000"/>
              <a:gd name="connsiteX60" fmla="*/ 880616 w 1944000"/>
              <a:gd name="connsiteY60" fmla="*/ 814362 h 1944000"/>
              <a:gd name="connsiteX61" fmla="*/ 847241 w 1944000"/>
              <a:gd name="connsiteY61" fmla="*/ 805789 h 1944000"/>
              <a:gd name="connsiteX62" fmla="*/ 820223 w 1944000"/>
              <a:gd name="connsiteY62" fmla="*/ 798804 h 1944000"/>
              <a:gd name="connsiteX63" fmla="*/ 799879 w 1944000"/>
              <a:gd name="connsiteY63" fmla="*/ 793089 h 1944000"/>
              <a:gd name="connsiteX64" fmla="*/ 785894 w 1944000"/>
              <a:gd name="connsiteY64" fmla="*/ 788327 h 1944000"/>
              <a:gd name="connsiteX65" fmla="*/ 771590 w 1944000"/>
              <a:gd name="connsiteY65" fmla="*/ 782929 h 1944000"/>
              <a:gd name="connsiteX66" fmla="*/ 757922 w 1944000"/>
              <a:gd name="connsiteY66" fmla="*/ 776897 h 1944000"/>
              <a:gd name="connsiteX67" fmla="*/ 745843 w 1944000"/>
              <a:gd name="connsiteY67" fmla="*/ 770229 h 1944000"/>
              <a:gd name="connsiteX68" fmla="*/ 739804 w 1944000"/>
              <a:gd name="connsiteY68" fmla="*/ 767054 h 1944000"/>
              <a:gd name="connsiteX69" fmla="*/ 734400 w 1944000"/>
              <a:gd name="connsiteY69" fmla="*/ 763879 h 1944000"/>
              <a:gd name="connsiteX70" fmla="*/ 728679 w 1944000"/>
              <a:gd name="connsiteY70" fmla="*/ 760069 h 1944000"/>
              <a:gd name="connsiteX71" fmla="*/ 723593 w 1944000"/>
              <a:gd name="connsiteY71" fmla="*/ 756577 h 1944000"/>
              <a:gd name="connsiteX72" fmla="*/ 718825 w 1944000"/>
              <a:gd name="connsiteY72" fmla="*/ 752767 h 1944000"/>
              <a:gd name="connsiteX73" fmla="*/ 714057 w 1944000"/>
              <a:gd name="connsiteY73" fmla="*/ 749274 h 1944000"/>
              <a:gd name="connsiteX74" fmla="*/ 709925 w 1944000"/>
              <a:gd name="connsiteY74" fmla="*/ 745464 h 1944000"/>
              <a:gd name="connsiteX75" fmla="*/ 705475 w 1944000"/>
              <a:gd name="connsiteY75" fmla="*/ 741337 h 1944000"/>
              <a:gd name="connsiteX76" fmla="*/ 701979 w 1944000"/>
              <a:gd name="connsiteY76" fmla="*/ 737209 h 1944000"/>
              <a:gd name="connsiteX77" fmla="*/ 698164 w 1944000"/>
              <a:gd name="connsiteY77" fmla="*/ 733082 h 1944000"/>
              <a:gd name="connsiteX78" fmla="*/ 694668 w 1944000"/>
              <a:gd name="connsiteY78" fmla="*/ 728954 h 1944000"/>
              <a:gd name="connsiteX79" fmla="*/ 691807 w 1944000"/>
              <a:gd name="connsiteY79" fmla="*/ 724827 h 1944000"/>
              <a:gd name="connsiteX80" fmla="*/ 688629 w 1944000"/>
              <a:gd name="connsiteY80" fmla="*/ 720699 h 1944000"/>
              <a:gd name="connsiteX81" fmla="*/ 686086 w 1944000"/>
              <a:gd name="connsiteY81" fmla="*/ 716254 h 1944000"/>
              <a:gd name="connsiteX82" fmla="*/ 683543 w 1944000"/>
              <a:gd name="connsiteY82" fmla="*/ 712127 h 1944000"/>
              <a:gd name="connsiteX83" fmla="*/ 681000 w 1944000"/>
              <a:gd name="connsiteY83" fmla="*/ 707682 h 1944000"/>
              <a:gd name="connsiteX84" fmla="*/ 679093 w 1944000"/>
              <a:gd name="connsiteY84" fmla="*/ 703237 h 1944000"/>
              <a:gd name="connsiteX85" fmla="*/ 677186 w 1944000"/>
              <a:gd name="connsiteY85" fmla="*/ 698474 h 1944000"/>
              <a:gd name="connsiteX86" fmla="*/ 675596 w 1944000"/>
              <a:gd name="connsiteY86" fmla="*/ 694347 h 1944000"/>
              <a:gd name="connsiteX87" fmla="*/ 674325 w 1944000"/>
              <a:gd name="connsiteY87" fmla="*/ 689584 h 1944000"/>
              <a:gd name="connsiteX88" fmla="*/ 673053 w 1944000"/>
              <a:gd name="connsiteY88" fmla="*/ 684822 h 1944000"/>
              <a:gd name="connsiteX89" fmla="*/ 671782 w 1944000"/>
              <a:gd name="connsiteY89" fmla="*/ 680059 h 1944000"/>
              <a:gd name="connsiteX90" fmla="*/ 671146 w 1944000"/>
              <a:gd name="connsiteY90" fmla="*/ 675297 h 1944000"/>
              <a:gd name="connsiteX91" fmla="*/ 670511 w 1944000"/>
              <a:gd name="connsiteY91" fmla="*/ 670217 h 1944000"/>
              <a:gd name="connsiteX92" fmla="*/ 670193 w 1944000"/>
              <a:gd name="connsiteY92" fmla="*/ 665137 h 1944000"/>
              <a:gd name="connsiteX93" fmla="*/ 670193 w 1944000"/>
              <a:gd name="connsiteY93" fmla="*/ 660374 h 1944000"/>
              <a:gd name="connsiteX94" fmla="*/ 670511 w 1944000"/>
              <a:gd name="connsiteY94" fmla="*/ 652437 h 1944000"/>
              <a:gd name="connsiteX95" fmla="*/ 671146 w 1944000"/>
              <a:gd name="connsiteY95" fmla="*/ 644499 h 1944000"/>
              <a:gd name="connsiteX96" fmla="*/ 672736 w 1944000"/>
              <a:gd name="connsiteY96" fmla="*/ 636879 h 1944000"/>
              <a:gd name="connsiteX97" fmla="*/ 674643 w 1944000"/>
              <a:gd name="connsiteY97" fmla="*/ 629259 h 1944000"/>
              <a:gd name="connsiteX98" fmla="*/ 676868 w 1944000"/>
              <a:gd name="connsiteY98" fmla="*/ 622274 h 1944000"/>
              <a:gd name="connsiteX99" fmla="*/ 679728 w 1944000"/>
              <a:gd name="connsiteY99" fmla="*/ 614972 h 1944000"/>
              <a:gd name="connsiteX100" fmla="*/ 683225 w 1944000"/>
              <a:gd name="connsiteY100" fmla="*/ 607669 h 1944000"/>
              <a:gd name="connsiteX101" fmla="*/ 687039 w 1944000"/>
              <a:gd name="connsiteY101" fmla="*/ 600684 h 1944000"/>
              <a:gd name="connsiteX102" fmla="*/ 691807 w 1944000"/>
              <a:gd name="connsiteY102" fmla="*/ 593699 h 1944000"/>
              <a:gd name="connsiteX103" fmla="*/ 696575 w 1944000"/>
              <a:gd name="connsiteY103" fmla="*/ 587349 h 1944000"/>
              <a:gd name="connsiteX104" fmla="*/ 702297 w 1944000"/>
              <a:gd name="connsiteY104" fmla="*/ 580682 h 1944000"/>
              <a:gd name="connsiteX105" fmla="*/ 708336 w 1944000"/>
              <a:gd name="connsiteY105" fmla="*/ 574014 h 1944000"/>
              <a:gd name="connsiteX106" fmla="*/ 714693 w 1944000"/>
              <a:gd name="connsiteY106" fmla="*/ 567664 h 1944000"/>
              <a:gd name="connsiteX107" fmla="*/ 722004 w 1944000"/>
              <a:gd name="connsiteY107" fmla="*/ 561632 h 1944000"/>
              <a:gd name="connsiteX108" fmla="*/ 729632 w 1944000"/>
              <a:gd name="connsiteY108" fmla="*/ 555282 h 1944000"/>
              <a:gd name="connsiteX109" fmla="*/ 737897 w 1944000"/>
              <a:gd name="connsiteY109" fmla="*/ 549249 h 1944000"/>
              <a:gd name="connsiteX110" fmla="*/ 743936 w 1944000"/>
              <a:gd name="connsiteY110" fmla="*/ 545122 h 1944000"/>
              <a:gd name="connsiteX111" fmla="*/ 750293 w 1944000"/>
              <a:gd name="connsiteY111" fmla="*/ 540994 h 1944000"/>
              <a:gd name="connsiteX112" fmla="*/ 757286 w 1944000"/>
              <a:gd name="connsiteY112" fmla="*/ 537502 h 1944000"/>
              <a:gd name="connsiteX113" fmla="*/ 764597 w 1944000"/>
              <a:gd name="connsiteY113" fmla="*/ 533692 h 1944000"/>
              <a:gd name="connsiteX114" fmla="*/ 772544 w 1944000"/>
              <a:gd name="connsiteY114" fmla="*/ 530517 h 1944000"/>
              <a:gd name="connsiteX115" fmla="*/ 780490 w 1944000"/>
              <a:gd name="connsiteY115" fmla="*/ 527342 h 1944000"/>
              <a:gd name="connsiteX116" fmla="*/ 789072 w 1944000"/>
              <a:gd name="connsiteY116" fmla="*/ 524167 h 1944000"/>
              <a:gd name="connsiteX117" fmla="*/ 797654 w 1944000"/>
              <a:gd name="connsiteY117" fmla="*/ 521627 h 1944000"/>
              <a:gd name="connsiteX118" fmla="*/ 806872 w 1944000"/>
              <a:gd name="connsiteY118" fmla="*/ 519087 h 1944000"/>
              <a:gd name="connsiteX119" fmla="*/ 816408 w 1944000"/>
              <a:gd name="connsiteY119" fmla="*/ 516229 h 1944000"/>
              <a:gd name="connsiteX120" fmla="*/ 825944 w 1944000"/>
              <a:gd name="connsiteY120" fmla="*/ 514324 h 1944000"/>
              <a:gd name="connsiteX121" fmla="*/ 836116 w 1944000"/>
              <a:gd name="connsiteY121" fmla="*/ 512102 h 1944000"/>
              <a:gd name="connsiteX122" fmla="*/ 846923 w 1944000"/>
              <a:gd name="connsiteY122" fmla="*/ 510514 h 1944000"/>
              <a:gd name="connsiteX123" fmla="*/ 858048 w 1944000"/>
              <a:gd name="connsiteY123" fmla="*/ 508927 h 1944000"/>
              <a:gd name="connsiteX124" fmla="*/ 869173 w 1944000"/>
              <a:gd name="connsiteY124" fmla="*/ 507022 h 1944000"/>
              <a:gd name="connsiteX125" fmla="*/ 880616 w 1944000"/>
              <a:gd name="connsiteY125" fmla="*/ 217144 h 1944000"/>
              <a:gd name="connsiteX126" fmla="*/ 880616 w 1944000"/>
              <a:gd name="connsiteY126" fmla="*/ 333984 h 1944000"/>
              <a:gd name="connsiteX127" fmla="*/ 863451 w 1944000"/>
              <a:gd name="connsiteY127" fmla="*/ 335254 h 1944000"/>
              <a:gd name="connsiteX128" fmla="*/ 846287 w 1944000"/>
              <a:gd name="connsiteY128" fmla="*/ 337159 h 1944000"/>
              <a:gd name="connsiteX129" fmla="*/ 829440 w 1944000"/>
              <a:gd name="connsiteY129" fmla="*/ 339382 h 1944000"/>
              <a:gd name="connsiteX130" fmla="*/ 812912 w 1944000"/>
              <a:gd name="connsiteY130" fmla="*/ 341922 h 1944000"/>
              <a:gd name="connsiteX131" fmla="*/ 796701 w 1944000"/>
              <a:gd name="connsiteY131" fmla="*/ 344779 h 1944000"/>
              <a:gd name="connsiteX132" fmla="*/ 780490 w 1944000"/>
              <a:gd name="connsiteY132" fmla="*/ 347954 h 1944000"/>
              <a:gd name="connsiteX133" fmla="*/ 764279 w 1944000"/>
              <a:gd name="connsiteY133" fmla="*/ 351764 h 1944000"/>
              <a:gd name="connsiteX134" fmla="*/ 748386 w 1944000"/>
              <a:gd name="connsiteY134" fmla="*/ 355892 h 1944000"/>
              <a:gd name="connsiteX135" fmla="*/ 726136 w 1944000"/>
              <a:gd name="connsiteY135" fmla="*/ 362242 h 1944000"/>
              <a:gd name="connsiteX136" fmla="*/ 704839 w 1944000"/>
              <a:gd name="connsiteY136" fmla="*/ 368909 h 1944000"/>
              <a:gd name="connsiteX137" fmla="*/ 684814 w 1944000"/>
              <a:gd name="connsiteY137" fmla="*/ 375894 h 1944000"/>
              <a:gd name="connsiteX138" fmla="*/ 666061 w 1944000"/>
              <a:gd name="connsiteY138" fmla="*/ 383197 h 1944000"/>
              <a:gd name="connsiteX139" fmla="*/ 657160 w 1944000"/>
              <a:gd name="connsiteY139" fmla="*/ 387324 h 1944000"/>
              <a:gd name="connsiteX140" fmla="*/ 648260 w 1944000"/>
              <a:gd name="connsiteY140" fmla="*/ 391134 h 1944000"/>
              <a:gd name="connsiteX141" fmla="*/ 639996 w 1944000"/>
              <a:gd name="connsiteY141" fmla="*/ 395262 h 1944000"/>
              <a:gd name="connsiteX142" fmla="*/ 632050 w 1944000"/>
              <a:gd name="connsiteY142" fmla="*/ 399072 h 1944000"/>
              <a:gd name="connsiteX143" fmla="*/ 624103 w 1944000"/>
              <a:gd name="connsiteY143" fmla="*/ 403517 h 1944000"/>
              <a:gd name="connsiteX144" fmla="*/ 616792 w 1944000"/>
              <a:gd name="connsiteY144" fmla="*/ 407644 h 1944000"/>
              <a:gd name="connsiteX145" fmla="*/ 609481 w 1944000"/>
              <a:gd name="connsiteY145" fmla="*/ 412089 h 1944000"/>
              <a:gd name="connsiteX146" fmla="*/ 602806 w 1944000"/>
              <a:gd name="connsiteY146" fmla="*/ 416534 h 1944000"/>
              <a:gd name="connsiteX147" fmla="*/ 593906 w 1944000"/>
              <a:gd name="connsiteY147" fmla="*/ 422567 h 1944000"/>
              <a:gd name="connsiteX148" fmla="*/ 585642 w 1944000"/>
              <a:gd name="connsiteY148" fmla="*/ 428282 h 1944000"/>
              <a:gd name="connsiteX149" fmla="*/ 577060 w 1944000"/>
              <a:gd name="connsiteY149" fmla="*/ 434632 h 1944000"/>
              <a:gd name="connsiteX150" fmla="*/ 569113 w 1944000"/>
              <a:gd name="connsiteY150" fmla="*/ 440982 h 1944000"/>
              <a:gd name="connsiteX151" fmla="*/ 561167 w 1944000"/>
              <a:gd name="connsiteY151" fmla="*/ 447967 h 1944000"/>
              <a:gd name="connsiteX152" fmla="*/ 553538 w 1944000"/>
              <a:gd name="connsiteY152" fmla="*/ 454317 h 1944000"/>
              <a:gd name="connsiteX153" fmla="*/ 545910 w 1944000"/>
              <a:gd name="connsiteY153" fmla="*/ 461302 h 1944000"/>
              <a:gd name="connsiteX154" fmla="*/ 538917 w 1944000"/>
              <a:gd name="connsiteY154" fmla="*/ 468604 h 1944000"/>
              <a:gd name="connsiteX155" fmla="*/ 532241 w 1944000"/>
              <a:gd name="connsiteY155" fmla="*/ 475907 h 1944000"/>
              <a:gd name="connsiteX156" fmla="*/ 525249 w 1944000"/>
              <a:gd name="connsiteY156" fmla="*/ 483527 h 1944000"/>
              <a:gd name="connsiteX157" fmla="*/ 518891 w 1944000"/>
              <a:gd name="connsiteY157" fmla="*/ 491464 h 1944000"/>
              <a:gd name="connsiteX158" fmla="*/ 512534 w 1944000"/>
              <a:gd name="connsiteY158" fmla="*/ 499402 h 1944000"/>
              <a:gd name="connsiteX159" fmla="*/ 506813 w 1944000"/>
              <a:gd name="connsiteY159" fmla="*/ 507022 h 1944000"/>
              <a:gd name="connsiteX160" fmla="*/ 501091 w 1944000"/>
              <a:gd name="connsiteY160" fmla="*/ 515277 h 1944000"/>
              <a:gd name="connsiteX161" fmla="*/ 495370 w 1944000"/>
              <a:gd name="connsiteY161" fmla="*/ 523849 h 1944000"/>
              <a:gd name="connsiteX162" fmla="*/ 490284 w 1944000"/>
              <a:gd name="connsiteY162" fmla="*/ 532422 h 1944000"/>
              <a:gd name="connsiteX163" fmla="*/ 485198 w 1944000"/>
              <a:gd name="connsiteY163" fmla="*/ 541312 h 1944000"/>
              <a:gd name="connsiteX164" fmla="*/ 480430 w 1944000"/>
              <a:gd name="connsiteY164" fmla="*/ 550202 h 1944000"/>
              <a:gd name="connsiteX165" fmla="*/ 475980 w 1944000"/>
              <a:gd name="connsiteY165" fmla="*/ 559092 h 1944000"/>
              <a:gd name="connsiteX166" fmla="*/ 472166 w 1944000"/>
              <a:gd name="connsiteY166" fmla="*/ 568299 h 1944000"/>
              <a:gd name="connsiteX167" fmla="*/ 468352 w 1944000"/>
              <a:gd name="connsiteY167" fmla="*/ 577507 h 1944000"/>
              <a:gd name="connsiteX168" fmla="*/ 464855 w 1944000"/>
              <a:gd name="connsiteY168" fmla="*/ 586714 h 1944000"/>
              <a:gd name="connsiteX169" fmla="*/ 461994 w 1944000"/>
              <a:gd name="connsiteY169" fmla="*/ 596239 h 1944000"/>
              <a:gd name="connsiteX170" fmla="*/ 459134 w 1944000"/>
              <a:gd name="connsiteY170" fmla="*/ 605764 h 1944000"/>
              <a:gd name="connsiteX171" fmla="*/ 456591 w 1944000"/>
              <a:gd name="connsiteY171" fmla="*/ 615289 h 1944000"/>
              <a:gd name="connsiteX172" fmla="*/ 454684 w 1944000"/>
              <a:gd name="connsiteY172" fmla="*/ 624814 h 1944000"/>
              <a:gd name="connsiteX173" fmla="*/ 453094 w 1944000"/>
              <a:gd name="connsiteY173" fmla="*/ 634657 h 1944000"/>
              <a:gd name="connsiteX174" fmla="*/ 451187 w 1944000"/>
              <a:gd name="connsiteY174" fmla="*/ 644182 h 1944000"/>
              <a:gd name="connsiteX175" fmla="*/ 450234 w 1944000"/>
              <a:gd name="connsiteY175" fmla="*/ 654024 h 1944000"/>
              <a:gd name="connsiteX176" fmla="*/ 449280 w 1944000"/>
              <a:gd name="connsiteY176" fmla="*/ 664184 h 1944000"/>
              <a:gd name="connsiteX177" fmla="*/ 448962 w 1944000"/>
              <a:gd name="connsiteY177" fmla="*/ 674344 h 1944000"/>
              <a:gd name="connsiteX178" fmla="*/ 448644 w 1944000"/>
              <a:gd name="connsiteY178" fmla="*/ 684822 h 1944000"/>
              <a:gd name="connsiteX179" fmla="*/ 448962 w 1944000"/>
              <a:gd name="connsiteY179" fmla="*/ 695934 h 1944000"/>
              <a:gd name="connsiteX180" fmla="*/ 449598 w 1944000"/>
              <a:gd name="connsiteY180" fmla="*/ 706729 h 1944000"/>
              <a:gd name="connsiteX181" fmla="*/ 450552 w 1944000"/>
              <a:gd name="connsiteY181" fmla="*/ 717842 h 1944000"/>
              <a:gd name="connsiteX182" fmla="*/ 452141 w 1944000"/>
              <a:gd name="connsiteY182" fmla="*/ 728637 h 1944000"/>
              <a:gd name="connsiteX183" fmla="*/ 453730 w 1944000"/>
              <a:gd name="connsiteY183" fmla="*/ 739432 h 1944000"/>
              <a:gd name="connsiteX184" fmla="*/ 455955 w 1944000"/>
              <a:gd name="connsiteY184" fmla="*/ 749909 h 1944000"/>
              <a:gd name="connsiteX185" fmla="*/ 458180 w 1944000"/>
              <a:gd name="connsiteY185" fmla="*/ 760387 h 1944000"/>
              <a:gd name="connsiteX186" fmla="*/ 461359 w 1944000"/>
              <a:gd name="connsiteY186" fmla="*/ 770547 h 1944000"/>
              <a:gd name="connsiteX187" fmla="*/ 464537 w 1944000"/>
              <a:gd name="connsiteY187" fmla="*/ 781024 h 1944000"/>
              <a:gd name="connsiteX188" fmla="*/ 468352 w 1944000"/>
              <a:gd name="connsiteY188" fmla="*/ 791184 h 1944000"/>
              <a:gd name="connsiteX189" fmla="*/ 472484 w 1944000"/>
              <a:gd name="connsiteY189" fmla="*/ 801027 h 1944000"/>
              <a:gd name="connsiteX190" fmla="*/ 476934 w 1944000"/>
              <a:gd name="connsiteY190" fmla="*/ 810869 h 1944000"/>
              <a:gd name="connsiteX191" fmla="*/ 482020 w 1944000"/>
              <a:gd name="connsiteY191" fmla="*/ 820712 h 1944000"/>
              <a:gd name="connsiteX192" fmla="*/ 487423 w 1944000"/>
              <a:gd name="connsiteY192" fmla="*/ 830237 h 1944000"/>
              <a:gd name="connsiteX193" fmla="*/ 492827 w 1944000"/>
              <a:gd name="connsiteY193" fmla="*/ 839762 h 1944000"/>
              <a:gd name="connsiteX194" fmla="*/ 498866 w 1944000"/>
              <a:gd name="connsiteY194" fmla="*/ 848969 h 1944000"/>
              <a:gd name="connsiteX195" fmla="*/ 505541 w 1944000"/>
              <a:gd name="connsiteY195" fmla="*/ 858177 h 1944000"/>
              <a:gd name="connsiteX196" fmla="*/ 512216 w 1944000"/>
              <a:gd name="connsiteY196" fmla="*/ 867067 h 1944000"/>
              <a:gd name="connsiteX197" fmla="*/ 519527 w 1944000"/>
              <a:gd name="connsiteY197" fmla="*/ 875957 h 1944000"/>
              <a:gd name="connsiteX198" fmla="*/ 527156 w 1944000"/>
              <a:gd name="connsiteY198" fmla="*/ 884212 h 1944000"/>
              <a:gd name="connsiteX199" fmla="*/ 535102 w 1944000"/>
              <a:gd name="connsiteY199" fmla="*/ 892467 h 1944000"/>
              <a:gd name="connsiteX200" fmla="*/ 543367 w 1944000"/>
              <a:gd name="connsiteY200" fmla="*/ 900404 h 1944000"/>
              <a:gd name="connsiteX201" fmla="*/ 551949 w 1944000"/>
              <a:gd name="connsiteY201" fmla="*/ 908024 h 1944000"/>
              <a:gd name="connsiteX202" fmla="*/ 561167 w 1944000"/>
              <a:gd name="connsiteY202" fmla="*/ 915644 h 1944000"/>
              <a:gd name="connsiteX203" fmla="*/ 570385 w 1944000"/>
              <a:gd name="connsiteY203" fmla="*/ 922947 h 1944000"/>
              <a:gd name="connsiteX204" fmla="*/ 580238 w 1944000"/>
              <a:gd name="connsiteY204" fmla="*/ 929932 h 1944000"/>
              <a:gd name="connsiteX205" fmla="*/ 590410 w 1944000"/>
              <a:gd name="connsiteY205" fmla="*/ 936282 h 1944000"/>
              <a:gd name="connsiteX206" fmla="*/ 600899 w 1944000"/>
              <a:gd name="connsiteY206" fmla="*/ 942632 h 1944000"/>
              <a:gd name="connsiteX207" fmla="*/ 611706 w 1944000"/>
              <a:gd name="connsiteY207" fmla="*/ 948982 h 1944000"/>
              <a:gd name="connsiteX208" fmla="*/ 623149 w 1944000"/>
              <a:gd name="connsiteY208" fmla="*/ 954697 h 1944000"/>
              <a:gd name="connsiteX209" fmla="*/ 634592 w 1944000"/>
              <a:gd name="connsiteY209" fmla="*/ 960412 h 1944000"/>
              <a:gd name="connsiteX210" fmla="*/ 646671 w 1944000"/>
              <a:gd name="connsiteY210" fmla="*/ 966127 h 1944000"/>
              <a:gd name="connsiteX211" fmla="*/ 666378 w 1944000"/>
              <a:gd name="connsiteY211" fmla="*/ 974064 h 1944000"/>
              <a:gd name="connsiteX212" fmla="*/ 688629 w 1944000"/>
              <a:gd name="connsiteY212" fmla="*/ 982637 h 1944000"/>
              <a:gd name="connsiteX213" fmla="*/ 713739 w 1944000"/>
              <a:gd name="connsiteY213" fmla="*/ 991209 h 1944000"/>
              <a:gd name="connsiteX214" fmla="*/ 741711 w 1944000"/>
              <a:gd name="connsiteY214" fmla="*/ 1000099 h 1944000"/>
              <a:gd name="connsiteX215" fmla="*/ 772544 w 1944000"/>
              <a:gd name="connsiteY215" fmla="*/ 1009307 h 1944000"/>
              <a:gd name="connsiteX216" fmla="*/ 805919 w 1944000"/>
              <a:gd name="connsiteY216" fmla="*/ 1018514 h 1944000"/>
              <a:gd name="connsiteX217" fmla="*/ 841837 w 1944000"/>
              <a:gd name="connsiteY217" fmla="*/ 1028357 h 1944000"/>
              <a:gd name="connsiteX218" fmla="*/ 880616 w 1944000"/>
              <a:gd name="connsiteY218" fmla="*/ 1038199 h 1944000"/>
              <a:gd name="connsiteX219" fmla="*/ 880616 w 1944000"/>
              <a:gd name="connsiteY219" fmla="*/ 1433487 h 1944000"/>
              <a:gd name="connsiteX220" fmla="*/ 870444 w 1944000"/>
              <a:gd name="connsiteY220" fmla="*/ 1431582 h 1944000"/>
              <a:gd name="connsiteX221" fmla="*/ 860591 w 1944000"/>
              <a:gd name="connsiteY221" fmla="*/ 1429042 h 1944000"/>
              <a:gd name="connsiteX222" fmla="*/ 850737 w 1944000"/>
              <a:gd name="connsiteY222" fmla="*/ 1426820 h 1944000"/>
              <a:gd name="connsiteX223" fmla="*/ 841519 w 1944000"/>
              <a:gd name="connsiteY223" fmla="*/ 1424280 h 1944000"/>
              <a:gd name="connsiteX224" fmla="*/ 831983 w 1944000"/>
              <a:gd name="connsiteY224" fmla="*/ 1421422 h 1944000"/>
              <a:gd name="connsiteX225" fmla="*/ 823083 w 1944000"/>
              <a:gd name="connsiteY225" fmla="*/ 1418247 h 1944000"/>
              <a:gd name="connsiteX226" fmla="*/ 814183 w 1944000"/>
              <a:gd name="connsiteY226" fmla="*/ 1415072 h 1944000"/>
              <a:gd name="connsiteX227" fmla="*/ 805283 w 1944000"/>
              <a:gd name="connsiteY227" fmla="*/ 1411580 h 1944000"/>
              <a:gd name="connsiteX228" fmla="*/ 796701 w 1944000"/>
              <a:gd name="connsiteY228" fmla="*/ 1408087 h 1944000"/>
              <a:gd name="connsiteX229" fmla="*/ 788437 w 1944000"/>
              <a:gd name="connsiteY229" fmla="*/ 1404277 h 1944000"/>
              <a:gd name="connsiteX230" fmla="*/ 780490 w 1944000"/>
              <a:gd name="connsiteY230" fmla="*/ 1400150 h 1944000"/>
              <a:gd name="connsiteX231" fmla="*/ 772544 w 1944000"/>
              <a:gd name="connsiteY231" fmla="*/ 1396022 h 1944000"/>
              <a:gd name="connsiteX232" fmla="*/ 764915 w 1944000"/>
              <a:gd name="connsiteY232" fmla="*/ 1391260 h 1944000"/>
              <a:gd name="connsiteX233" fmla="*/ 757604 w 1944000"/>
              <a:gd name="connsiteY233" fmla="*/ 1386815 h 1944000"/>
              <a:gd name="connsiteX234" fmla="*/ 750293 w 1944000"/>
              <a:gd name="connsiteY234" fmla="*/ 1381735 h 1944000"/>
              <a:gd name="connsiteX235" fmla="*/ 743618 w 1944000"/>
              <a:gd name="connsiteY235" fmla="*/ 1376655 h 1944000"/>
              <a:gd name="connsiteX236" fmla="*/ 732811 w 1944000"/>
              <a:gd name="connsiteY236" fmla="*/ 1368082 h 1944000"/>
              <a:gd name="connsiteX237" fmla="*/ 722640 w 1944000"/>
              <a:gd name="connsiteY237" fmla="*/ 1359192 h 1944000"/>
              <a:gd name="connsiteX238" fmla="*/ 713104 w 1944000"/>
              <a:gd name="connsiteY238" fmla="*/ 1349985 h 1944000"/>
              <a:gd name="connsiteX239" fmla="*/ 704204 w 1944000"/>
              <a:gd name="connsiteY239" fmla="*/ 1340142 h 1944000"/>
              <a:gd name="connsiteX240" fmla="*/ 695621 w 1944000"/>
              <a:gd name="connsiteY240" fmla="*/ 1329982 h 1944000"/>
              <a:gd name="connsiteX241" fmla="*/ 687675 w 1944000"/>
              <a:gd name="connsiteY241" fmla="*/ 1319187 h 1944000"/>
              <a:gd name="connsiteX242" fmla="*/ 680046 w 1944000"/>
              <a:gd name="connsiteY242" fmla="*/ 1308075 h 1944000"/>
              <a:gd name="connsiteX243" fmla="*/ 673371 w 1944000"/>
              <a:gd name="connsiteY243" fmla="*/ 1296327 h 1944000"/>
              <a:gd name="connsiteX244" fmla="*/ 667014 w 1944000"/>
              <a:gd name="connsiteY244" fmla="*/ 1284262 h 1944000"/>
              <a:gd name="connsiteX245" fmla="*/ 660975 w 1944000"/>
              <a:gd name="connsiteY245" fmla="*/ 1271562 h 1944000"/>
              <a:gd name="connsiteX246" fmla="*/ 655889 w 1944000"/>
              <a:gd name="connsiteY246" fmla="*/ 1258862 h 1944000"/>
              <a:gd name="connsiteX247" fmla="*/ 651121 w 1944000"/>
              <a:gd name="connsiteY247" fmla="*/ 1245209 h 1944000"/>
              <a:gd name="connsiteX248" fmla="*/ 646989 w 1944000"/>
              <a:gd name="connsiteY248" fmla="*/ 1231557 h 1944000"/>
              <a:gd name="connsiteX249" fmla="*/ 642857 w 1944000"/>
              <a:gd name="connsiteY249" fmla="*/ 1217269 h 1944000"/>
              <a:gd name="connsiteX250" fmla="*/ 639996 w 1944000"/>
              <a:gd name="connsiteY250" fmla="*/ 1202664 h 1944000"/>
              <a:gd name="connsiteX251" fmla="*/ 637453 w 1944000"/>
              <a:gd name="connsiteY251" fmla="*/ 1187424 h 1944000"/>
              <a:gd name="connsiteX252" fmla="*/ 410819 w 1944000"/>
              <a:gd name="connsiteY252" fmla="*/ 1219492 h 1944000"/>
              <a:gd name="connsiteX253" fmla="*/ 413044 w 1944000"/>
              <a:gd name="connsiteY253" fmla="*/ 1231557 h 1944000"/>
              <a:gd name="connsiteX254" fmla="*/ 415587 w 1944000"/>
              <a:gd name="connsiteY254" fmla="*/ 1243304 h 1944000"/>
              <a:gd name="connsiteX255" fmla="*/ 418766 w 1944000"/>
              <a:gd name="connsiteY255" fmla="*/ 1255370 h 1944000"/>
              <a:gd name="connsiteX256" fmla="*/ 421626 w 1944000"/>
              <a:gd name="connsiteY256" fmla="*/ 1266800 h 1944000"/>
              <a:gd name="connsiteX257" fmla="*/ 424805 w 1944000"/>
              <a:gd name="connsiteY257" fmla="*/ 1278230 h 1944000"/>
              <a:gd name="connsiteX258" fmla="*/ 428619 w 1944000"/>
              <a:gd name="connsiteY258" fmla="*/ 1289660 h 1944000"/>
              <a:gd name="connsiteX259" fmla="*/ 432116 w 1944000"/>
              <a:gd name="connsiteY259" fmla="*/ 1300455 h 1944000"/>
              <a:gd name="connsiteX260" fmla="*/ 435930 w 1944000"/>
              <a:gd name="connsiteY260" fmla="*/ 1311250 h 1944000"/>
              <a:gd name="connsiteX261" fmla="*/ 440062 w 1944000"/>
              <a:gd name="connsiteY261" fmla="*/ 1321727 h 1944000"/>
              <a:gd name="connsiteX262" fmla="*/ 444512 w 1944000"/>
              <a:gd name="connsiteY262" fmla="*/ 1332205 h 1944000"/>
              <a:gd name="connsiteX263" fmla="*/ 448644 w 1944000"/>
              <a:gd name="connsiteY263" fmla="*/ 1342682 h 1944000"/>
              <a:gd name="connsiteX264" fmla="*/ 453412 w 1944000"/>
              <a:gd name="connsiteY264" fmla="*/ 1352525 h 1944000"/>
              <a:gd name="connsiteX265" fmla="*/ 458180 w 1944000"/>
              <a:gd name="connsiteY265" fmla="*/ 1362367 h 1944000"/>
              <a:gd name="connsiteX266" fmla="*/ 463266 w 1944000"/>
              <a:gd name="connsiteY266" fmla="*/ 1372210 h 1944000"/>
              <a:gd name="connsiteX267" fmla="*/ 468352 w 1944000"/>
              <a:gd name="connsiteY267" fmla="*/ 1381735 h 1944000"/>
              <a:gd name="connsiteX268" fmla="*/ 473755 w 1944000"/>
              <a:gd name="connsiteY268" fmla="*/ 1390942 h 1944000"/>
              <a:gd name="connsiteX269" fmla="*/ 479477 w 1944000"/>
              <a:gd name="connsiteY269" fmla="*/ 1399832 h 1944000"/>
              <a:gd name="connsiteX270" fmla="*/ 485198 w 1944000"/>
              <a:gd name="connsiteY270" fmla="*/ 1409040 h 1944000"/>
              <a:gd name="connsiteX271" fmla="*/ 491238 w 1944000"/>
              <a:gd name="connsiteY271" fmla="*/ 1417612 h 1944000"/>
              <a:gd name="connsiteX272" fmla="*/ 497595 w 1944000"/>
              <a:gd name="connsiteY272" fmla="*/ 1426185 h 1944000"/>
              <a:gd name="connsiteX273" fmla="*/ 503634 w 1944000"/>
              <a:gd name="connsiteY273" fmla="*/ 1434757 h 1944000"/>
              <a:gd name="connsiteX274" fmla="*/ 510309 w 1944000"/>
              <a:gd name="connsiteY274" fmla="*/ 1442695 h 1944000"/>
              <a:gd name="connsiteX275" fmla="*/ 517302 w 1944000"/>
              <a:gd name="connsiteY275" fmla="*/ 1450950 h 1944000"/>
              <a:gd name="connsiteX276" fmla="*/ 524295 w 1944000"/>
              <a:gd name="connsiteY276" fmla="*/ 1458570 h 1944000"/>
              <a:gd name="connsiteX277" fmla="*/ 531288 w 1944000"/>
              <a:gd name="connsiteY277" fmla="*/ 1466190 h 1944000"/>
              <a:gd name="connsiteX278" fmla="*/ 538599 w 1944000"/>
              <a:gd name="connsiteY278" fmla="*/ 1473492 h 1944000"/>
              <a:gd name="connsiteX279" fmla="*/ 546227 w 1944000"/>
              <a:gd name="connsiteY279" fmla="*/ 1480795 h 1944000"/>
              <a:gd name="connsiteX280" fmla="*/ 553856 w 1944000"/>
              <a:gd name="connsiteY280" fmla="*/ 1487780 h 1944000"/>
              <a:gd name="connsiteX281" fmla="*/ 561802 w 1944000"/>
              <a:gd name="connsiteY281" fmla="*/ 1494765 h 1944000"/>
              <a:gd name="connsiteX282" fmla="*/ 570067 w 1944000"/>
              <a:gd name="connsiteY282" fmla="*/ 1501750 h 1944000"/>
              <a:gd name="connsiteX283" fmla="*/ 578331 w 1944000"/>
              <a:gd name="connsiteY283" fmla="*/ 1507782 h 1944000"/>
              <a:gd name="connsiteX284" fmla="*/ 586913 w 1944000"/>
              <a:gd name="connsiteY284" fmla="*/ 1514132 h 1944000"/>
              <a:gd name="connsiteX285" fmla="*/ 600581 w 1944000"/>
              <a:gd name="connsiteY285" fmla="*/ 1523657 h 1944000"/>
              <a:gd name="connsiteX286" fmla="*/ 615203 w 1944000"/>
              <a:gd name="connsiteY286" fmla="*/ 1532865 h 1944000"/>
              <a:gd name="connsiteX287" fmla="*/ 630142 w 1944000"/>
              <a:gd name="connsiteY287" fmla="*/ 1541437 h 1944000"/>
              <a:gd name="connsiteX288" fmla="*/ 645717 w 1944000"/>
              <a:gd name="connsiteY288" fmla="*/ 1549375 h 1944000"/>
              <a:gd name="connsiteX289" fmla="*/ 661928 w 1944000"/>
              <a:gd name="connsiteY289" fmla="*/ 1556995 h 1944000"/>
              <a:gd name="connsiteX290" fmla="*/ 678775 w 1944000"/>
              <a:gd name="connsiteY290" fmla="*/ 1563980 h 1944000"/>
              <a:gd name="connsiteX291" fmla="*/ 696257 w 1944000"/>
              <a:gd name="connsiteY291" fmla="*/ 1570647 h 1944000"/>
              <a:gd name="connsiteX292" fmla="*/ 714375 w 1944000"/>
              <a:gd name="connsiteY292" fmla="*/ 1576680 h 1944000"/>
              <a:gd name="connsiteX293" fmla="*/ 733129 w 1944000"/>
              <a:gd name="connsiteY293" fmla="*/ 1582395 h 1944000"/>
              <a:gd name="connsiteX294" fmla="*/ 752518 w 1944000"/>
              <a:gd name="connsiteY294" fmla="*/ 1587475 h 1944000"/>
              <a:gd name="connsiteX295" fmla="*/ 772544 w 1944000"/>
              <a:gd name="connsiteY295" fmla="*/ 1592237 h 1944000"/>
              <a:gd name="connsiteX296" fmla="*/ 792887 w 1944000"/>
              <a:gd name="connsiteY296" fmla="*/ 1596365 h 1944000"/>
              <a:gd name="connsiteX297" fmla="*/ 814183 w 1944000"/>
              <a:gd name="connsiteY297" fmla="*/ 1600175 h 1944000"/>
              <a:gd name="connsiteX298" fmla="*/ 835480 w 1944000"/>
              <a:gd name="connsiteY298" fmla="*/ 1603350 h 1944000"/>
              <a:gd name="connsiteX299" fmla="*/ 858048 w 1944000"/>
              <a:gd name="connsiteY299" fmla="*/ 1606525 h 1944000"/>
              <a:gd name="connsiteX300" fmla="*/ 880616 w 1944000"/>
              <a:gd name="connsiteY300" fmla="*/ 1608747 h 1944000"/>
              <a:gd name="connsiteX301" fmla="*/ 880616 w 1944000"/>
              <a:gd name="connsiteY301" fmla="*/ 1726857 h 1944000"/>
              <a:gd name="connsiteX302" fmla="*/ 1063385 w 1944000"/>
              <a:gd name="connsiteY302" fmla="*/ 1726857 h 1944000"/>
              <a:gd name="connsiteX303" fmla="*/ 1063385 w 1944000"/>
              <a:gd name="connsiteY303" fmla="*/ 1610652 h 1944000"/>
              <a:gd name="connsiteX304" fmla="*/ 1077371 w 1944000"/>
              <a:gd name="connsiteY304" fmla="*/ 1609382 h 1944000"/>
              <a:gd name="connsiteX305" fmla="*/ 1091675 w 1944000"/>
              <a:gd name="connsiteY305" fmla="*/ 1607795 h 1944000"/>
              <a:gd name="connsiteX306" fmla="*/ 1105661 w 1944000"/>
              <a:gd name="connsiteY306" fmla="*/ 1606207 h 1944000"/>
              <a:gd name="connsiteX307" fmla="*/ 1119329 w 1944000"/>
              <a:gd name="connsiteY307" fmla="*/ 1603985 h 1944000"/>
              <a:gd name="connsiteX308" fmla="*/ 1133314 w 1944000"/>
              <a:gd name="connsiteY308" fmla="*/ 1602080 h 1944000"/>
              <a:gd name="connsiteX309" fmla="*/ 1146665 w 1944000"/>
              <a:gd name="connsiteY309" fmla="*/ 1599857 h 1944000"/>
              <a:gd name="connsiteX310" fmla="*/ 1160015 w 1944000"/>
              <a:gd name="connsiteY310" fmla="*/ 1597317 h 1944000"/>
              <a:gd name="connsiteX311" fmla="*/ 1173047 w 1944000"/>
              <a:gd name="connsiteY311" fmla="*/ 1594142 h 1944000"/>
              <a:gd name="connsiteX312" fmla="*/ 1186397 w 1944000"/>
              <a:gd name="connsiteY312" fmla="*/ 1591285 h 1944000"/>
              <a:gd name="connsiteX313" fmla="*/ 1199111 w 1944000"/>
              <a:gd name="connsiteY313" fmla="*/ 1587792 h 1944000"/>
              <a:gd name="connsiteX314" fmla="*/ 1212144 w 1944000"/>
              <a:gd name="connsiteY314" fmla="*/ 1584300 h 1944000"/>
              <a:gd name="connsiteX315" fmla="*/ 1224540 w 1944000"/>
              <a:gd name="connsiteY315" fmla="*/ 1580807 h 1944000"/>
              <a:gd name="connsiteX316" fmla="*/ 1236937 w 1944000"/>
              <a:gd name="connsiteY316" fmla="*/ 1576680 h 1944000"/>
              <a:gd name="connsiteX317" fmla="*/ 1249333 w 1944000"/>
              <a:gd name="connsiteY317" fmla="*/ 1572552 h 1944000"/>
              <a:gd name="connsiteX318" fmla="*/ 1261412 w 1944000"/>
              <a:gd name="connsiteY318" fmla="*/ 1567790 h 1944000"/>
              <a:gd name="connsiteX319" fmla="*/ 1273491 w 1944000"/>
              <a:gd name="connsiteY319" fmla="*/ 1563345 h 1944000"/>
              <a:gd name="connsiteX320" fmla="*/ 1288748 w 1944000"/>
              <a:gd name="connsiteY320" fmla="*/ 1556995 h 1944000"/>
              <a:gd name="connsiteX321" fmla="*/ 1304005 w 1944000"/>
              <a:gd name="connsiteY321" fmla="*/ 1550010 h 1944000"/>
              <a:gd name="connsiteX322" fmla="*/ 1318627 w 1944000"/>
              <a:gd name="connsiteY322" fmla="*/ 1543025 h 1944000"/>
              <a:gd name="connsiteX323" fmla="*/ 1332613 w 1944000"/>
              <a:gd name="connsiteY323" fmla="*/ 1535722 h 1944000"/>
              <a:gd name="connsiteX324" fmla="*/ 1346598 w 1944000"/>
              <a:gd name="connsiteY324" fmla="*/ 1528102 h 1944000"/>
              <a:gd name="connsiteX325" fmla="*/ 1359631 w 1944000"/>
              <a:gd name="connsiteY325" fmla="*/ 1519847 h 1944000"/>
              <a:gd name="connsiteX326" fmla="*/ 1372345 w 1944000"/>
              <a:gd name="connsiteY326" fmla="*/ 1511592 h 1944000"/>
              <a:gd name="connsiteX327" fmla="*/ 1384742 w 1944000"/>
              <a:gd name="connsiteY327" fmla="*/ 1502702 h 1944000"/>
              <a:gd name="connsiteX328" fmla="*/ 1396185 w 1944000"/>
              <a:gd name="connsiteY328" fmla="*/ 1493812 h 1944000"/>
              <a:gd name="connsiteX329" fmla="*/ 1407945 w 1944000"/>
              <a:gd name="connsiteY329" fmla="*/ 1484287 h 1944000"/>
              <a:gd name="connsiteX330" fmla="*/ 1418753 w 1944000"/>
              <a:gd name="connsiteY330" fmla="*/ 1474762 h 1944000"/>
              <a:gd name="connsiteX331" fmla="*/ 1429242 w 1944000"/>
              <a:gd name="connsiteY331" fmla="*/ 1464602 h 1944000"/>
              <a:gd name="connsiteX332" fmla="*/ 1439096 w 1944000"/>
              <a:gd name="connsiteY332" fmla="*/ 1454125 h 1944000"/>
              <a:gd name="connsiteX333" fmla="*/ 1448631 w 1944000"/>
              <a:gd name="connsiteY333" fmla="*/ 1443647 h 1944000"/>
              <a:gd name="connsiteX334" fmla="*/ 1457531 w 1944000"/>
              <a:gd name="connsiteY334" fmla="*/ 1432535 h 1944000"/>
              <a:gd name="connsiteX335" fmla="*/ 1466114 w 1944000"/>
              <a:gd name="connsiteY335" fmla="*/ 1421422 h 1944000"/>
              <a:gd name="connsiteX336" fmla="*/ 1474378 w 1944000"/>
              <a:gd name="connsiteY336" fmla="*/ 1409675 h 1944000"/>
              <a:gd name="connsiteX337" fmla="*/ 1482007 w 1944000"/>
              <a:gd name="connsiteY337" fmla="*/ 1398245 h 1944000"/>
              <a:gd name="connsiteX338" fmla="*/ 1489000 w 1944000"/>
              <a:gd name="connsiteY338" fmla="*/ 1386497 h 1944000"/>
              <a:gd name="connsiteX339" fmla="*/ 1495675 w 1944000"/>
              <a:gd name="connsiteY339" fmla="*/ 1374432 h 1944000"/>
              <a:gd name="connsiteX340" fmla="*/ 1501396 w 1944000"/>
              <a:gd name="connsiteY340" fmla="*/ 1362685 h 1944000"/>
              <a:gd name="connsiteX341" fmla="*/ 1507118 w 1944000"/>
              <a:gd name="connsiteY341" fmla="*/ 1350620 h 1944000"/>
              <a:gd name="connsiteX342" fmla="*/ 1512203 w 1944000"/>
              <a:gd name="connsiteY342" fmla="*/ 1338555 h 1944000"/>
              <a:gd name="connsiteX343" fmla="*/ 1516335 w 1944000"/>
              <a:gd name="connsiteY343" fmla="*/ 1326490 h 1944000"/>
              <a:gd name="connsiteX344" fmla="*/ 1520468 w 1944000"/>
              <a:gd name="connsiteY344" fmla="*/ 1314107 h 1944000"/>
              <a:gd name="connsiteX345" fmla="*/ 1523964 w 1944000"/>
              <a:gd name="connsiteY345" fmla="*/ 1301725 h 1944000"/>
              <a:gd name="connsiteX346" fmla="*/ 1526507 w 1944000"/>
              <a:gd name="connsiteY346" fmla="*/ 1289025 h 1944000"/>
              <a:gd name="connsiteX347" fmla="*/ 1528732 w 1944000"/>
              <a:gd name="connsiteY347" fmla="*/ 1276642 h 1944000"/>
              <a:gd name="connsiteX348" fmla="*/ 1530957 w 1944000"/>
              <a:gd name="connsiteY348" fmla="*/ 1263942 h 1944000"/>
              <a:gd name="connsiteX349" fmla="*/ 1532228 w 1944000"/>
              <a:gd name="connsiteY349" fmla="*/ 1251242 h 1944000"/>
              <a:gd name="connsiteX350" fmla="*/ 1532864 w 1944000"/>
              <a:gd name="connsiteY350" fmla="*/ 1238542 h 1944000"/>
              <a:gd name="connsiteX351" fmla="*/ 1533182 w 1944000"/>
              <a:gd name="connsiteY351" fmla="*/ 1225207 h 1944000"/>
              <a:gd name="connsiteX352" fmla="*/ 1533182 w 1944000"/>
              <a:gd name="connsiteY352" fmla="*/ 1212189 h 1944000"/>
              <a:gd name="connsiteX353" fmla="*/ 1532546 w 1944000"/>
              <a:gd name="connsiteY353" fmla="*/ 1199172 h 1944000"/>
              <a:gd name="connsiteX354" fmla="*/ 1531275 w 1944000"/>
              <a:gd name="connsiteY354" fmla="*/ 1186789 h 1944000"/>
              <a:gd name="connsiteX355" fmla="*/ 1530003 w 1944000"/>
              <a:gd name="connsiteY355" fmla="*/ 1174407 h 1944000"/>
              <a:gd name="connsiteX356" fmla="*/ 1527778 w 1944000"/>
              <a:gd name="connsiteY356" fmla="*/ 1162342 h 1944000"/>
              <a:gd name="connsiteX357" fmla="*/ 1525553 w 1944000"/>
              <a:gd name="connsiteY357" fmla="*/ 1150594 h 1944000"/>
              <a:gd name="connsiteX358" fmla="*/ 1522693 w 1944000"/>
              <a:gd name="connsiteY358" fmla="*/ 1138847 h 1944000"/>
              <a:gd name="connsiteX359" fmla="*/ 1519514 w 1944000"/>
              <a:gd name="connsiteY359" fmla="*/ 1127734 h 1944000"/>
              <a:gd name="connsiteX360" fmla="*/ 1516018 w 1944000"/>
              <a:gd name="connsiteY360" fmla="*/ 1116939 h 1944000"/>
              <a:gd name="connsiteX361" fmla="*/ 1511885 w 1944000"/>
              <a:gd name="connsiteY361" fmla="*/ 1106144 h 1944000"/>
              <a:gd name="connsiteX362" fmla="*/ 1507435 w 1944000"/>
              <a:gd name="connsiteY362" fmla="*/ 1095349 h 1944000"/>
              <a:gd name="connsiteX363" fmla="*/ 1502350 w 1944000"/>
              <a:gd name="connsiteY363" fmla="*/ 1085189 h 1944000"/>
              <a:gd name="connsiteX364" fmla="*/ 1496946 w 1944000"/>
              <a:gd name="connsiteY364" fmla="*/ 1075347 h 1944000"/>
              <a:gd name="connsiteX365" fmla="*/ 1491225 w 1944000"/>
              <a:gd name="connsiteY365" fmla="*/ 1065822 h 1944000"/>
              <a:gd name="connsiteX366" fmla="*/ 1485185 w 1944000"/>
              <a:gd name="connsiteY366" fmla="*/ 1056614 h 1944000"/>
              <a:gd name="connsiteX367" fmla="*/ 1478510 w 1944000"/>
              <a:gd name="connsiteY367" fmla="*/ 1047407 h 1944000"/>
              <a:gd name="connsiteX368" fmla="*/ 1471517 w 1944000"/>
              <a:gd name="connsiteY368" fmla="*/ 1038517 h 1944000"/>
              <a:gd name="connsiteX369" fmla="*/ 1463889 w 1944000"/>
              <a:gd name="connsiteY369" fmla="*/ 1029944 h 1944000"/>
              <a:gd name="connsiteX370" fmla="*/ 1456260 w 1944000"/>
              <a:gd name="connsiteY370" fmla="*/ 1021689 h 1944000"/>
              <a:gd name="connsiteX371" fmla="*/ 1448314 w 1944000"/>
              <a:gd name="connsiteY371" fmla="*/ 1013752 h 1944000"/>
              <a:gd name="connsiteX372" fmla="*/ 1440049 w 1944000"/>
              <a:gd name="connsiteY372" fmla="*/ 1005814 h 1944000"/>
              <a:gd name="connsiteX373" fmla="*/ 1431467 w 1944000"/>
              <a:gd name="connsiteY373" fmla="*/ 998512 h 1944000"/>
              <a:gd name="connsiteX374" fmla="*/ 1422567 w 1944000"/>
              <a:gd name="connsiteY374" fmla="*/ 991527 h 1944000"/>
              <a:gd name="connsiteX375" fmla="*/ 1413349 w 1944000"/>
              <a:gd name="connsiteY375" fmla="*/ 984542 h 1944000"/>
              <a:gd name="connsiteX376" fmla="*/ 1403813 w 1944000"/>
              <a:gd name="connsiteY376" fmla="*/ 977557 h 1944000"/>
              <a:gd name="connsiteX377" fmla="*/ 1393959 w 1944000"/>
              <a:gd name="connsiteY377" fmla="*/ 971207 h 1944000"/>
              <a:gd name="connsiteX378" fmla="*/ 1383788 w 1944000"/>
              <a:gd name="connsiteY378" fmla="*/ 965174 h 1944000"/>
              <a:gd name="connsiteX379" fmla="*/ 1373299 w 1944000"/>
              <a:gd name="connsiteY379" fmla="*/ 959142 h 1944000"/>
              <a:gd name="connsiteX380" fmla="*/ 1362491 w 1944000"/>
              <a:gd name="connsiteY380" fmla="*/ 953427 h 1944000"/>
              <a:gd name="connsiteX381" fmla="*/ 1351048 w 1944000"/>
              <a:gd name="connsiteY381" fmla="*/ 948347 h 1944000"/>
              <a:gd name="connsiteX382" fmla="*/ 1339605 w 1944000"/>
              <a:gd name="connsiteY382" fmla="*/ 942949 h 1944000"/>
              <a:gd name="connsiteX383" fmla="*/ 1327845 w 1944000"/>
              <a:gd name="connsiteY383" fmla="*/ 937869 h 1944000"/>
              <a:gd name="connsiteX384" fmla="*/ 1305912 w 1944000"/>
              <a:gd name="connsiteY384" fmla="*/ 930249 h 1944000"/>
              <a:gd name="connsiteX385" fmla="*/ 1280801 w 1944000"/>
              <a:gd name="connsiteY385" fmla="*/ 921677 h 1944000"/>
              <a:gd name="connsiteX386" fmla="*/ 1252512 w 1944000"/>
              <a:gd name="connsiteY386" fmla="*/ 912469 h 1944000"/>
              <a:gd name="connsiteX387" fmla="*/ 1221362 w 1944000"/>
              <a:gd name="connsiteY387" fmla="*/ 902627 h 1944000"/>
              <a:gd name="connsiteX388" fmla="*/ 1186397 w 1944000"/>
              <a:gd name="connsiteY388" fmla="*/ 892784 h 1944000"/>
              <a:gd name="connsiteX389" fmla="*/ 1148572 w 1944000"/>
              <a:gd name="connsiteY389" fmla="*/ 882307 h 1944000"/>
              <a:gd name="connsiteX390" fmla="*/ 1107568 w 1944000"/>
              <a:gd name="connsiteY390" fmla="*/ 871512 h 1944000"/>
              <a:gd name="connsiteX391" fmla="*/ 1063385 w 1944000"/>
              <a:gd name="connsiteY391" fmla="*/ 860399 h 1944000"/>
              <a:gd name="connsiteX392" fmla="*/ 1063385 w 1944000"/>
              <a:gd name="connsiteY392" fmla="*/ 511149 h 1944000"/>
              <a:gd name="connsiteX393" fmla="*/ 1078960 w 1944000"/>
              <a:gd name="connsiteY393" fmla="*/ 514642 h 1944000"/>
              <a:gd name="connsiteX394" fmla="*/ 1093582 w 1944000"/>
              <a:gd name="connsiteY394" fmla="*/ 518769 h 1944000"/>
              <a:gd name="connsiteX395" fmla="*/ 1108204 w 1944000"/>
              <a:gd name="connsiteY395" fmla="*/ 523214 h 1944000"/>
              <a:gd name="connsiteX396" fmla="*/ 1121554 w 1944000"/>
              <a:gd name="connsiteY396" fmla="*/ 528612 h 1944000"/>
              <a:gd name="connsiteX397" fmla="*/ 1128229 w 1944000"/>
              <a:gd name="connsiteY397" fmla="*/ 531469 h 1944000"/>
              <a:gd name="connsiteX398" fmla="*/ 1134904 w 1944000"/>
              <a:gd name="connsiteY398" fmla="*/ 534644 h 1944000"/>
              <a:gd name="connsiteX399" fmla="*/ 1141261 w 1944000"/>
              <a:gd name="connsiteY399" fmla="*/ 537502 h 1944000"/>
              <a:gd name="connsiteX400" fmla="*/ 1146982 w 1944000"/>
              <a:gd name="connsiteY400" fmla="*/ 540677 h 1944000"/>
              <a:gd name="connsiteX401" fmla="*/ 1153022 w 1944000"/>
              <a:gd name="connsiteY401" fmla="*/ 544169 h 1944000"/>
              <a:gd name="connsiteX402" fmla="*/ 1159061 w 1944000"/>
              <a:gd name="connsiteY402" fmla="*/ 547662 h 1944000"/>
              <a:gd name="connsiteX403" fmla="*/ 1164465 w 1944000"/>
              <a:gd name="connsiteY403" fmla="*/ 551154 h 1944000"/>
              <a:gd name="connsiteX404" fmla="*/ 1169868 w 1944000"/>
              <a:gd name="connsiteY404" fmla="*/ 555282 h 1944000"/>
              <a:gd name="connsiteX405" fmla="*/ 1178768 w 1944000"/>
              <a:gd name="connsiteY405" fmla="*/ 561949 h 1944000"/>
              <a:gd name="connsiteX406" fmla="*/ 1187351 w 1944000"/>
              <a:gd name="connsiteY406" fmla="*/ 568934 h 1944000"/>
              <a:gd name="connsiteX407" fmla="*/ 1195297 w 1944000"/>
              <a:gd name="connsiteY407" fmla="*/ 576554 h 1944000"/>
              <a:gd name="connsiteX408" fmla="*/ 1202926 w 1944000"/>
              <a:gd name="connsiteY408" fmla="*/ 584174 h 1944000"/>
              <a:gd name="connsiteX409" fmla="*/ 1209919 w 1944000"/>
              <a:gd name="connsiteY409" fmla="*/ 592429 h 1944000"/>
              <a:gd name="connsiteX410" fmla="*/ 1216594 w 1944000"/>
              <a:gd name="connsiteY410" fmla="*/ 601002 h 1944000"/>
              <a:gd name="connsiteX411" fmla="*/ 1222633 w 1944000"/>
              <a:gd name="connsiteY411" fmla="*/ 609574 h 1944000"/>
              <a:gd name="connsiteX412" fmla="*/ 1228355 w 1944000"/>
              <a:gd name="connsiteY412" fmla="*/ 618782 h 1944000"/>
              <a:gd name="connsiteX413" fmla="*/ 1233758 w 1944000"/>
              <a:gd name="connsiteY413" fmla="*/ 627989 h 1944000"/>
              <a:gd name="connsiteX414" fmla="*/ 1238844 w 1944000"/>
              <a:gd name="connsiteY414" fmla="*/ 637832 h 1944000"/>
              <a:gd name="connsiteX415" fmla="*/ 1242976 w 1944000"/>
              <a:gd name="connsiteY415" fmla="*/ 647674 h 1944000"/>
              <a:gd name="connsiteX416" fmla="*/ 1247108 w 1944000"/>
              <a:gd name="connsiteY416" fmla="*/ 658469 h 1944000"/>
              <a:gd name="connsiteX417" fmla="*/ 1250287 w 1944000"/>
              <a:gd name="connsiteY417" fmla="*/ 668947 h 1944000"/>
              <a:gd name="connsiteX418" fmla="*/ 1253465 w 1944000"/>
              <a:gd name="connsiteY418" fmla="*/ 680059 h 1944000"/>
              <a:gd name="connsiteX419" fmla="*/ 1256326 w 1944000"/>
              <a:gd name="connsiteY419" fmla="*/ 691172 h 1944000"/>
              <a:gd name="connsiteX420" fmla="*/ 1258233 w 1944000"/>
              <a:gd name="connsiteY420" fmla="*/ 702919 h 1944000"/>
              <a:gd name="connsiteX421" fmla="*/ 1482324 w 1944000"/>
              <a:gd name="connsiteY421" fmla="*/ 675297 h 1944000"/>
              <a:gd name="connsiteX422" fmla="*/ 1479464 w 1944000"/>
              <a:gd name="connsiteY422" fmla="*/ 660692 h 1944000"/>
              <a:gd name="connsiteX423" fmla="*/ 1475967 w 1944000"/>
              <a:gd name="connsiteY423" fmla="*/ 646087 h 1944000"/>
              <a:gd name="connsiteX424" fmla="*/ 1472789 w 1944000"/>
              <a:gd name="connsiteY424" fmla="*/ 632434 h 1944000"/>
              <a:gd name="connsiteX425" fmla="*/ 1469292 w 1944000"/>
              <a:gd name="connsiteY425" fmla="*/ 618782 h 1944000"/>
              <a:gd name="connsiteX426" fmla="*/ 1465160 w 1944000"/>
              <a:gd name="connsiteY426" fmla="*/ 605764 h 1944000"/>
              <a:gd name="connsiteX427" fmla="*/ 1461028 w 1944000"/>
              <a:gd name="connsiteY427" fmla="*/ 592747 h 1944000"/>
              <a:gd name="connsiteX428" fmla="*/ 1456260 w 1944000"/>
              <a:gd name="connsiteY428" fmla="*/ 580364 h 1944000"/>
              <a:gd name="connsiteX429" fmla="*/ 1451810 w 1944000"/>
              <a:gd name="connsiteY429" fmla="*/ 568299 h 1944000"/>
              <a:gd name="connsiteX430" fmla="*/ 1446406 w 1944000"/>
              <a:gd name="connsiteY430" fmla="*/ 556552 h 1944000"/>
              <a:gd name="connsiteX431" fmla="*/ 1441321 w 1944000"/>
              <a:gd name="connsiteY431" fmla="*/ 545439 h 1944000"/>
              <a:gd name="connsiteX432" fmla="*/ 1435599 w 1944000"/>
              <a:gd name="connsiteY432" fmla="*/ 534644 h 1944000"/>
              <a:gd name="connsiteX433" fmla="*/ 1429560 w 1944000"/>
              <a:gd name="connsiteY433" fmla="*/ 523532 h 1944000"/>
              <a:gd name="connsiteX434" fmla="*/ 1423838 w 1944000"/>
              <a:gd name="connsiteY434" fmla="*/ 513689 h 1944000"/>
              <a:gd name="connsiteX435" fmla="*/ 1417163 w 1944000"/>
              <a:gd name="connsiteY435" fmla="*/ 503847 h 1944000"/>
              <a:gd name="connsiteX436" fmla="*/ 1410488 w 1944000"/>
              <a:gd name="connsiteY436" fmla="*/ 494322 h 1944000"/>
              <a:gd name="connsiteX437" fmla="*/ 1403177 w 1944000"/>
              <a:gd name="connsiteY437" fmla="*/ 485432 h 1944000"/>
              <a:gd name="connsiteX438" fmla="*/ 1395867 w 1944000"/>
              <a:gd name="connsiteY438" fmla="*/ 476542 h 1944000"/>
              <a:gd name="connsiteX439" fmla="*/ 1388238 w 1944000"/>
              <a:gd name="connsiteY439" fmla="*/ 467969 h 1944000"/>
              <a:gd name="connsiteX440" fmla="*/ 1379974 w 1944000"/>
              <a:gd name="connsiteY440" fmla="*/ 459714 h 1944000"/>
              <a:gd name="connsiteX441" fmla="*/ 1371074 w 1944000"/>
              <a:gd name="connsiteY441" fmla="*/ 451459 h 1944000"/>
              <a:gd name="connsiteX442" fmla="*/ 1361538 w 1944000"/>
              <a:gd name="connsiteY442" fmla="*/ 443522 h 1944000"/>
              <a:gd name="connsiteX443" fmla="*/ 1351366 w 1944000"/>
              <a:gd name="connsiteY443" fmla="*/ 435902 h 1944000"/>
              <a:gd name="connsiteX444" fmla="*/ 1341195 w 1944000"/>
              <a:gd name="connsiteY444" fmla="*/ 428599 h 1944000"/>
              <a:gd name="connsiteX445" fmla="*/ 1330388 w 1944000"/>
              <a:gd name="connsiteY445" fmla="*/ 421614 h 1944000"/>
              <a:gd name="connsiteX446" fmla="*/ 1319262 w 1944000"/>
              <a:gd name="connsiteY446" fmla="*/ 414629 h 1944000"/>
              <a:gd name="connsiteX447" fmla="*/ 1307184 w 1944000"/>
              <a:gd name="connsiteY447" fmla="*/ 407962 h 1944000"/>
              <a:gd name="connsiteX448" fmla="*/ 1294787 w 1944000"/>
              <a:gd name="connsiteY448" fmla="*/ 401294 h 1944000"/>
              <a:gd name="connsiteX449" fmla="*/ 1282073 w 1944000"/>
              <a:gd name="connsiteY449" fmla="*/ 395262 h 1944000"/>
              <a:gd name="connsiteX450" fmla="*/ 1268723 w 1944000"/>
              <a:gd name="connsiteY450" fmla="*/ 389229 h 1944000"/>
              <a:gd name="connsiteX451" fmla="*/ 1254737 w 1944000"/>
              <a:gd name="connsiteY451" fmla="*/ 383197 h 1944000"/>
              <a:gd name="connsiteX452" fmla="*/ 1240751 w 1944000"/>
              <a:gd name="connsiteY452" fmla="*/ 378117 h 1944000"/>
              <a:gd name="connsiteX453" fmla="*/ 1225812 w 1944000"/>
              <a:gd name="connsiteY453" fmla="*/ 372402 h 1944000"/>
              <a:gd name="connsiteX454" fmla="*/ 1207058 w 1944000"/>
              <a:gd name="connsiteY454" fmla="*/ 366369 h 1944000"/>
              <a:gd name="connsiteX455" fmla="*/ 1187986 w 1944000"/>
              <a:gd name="connsiteY455" fmla="*/ 360972 h 1944000"/>
              <a:gd name="connsiteX456" fmla="*/ 1168279 w 1944000"/>
              <a:gd name="connsiteY456" fmla="*/ 355574 h 1944000"/>
              <a:gd name="connsiteX457" fmla="*/ 1147936 w 1944000"/>
              <a:gd name="connsiteY457" fmla="*/ 351129 h 1944000"/>
              <a:gd name="connsiteX458" fmla="*/ 1127593 w 1944000"/>
              <a:gd name="connsiteY458" fmla="*/ 346684 h 1944000"/>
              <a:gd name="connsiteX459" fmla="*/ 1106614 w 1944000"/>
              <a:gd name="connsiteY459" fmla="*/ 343192 h 1944000"/>
              <a:gd name="connsiteX460" fmla="*/ 1085000 w 1944000"/>
              <a:gd name="connsiteY460" fmla="*/ 339699 h 1944000"/>
              <a:gd name="connsiteX461" fmla="*/ 1063385 w 1944000"/>
              <a:gd name="connsiteY461" fmla="*/ 337159 h 1944000"/>
              <a:gd name="connsiteX462" fmla="*/ 1063385 w 1944000"/>
              <a:gd name="connsiteY462" fmla="*/ 217144 h 1944000"/>
              <a:gd name="connsiteX463" fmla="*/ 972000 w 1944000"/>
              <a:gd name="connsiteY463" fmla="*/ 0 h 1944000"/>
              <a:gd name="connsiteX464" fmla="*/ 1944000 w 1944000"/>
              <a:gd name="connsiteY464" fmla="*/ 972000 h 1944000"/>
              <a:gd name="connsiteX465" fmla="*/ 972000 w 1944000"/>
              <a:gd name="connsiteY465" fmla="*/ 1944000 h 1944000"/>
              <a:gd name="connsiteX466" fmla="*/ 0 w 1944000"/>
              <a:gd name="connsiteY466" fmla="*/ 972000 h 1944000"/>
              <a:gd name="connsiteX467" fmla="*/ 972000 w 1944000"/>
              <a:gd name="connsiteY467" fmla="*/ 0 h 19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Lst>
            <a:rect l="l" t="t" r="r" b="b"/>
            <a:pathLst>
              <a:path w="1944000" h="1944000">
                <a:moveTo>
                  <a:pt x="1063385" y="1082014"/>
                </a:moveTo>
                <a:lnTo>
                  <a:pt x="1093900" y="1089952"/>
                </a:lnTo>
                <a:lnTo>
                  <a:pt x="1121871" y="1097572"/>
                </a:lnTo>
                <a:lnTo>
                  <a:pt x="1146982" y="1104557"/>
                </a:lnTo>
                <a:lnTo>
                  <a:pt x="1169550" y="1111542"/>
                </a:lnTo>
                <a:lnTo>
                  <a:pt x="1188940" y="1118209"/>
                </a:lnTo>
                <a:lnTo>
                  <a:pt x="1205469" y="1124559"/>
                </a:lnTo>
                <a:lnTo>
                  <a:pt x="1212779" y="1127734"/>
                </a:lnTo>
                <a:lnTo>
                  <a:pt x="1219137" y="1130592"/>
                </a:lnTo>
                <a:lnTo>
                  <a:pt x="1225176" y="1133449"/>
                </a:lnTo>
                <a:lnTo>
                  <a:pt x="1230262" y="1136307"/>
                </a:lnTo>
                <a:lnTo>
                  <a:pt x="1238526" y="1141704"/>
                </a:lnTo>
                <a:lnTo>
                  <a:pt x="1245837" y="1146784"/>
                </a:lnTo>
                <a:lnTo>
                  <a:pt x="1253148" y="1152499"/>
                </a:lnTo>
                <a:lnTo>
                  <a:pt x="1259823" y="1158532"/>
                </a:lnTo>
                <a:lnTo>
                  <a:pt x="1265862" y="1164564"/>
                </a:lnTo>
                <a:lnTo>
                  <a:pt x="1271266" y="1170914"/>
                </a:lnTo>
                <a:lnTo>
                  <a:pt x="1276351" y="1177582"/>
                </a:lnTo>
                <a:lnTo>
                  <a:pt x="1280801" y="1184567"/>
                </a:lnTo>
                <a:lnTo>
                  <a:pt x="1284934" y="1191234"/>
                </a:lnTo>
                <a:lnTo>
                  <a:pt x="1288112" y="1198537"/>
                </a:lnTo>
                <a:lnTo>
                  <a:pt x="1291291" y="1206157"/>
                </a:lnTo>
                <a:lnTo>
                  <a:pt x="1293516" y="1214094"/>
                </a:lnTo>
                <a:lnTo>
                  <a:pt x="1295423" y="1222032"/>
                </a:lnTo>
                <a:lnTo>
                  <a:pt x="1296694" y="1230287"/>
                </a:lnTo>
                <a:lnTo>
                  <a:pt x="1297330" y="1238859"/>
                </a:lnTo>
                <a:lnTo>
                  <a:pt x="1297648" y="1247432"/>
                </a:lnTo>
                <a:lnTo>
                  <a:pt x="1297330" y="1257275"/>
                </a:lnTo>
                <a:lnTo>
                  <a:pt x="1296377" y="1266800"/>
                </a:lnTo>
                <a:lnTo>
                  <a:pt x="1295105" y="1276007"/>
                </a:lnTo>
                <a:lnTo>
                  <a:pt x="1292880" y="1285215"/>
                </a:lnTo>
                <a:lnTo>
                  <a:pt x="1290019" y="1294422"/>
                </a:lnTo>
                <a:lnTo>
                  <a:pt x="1286841" y="1303312"/>
                </a:lnTo>
                <a:lnTo>
                  <a:pt x="1283344" y="1312202"/>
                </a:lnTo>
                <a:lnTo>
                  <a:pt x="1278576" y="1320775"/>
                </a:lnTo>
                <a:lnTo>
                  <a:pt x="1273808" y="1329347"/>
                </a:lnTo>
                <a:lnTo>
                  <a:pt x="1267769" y="1337602"/>
                </a:lnTo>
                <a:lnTo>
                  <a:pt x="1261412" y="1345857"/>
                </a:lnTo>
                <a:lnTo>
                  <a:pt x="1254737" y="1353795"/>
                </a:lnTo>
                <a:lnTo>
                  <a:pt x="1247426" y="1361732"/>
                </a:lnTo>
                <a:lnTo>
                  <a:pt x="1239162" y="1369670"/>
                </a:lnTo>
                <a:lnTo>
                  <a:pt x="1230580" y="1376655"/>
                </a:lnTo>
                <a:lnTo>
                  <a:pt x="1221362" y="1384275"/>
                </a:lnTo>
                <a:lnTo>
                  <a:pt x="1214051" y="1389672"/>
                </a:lnTo>
                <a:lnTo>
                  <a:pt x="1206422" y="1394435"/>
                </a:lnTo>
                <a:lnTo>
                  <a:pt x="1198476" y="1399515"/>
                </a:lnTo>
                <a:lnTo>
                  <a:pt x="1190211" y="1403960"/>
                </a:lnTo>
                <a:lnTo>
                  <a:pt x="1181311" y="1408087"/>
                </a:lnTo>
                <a:lnTo>
                  <a:pt x="1172411" y="1411897"/>
                </a:lnTo>
                <a:lnTo>
                  <a:pt x="1163193" y="1416025"/>
                </a:lnTo>
                <a:lnTo>
                  <a:pt x="1153340" y="1419517"/>
                </a:lnTo>
                <a:lnTo>
                  <a:pt x="1143486" y="1422692"/>
                </a:lnTo>
                <a:lnTo>
                  <a:pt x="1132997" y="1425867"/>
                </a:lnTo>
                <a:lnTo>
                  <a:pt x="1122189" y="1428407"/>
                </a:lnTo>
                <a:lnTo>
                  <a:pt x="1111064" y="1431265"/>
                </a:lnTo>
                <a:lnTo>
                  <a:pt x="1099621" y="1433487"/>
                </a:lnTo>
                <a:lnTo>
                  <a:pt x="1087860" y="1435392"/>
                </a:lnTo>
                <a:lnTo>
                  <a:pt x="1075782" y="1436980"/>
                </a:lnTo>
                <a:lnTo>
                  <a:pt x="1063385" y="1438567"/>
                </a:lnTo>
                <a:close/>
                <a:moveTo>
                  <a:pt x="880616" y="505752"/>
                </a:moveTo>
                <a:lnTo>
                  <a:pt x="880616" y="814362"/>
                </a:lnTo>
                <a:lnTo>
                  <a:pt x="847241" y="805789"/>
                </a:lnTo>
                <a:lnTo>
                  <a:pt x="820223" y="798804"/>
                </a:lnTo>
                <a:lnTo>
                  <a:pt x="799879" y="793089"/>
                </a:lnTo>
                <a:lnTo>
                  <a:pt x="785894" y="788327"/>
                </a:lnTo>
                <a:lnTo>
                  <a:pt x="771590" y="782929"/>
                </a:lnTo>
                <a:lnTo>
                  <a:pt x="757922" y="776897"/>
                </a:lnTo>
                <a:lnTo>
                  <a:pt x="745843" y="770229"/>
                </a:lnTo>
                <a:lnTo>
                  <a:pt x="739804" y="767054"/>
                </a:lnTo>
                <a:lnTo>
                  <a:pt x="734400" y="763879"/>
                </a:lnTo>
                <a:lnTo>
                  <a:pt x="728679" y="760069"/>
                </a:lnTo>
                <a:lnTo>
                  <a:pt x="723593" y="756577"/>
                </a:lnTo>
                <a:lnTo>
                  <a:pt x="718825" y="752767"/>
                </a:lnTo>
                <a:lnTo>
                  <a:pt x="714057" y="749274"/>
                </a:lnTo>
                <a:lnTo>
                  <a:pt x="709925" y="745464"/>
                </a:lnTo>
                <a:lnTo>
                  <a:pt x="705475" y="741337"/>
                </a:lnTo>
                <a:lnTo>
                  <a:pt x="701979" y="737209"/>
                </a:lnTo>
                <a:lnTo>
                  <a:pt x="698164" y="733082"/>
                </a:lnTo>
                <a:lnTo>
                  <a:pt x="694668" y="728954"/>
                </a:lnTo>
                <a:lnTo>
                  <a:pt x="691807" y="724827"/>
                </a:lnTo>
                <a:lnTo>
                  <a:pt x="688629" y="720699"/>
                </a:lnTo>
                <a:lnTo>
                  <a:pt x="686086" y="716254"/>
                </a:lnTo>
                <a:lnTo>
                  <a:pt x="683543" y="712127"/>
                </a:lnTo>
                <a:lnTo>
                  <a:pt x="681000" y="707682"/>
                </a:lnTo>
                <a:lnTo>
                  <a:pt x="679093" y="703237"/>
                </a:lnTo>
                <a:lnTo>
                  <a:pt x="677186" y="698474"/>
                </a:lnTo>
                <a:lnTo>
                  <a:pt x="675596" y="694347"/>
                </a:lnTo>
                <a:lnTo>
                  <a:pt x="674325" y="689584"/>
                </a:lnTo>
                <a:lnTo>
                  <a:pt x="673053" y="684822"/>
                </a:lnTo>
                <a:lnTo>
                  <a:pt x="671782" y="680059"/>
                </a:lnTo>
                <a:lnTo>
                  <a:pt x="671146" y="675297"/>
                </a:lnTo>
                <a:lnTo>
                  <a:pt x="670511" y="670217"/>
                </a:lnTo>
                <a:lnTo>
                  <a:pt x="670193" y="665137"/>
                </a:lnTo>
                <a:lnTo>
                  <a:pt x="670193" y="660374"/>
                </a:lnTo>
                <a:lnTo>
                  <a:pt x="670511" y="652437"/>
                </a:lnTo>
                <a:lnTo>
                  <a:pt x="671146" y="644499"/>
                </a:lnTo>
                <a:lnTo>
                  <a:pt x="672736" y="636879"/>
                </a:lnTo>
                <a:lnTo>
                  <a:pt x="674643" y="629259"/>
                </a:lnTo>
                <a:lnTo>
                  <a:pt x="676868" y="622274"/>
                </a:lnTo>
                <a:lnTo>
                  <a:pt x="679728" y="614972"/>
                </a:lnTo>
                <a:lnTo>
                  <a:pt x="683225" y="607669"/>
                </a:lnTo>
                <a:lnTo>
                  <a:pt x="687039" y="600684"/>
                </a:lnTo>
                <a:lnTo>
                  <a:pt x="691807" y="593699"/>
                </a:lnTo>
                <a:lnTo>
                  <a:pt x="696575" y="587349"/>
                </a:lnTo>
                <a:lnTo>
                  <a:pt x="702297" y="580682"/>
                </a:lnTo>
                <a:lnTo>
                  <a:pt x="708336" y="574014"/>
                </a:lnTo>
                <a:lnTo>
                  <a:pt x="714693" y="567664"/>
                </a:lnTo>
                <a:lnTo>
                  <a:pt x="722004" y="561632"/>
                </a:lnTo>
                <a:lnTo>
                  <a:pt x="729632" y="555282"/>
                </a:lnTo>
                <a:lnTo>
                  <a:pt x="737897" y="549249"/>
                </a:lnTo>
                <a:lnTo>
                  <a:pt x="743936" y="545122"/>
                </a:lnTo>
                <a:lnTo>
                  <a:pt x="750293" y="540994"/>
                </a:lnTo>
                <a:lnTo>
                  <a:pt x="757286" y="537502"/>
                </a:lnTo>
                <a:lnTo>
                  <a:pt x="764597" y="533692"/>
                </a:lnTo>
                <a:lnTo>
                  <a:pt x="772544" y="530517"/>
                </a:lnTo>
                <a:lnTo>
                  <a:pt x="780490" y="527342"/>
                </a:lnTo>
                <a:lnTo>
                  <a:pt x="789072" y="524167"/>
                </a:lnTo>
                <a:lnTo>
                  <a:pt x="797654" y="521627"/>
                </a:lnTo>
                <a:lnTo>
                  <a:pt x="806872" y="519087"/>
                </a:lnTo>
                <a:lnTo>
                  <a:pt x="816408" y="516229"/>
                </a:lnTo>
                <a:lnTo>
                  <a:pt x="825944" y="514324"/>
                </a:lnTo>
                <a:lnTo>
                  <a:pt x="836116" y="512102"/>
                </a:lnTo>
                <a:lnTo>
                  <a:pt x="846923" y="510514"/>
                </a:lnTo>
                <a:lnTo>
                  <a:pt x="858048" y="508927"/>
                </a:lnTo>
                <a:lnTo>
                  <a:pt x="869173" y="507022"/>
                </a:lnTo>
                <a:close/>
                <a:moveTo>
                  <a:pt x="880616" y="217144"/>
                </a:moveTo>
                <a:lnTo>
                  <a:pt x="880616" y="333984"/>
                </a:lnTo>
                <a:lnTo>
                  <a:pt x="863451" y="335254"/>
                </a:lnTo>
                <a:lnTo>
                  <a:pt x="846287" y="337159"/>
                </a:lnTo>
                <a:lnTo>
                  <a:pt x="829440" y="339382"/>
                </a:lnTo>
                <a:lnTo>
                  <a:pt x="812912" y="341922"/>
                </a:lnTo>
                <a:lnTo>
                  <a:pt x="796701" y="344779"/>
                </a:lnTo>
                <a:lnTo>
                  <a:pt x="780490" y="347954"/>
                </a:lnTo>
                <a:lnTo>
                  <a:pt x="764279" y="351764"/>
                </a:lnTo>
                <a:lnTo>
                  <a:pt x="748386" y="355892"/>
                </a:lnTo>
                <a:lnTo>
                  <a:pt x="726136" y="362242"/>
                </a:lnTo>
                <a:lnTo>
                  <a:pt x="704839" y="368909"/>
                </a:lnTo>
                <a:lnTo>
                  <a:pt x="684814" y="375894"/>
                </a:lnTo>
                <a:lnTo>
                  <a:pt x="666061" y="383197"/>
                </a:lnTo>
                <a:lnTo>
                  <a:pt x="657160" y="387324"/>
                </a:lnTo>
                <a:lnTo>
                  <a:pt x="648260" y="391134"/>
                </a:lnTo>
                <a:lnTo>
                  <a:pt x="639996" y="395262"/>
                </a:lnTo>
                <a:lnTo>
                  <a:pt x="632050" y="399072"/>
                </a:lnTo>
                <a:lnTo>
                  <a:pt x="624103" y="403517"/>
                </a:lnTo>
                <a:lnTo>
                  <a:pt x="616792" y="407644"/>
                </a:lnTo>
                <a:lnTo>
                  <a:pt x="609481" y="412089"/>
                </a:lnTo>
                <a:lnTo>
                  <a:pt x="602806" y="416534"/>
                </a:lnTo>
                <a:lnTo>
                  <a:pt x="593906" y="422567"/>
                </a:lnTo>
                <a:lnTo>
                  <a:pt x="585642" y="428282"/>
                </a:lnTo>
                <a:lnTo>
                  <a:pt x="577060" y="434632"/>
                </a:lnTo>
                <a:lnTo>
                  <a:pt x="569113" y="440982"/>
                </a:lnTo>
                <a:lnTo>
                  <a:pt x="561167" y="447967"/>
                </a:lnTo>
                <a:lnTo>
                  <a:pt x="553538" y="454317"/>
                </a:lnTo>
                <a:lnTo>
                  <a:pt x="545910" y="461302"/>
                </a:lnTo>
                <a:lnTo>
                  <a:pt x="538917" y="468604"/>
                </a:lnTo>
                <a:lnTo>
                  <a:pt x="532241" y="475907"/>
                </a:lnTo>
                <a:lnTo>
                  <a:pt x="525249" y="483527"/>
                </a:lnTo>
                <a:lnTo>
                  <a:pt x="518891" y="491464"/>
                </a:lnTo>
                <a:lnTo>
                  <a:pt x="512534" y="499402"/>
                </a:lnTo>
                <a:lnTo>
                  <a:pt x="506813" y="507022"/>
                </a:lnTo>
                <a:lnTo>
                  <a:pt x="501091" y="515277"/>
                </a:lnTo>
                <a:lnTo>
                  <a:pt x="495370" y="523849"/>
                </a:lnTo>
                <a:lnTo>
                  <a:pt x="490284" y="532422"/>
                </a:lnTo>
                <a:lnTo>
                  <a:pt x="485198" y="541312"/>
                </a:lnTo>
                <a:lnTo>
                  <a:pt x="480430" y="550202"/>
                </a:lnTo>
                <a:lnTo>
                  <a:pt x="475980" y="559092"/>
                </a:lnTo>
                <a:lnTo>
                  <a:pt x="472166" y="568299"/>
                </a:lnTo>
                <a:lnTo>
                  <a:pt x="468352" y="577507"/>
                </a:lnTo>
                <a:lnTo>
                  <a:pt x="464855" y="586714"/>
                </a:lnTo>
                <a:lnTo>
                  <a:pt x="461994" y="596239"/>
                </a:lnTo>
                <a:lnTo>
                  <a:pt x="459134" y="605764"/>
                </a:lnTo>
                <a:lnTo>
                  <a:pt x="456591" y="615289"/>
                </a:lnTo>
                <a:lnTo>
                  <a:pt x="454684" y="624814"/>
                </a:lnTo>
                <a:lnTo>
                  <a:pt x="453094" y="634657"/>
                </a:lnTo>
                <a:lnTo>
                  <a:pt x="451187" y="644182"/>
                </a:lnTo>
                <a:lnTo>
                  <a:pt x="450234" y="654024"/>
                </a:lnTo>
                <a:lnTo>
                  <a:pt x="449280" y="664184"/>
                </a:lnTo>
                <a:lnTo>
                  <a:pt x="448962" y="674344"/>
                </a:lnTo>
                <a:lnTo>
                  <a:pt x="448644" y="684822"/>
                </a:lnTo>
                <a:lnTo>
                  <a:pt x="448962" y="695934"/>
                </a:lnTo>
                <a:lnTo>
                  <a:pt x="449598" y="706729"/>
                </a:lnTo>
                <a:lnTo>
                  <a:pt x="450552" y="717842"/>
                </a:lnTo>
                <a:lnTo>
                  <a:pt x="452141" y="728637"/>
                </a:lnTo>
                <a:lnTo>
                  <a:pt x="453730" y="739432"/>
                </a:lnTo>
                <a:lnTo>
                  <a:pt x="455955" y="749909"/>
                </a:lnTo>
                <a:lnTo>
                  <a:pt x="458180" y="760387"/>
                </a:lnTo>
                <a:lnTo>
                  <a:pt x="461359" y="770547"/>
                </a:lnTo>
                <a:lnTo>
                  <a:pt x="464537" y="781024"/>
                </a:lnTo>
                <a:lnTo>
                  <a:pt x="468352" y="791184"/>
                </a:lnTo>
                <a:lnTo>
                  <a:pt x="472484" y="801027"/>
                </a:lnTo>
                <a:lnTo>
                  <a:pt x="476934" y="810869"/>
                </a:lnTo>
                <a:lnTo>
                  <a:pt x="482020" y="820712"/>
                </a:lnTo>
                <a:lnTo>
                  <a:pt x="487423" y="830237"/>
                </a:lnTo>
                <a:lnTo>
                  <a:pt x="492827" y="839762"/>
                </a:lnTo>
                <a:lnTo>
                  <a:pt x="498866" y="848969"/>
                </a:lnTo>
                <a:lnTo>
                  <a:pt x="505541" y="858177"/>
                </a:lnTo>
                <a:lnTo>
                  <a:pt x="512216" y="867067"/>
                </a:lnTo>
                <a:lnTo>
                  <a:pt x="519527" y="875957"/>
                </a:lnTo>
                <a:lnTo>
                  <a:pt x="527156" y="884212"/>
                </a:lnTo>
                <a:lnTo>
                  <a:pt x="535102" y="892467"/>
                </a:lnTo>
                <a:lnTo>
                  <a:pt x="543367" y="900404"/>
                </a:lnTo>
                <a:lnTo>
                  <a:pt x="551949" y="908024"/>
                </a:lnTo>
                <a:lnTo>
                  <a:pt x="561167" y="915644"/>
                </a:lnTo>
                <a:lnTo>
                  <a:pt x="570385" y="922947"/>
                </a:lnTo>
                <a:lnTo>
                  <a:pt x="580238" y="929932"/>
                </a:lnTo>
                <a:lnTo>
                  <a:pt x="590410" y="936282"/>
                </a:lnTo>
                <a:lnTo>
                  <a:pt x="600899" y="942632"/>
                </a:lnTo>
                <a:lnTo>
                  <a:pt x="611706" y="948982"/>
                </a:lnTo>
                <a:lnTo>
                  <a:pt x="623149" y="954697"/>
                </a:lnTo>
                <a:lnTo>
                  <a:pt x="634592" y="960412"/>
                </a:lnTo>
                <a:lnTo>
                  <a:pt x="646671" y="966127"/>
                </a:lnTo>
                <a:lnTo>
                  <a:pt x="666378" y="974064"/>
                </a:lnTo>
                <a:lnTo>
                  <a:pt x="688629" y="982637"/>
                </a:lnTo>
                <a:lnTo>
                  <a:pt x="713739" y="991209"/>
                </a:lnTo>
                <a:lnTo>
                  <a:pt x="741711" y="1000099"/>
                </a:lnTo>
                <a:lnTo>
                  <a:pt x="772544" y="1009307"/>
                </a:lnTo>
                <a:lnTo>
                  <a:pt x="805919" y="1018514"/>
                </a:lnTo>
                <a:lnTo>
                  <a:pt x="841837" y="1028357"/>
                </a:lnTo>
                <a:lnTo>
                  <a:pt x="880616" y="1038199"/>
                </a:lnTo>
                <a:lnTo>
                  <a:pt x="880616" y="1433487"/>
                </a:lnTo>
                <a:lnTo>
                  <a:pt x="870444" y="1431582"/>
                </a:lnTo>
                <a:lnTo>
                  <a:pt x="860591" y="1429042"/>
                </a:lnTo>
                <a:lnTo>
                  <a:pt x="850737" y="1426820"/>
                </a:lnTo>
                <a:lnTo>
                  <a:pt x="841519" y="1424280"/>
                </a:lnTo>
                <a:lnTo>
                  <a:pt x="831983" y="1421422"/>
                </a:lnTo>
                <a:lnTo>
                  <a:pt x="823083" y="1418247"/>
                </a:lnTo>
                <a:lnTo>
                  <a:pt x="814183" y="1415072"/>
                </a:lnTo>
                <a:lnTo>
                  <a:pt x="805283" y="1411580"/>
                </a:lnTo>
                <a:lnTo>
                  <a:pt x="796701" y="1408087"/>
                </a:lnTo>
                <a:lnTo>
                  <a:pt x="788437" y="1404277"/>
                </a:lnTo>
                <a:lnTo>
                  <a:pt x="780490" y="1400150"/>
                </a:lnTo>
                <a:lnTo>
                  <a:pt x="772544" y="1396022"/>
                </a:lnTo>
                <a:lnTo>
                  <a:pt x="764915" y="1391260"/>
                </a:lnTo>
                <a:lnTo>
                  <a:pt x="757604" y="1386815"/>
                </a:lnTo>
                <a:lnTo>
                  <a:pt x="750293" y="1381735"/>
                </a:lnTo>
                <a:lnTo>
                  <a:pt x="743618" y="1376655"/>
                </a:lnTo>
                <a:lnTo>
                  <a:pt x="732811" y="1368082"/>
                </a:lnTo>
                <a:lnTo>
                  <a:pt x="722640" y="1359192"/>
                </a:lnTo>
                <a:lnTo>
                  <a:pt x="713104" y="1349985"/>
                </a:lnTo>
                <a:lnTo>
                  <a:pt x="704204" y="1340142"/>
                </a:lnTo>
                <a:lnTo>
                  <a:pt x="695621" y="1329982"/>
                </a:lnTo>
                <a:lnTo>
                  <a:pt x="687675" y="1319187"/>
                </a:lnTo>
                <a:lnTo>
                  <a:pt x="680046" y="1308075"/>
                </a:lnTo>
                <a:lnTo>
                  <a:pt x="673371" y="1296327"/>
                </a:lnTo>
                <a:lnTo>
                  <a:pt x="667014" y="1284262"/>
                </a:lnTo>
                <a:lnTo>
                  <a:pt x="660975" y="1271562"/>
                </a:lnTo>
                <a:lnTo>
                  <a:pt x="655889" y="1258862"/>
                </a:lnTo>
                <a:lnTo>
                  <a:pt x="651121" y="1245209"/>
                </a:lnTo>
                <a:lnTo>
                  <a:pt x="646989" y="1231557"/>
                </a:lnTo>
                <a:lnTo>
                  <a:pt x="642857" y="1217269"/>
                </a:lnTo>
                <a:lnTo>
                  <a:pt x="639996" y="1202664"/>
                </a:lnTo>
                <a:lnTo>
                  <a:pt x="637453" y="1187424"/>
                </a:lnTo>
                <a:lnTo>
                  <a:pt x="410819" y="1219492"/>
                </a:lnTo>
                <a:lnTo>
                  <a:pt x="413044" y="1231557"/>
                </a:lnTo>
                <a:lnTo>
                  <a:pt x="415587" y="1243304"/>
                </a:lnTo>
                <a:lnTo>
                  <a:pt x="418766" y="1255370"/>
                </a:lnTo>
                <a:lnTo>
                  <a:pt x="421626" y="1266800"/>
                </a:lnTo>
                <a:lnTo>
                  <a:pt x="424805" y="1278230"/>
                </a:lnTo>
                <a:lnTo>
                  <a:pt x="428619" y="1289660"/>
                </a:lnTo>
                <a:lnTo>
                  <a:pt x="432116" y="1300455"/>
                </a:lnTo>
                <a:lnTo>
                  <a:pt x="435930" y="1311250"/>
                </a:lnTo>
                <a:lnTo>
                  <a:pt x="440062" y="1321727"/>
                </a:lnTo>
                <a:lnTo>
                  <a:pt x="444512" y="1332205"/>
                </a:lnTo>
                <a:lnTo>
                  <a:pt x="448644" y="1342682"/>
                </a:lnTo>
                <a:lnTo>
                  <a:pt x="453412" y="1352525"/>
                </a:lnTo>
                <a:lnTo>
                  <a:pt x="458180" y="1362367"/>
                </a:lnTo>
                <a:lnTo>
                  <a:pt x="463266" y="1372210"/>
                </a:lnTo>
                <a:lnTo>
                  <a:pt x="468352" y="1381735"/>
                </a:lnTo>
                <a:lnTo>
                  <a:pt x="473755" y="1390942"/>
                </a:lnTo>
                <a:lnTo>
                  <a:pt x="479477" y="1399832"/>
                </a:lnTo>
                <a:lnTo>
                  <a:pt x="485198" y="1409040"/>
                </a:lnTo>
                <a:lnTo>
                  <a:pt x="491238" y="1417612"/>
                </a:lnTo>
                <a:lnTo>
                  <a:pt x="497595" y="1426185"/>
                </a:lnTo>
                <a:lnTo>
                  <a:pt x="503634" y="1434757"/>
                </a:lnTo>
                <a:lnTo>
                  <a:pt x="510309" y="1442695"/>
                </a:lnTo>
                <a:lnTo>
                  <a:pt x="517302" y="1450950"/>
                </a:lnTo>
                <a:lnTo>
                  <a:pt x="524295" y="1458570"/>
                </a:lnTo>
                <a:lnTo>
                  <a:pt x="531288" y="1466190"/>
                </a:lnTo>
                <a:lnTo>
                  <a:pt x="538599" y="1473492"/>
                </a:lnTo>
                <a:lnTo>
                  <a:pt x="546227" y="1480795"/>
                </a:lnTo>
                <a:lnTo>
                  <a:pt x="553856" y="1487780"/>
                </a:lnTo>
                <a:lnTo>
                  <a:pt x="561802" y="1494765"/>
                </a:lnTo>
                <a:lnTo>
                  <a:pt x="570067" y="1501750"/>
                </a:lnTo>
                <a:lnTo>
                  <a:pt x="578331" y="1507782"/>
                </a:lnTo>
                <a:lnTo>
                  <a:pt x="586913" y="1514132"/>
                </a:lnTo>
                <a:lnTo>
                  <a:pt x="600581" y="1523657"/>
                </a:lnTo>
                <a:lnTo>
                  <a:pt x="615203" y="1532865"/>
                </a:lnTo>
                <a:lnTo>
                  <a:pt x="630142" y="1541437"/>
                </a:lnTo>
                <a:lnTo>
                  <a:pt x="645717" y="1549375"/>
                </a:lnTo>
                <a:lnTo>
                  <a:pt x="661928" y="1556995"/>
                </a:lnTo>
                <a:lnTo>
                  <a:pt x="678775" y="1563980"/>
                </a:lnTo>
                <a:lnTo>
                  <a:pt x="696257" y="1570647"/>
                </a:lnTo>
                <a:lnTo>
                  <a:pt x="714375" y="1576680"/>
                </a:lnTo>
                <a:lnTo>
                  <a:pt x="733129" y="1582395"/>
                </a:lnTo>
                <a:lnTo>
                  <a:pt x="752518" y="1587475"/>
                </a:lnTo>
                <a:lnTo>
                  <a:pt x="772544" y="1592237"/>
                </a:lnTo>
                <a:lnTo>
                  <a:pt x="792887" y="1596365"/>
                </a:lnTo>
                <a:lnTo>
                  <a:pt x="814183" y="1600175"/>
                </a:lnTo>
                <a:lnTo>
                  <a:pt x="835480" y="1603350"/>
                </a:lnTo>
                <a:lnTo>
                  <a:pt x="858048" y="1606525"/>
                </a:lnTo>
                <a:lnTo>
                  <a:pt x="880616" y="1608747"/>
                </a:lnTo>
                <a:lnTo>
                  <a:pt x="880616" y="1726857"/>
                </a:lnTo>
                <a:lnTo>
                  <a:pt x="1063385" y="1726857"/>
                </a:lnTo>
                <a:lnTo>
                  <a:pt x="1063385" y="1610652"/>
                </a:lnTo>
                <a:lnTo>
                  <a:pt x="1077371" y="1609382"/>
                </a:lnTo>
                <a:lnTo>
                  <a:pt x="1091675" y="1607795"/>
                </a:lnTo>
                <a:lnTo>
                  <a:pt x="1105661" y="1606207"/>
                </a:lnTo>
                <a:lnTo>
                  <a:pt x="1119329" y="1603985"/>
                </a:lnTo>
                <a:lnTo>
                  <a:pt x="1133314" y="1602080"/>
                </a:lnTo>
                <a:lnTo>
                  <a:pt x="1146665" y="1599857"/>
                </a:lnTo>
                <a:lnTo>
                  <a:pt x="1160015" y="1597317"/>
                </a:lnTo>
                <a:lnTo>
                  <a:pt x="1173047" y="1594142"/>
                </a:lnTo>
                <a:lnTo>
                  <a:pt x="1186397" y="1591285"/>
                </a:lnTo>
                <a:lnTo>
                  <a:pt x="1199111" y="1587792"/>
                </a:lnTo>
                <a:lnTo>
                  <a:pt x="1212144" y="1584300"/>
                </a:lnTo>
                <a:lnTo>
                  <a:pt x="1224540" y="1580807"/>
                </a:lnTo>
                <a:lnTo>
                  <a:pt x="1236937" y="1576680"/>
                </a:lnTo>
                <a:lnTo>
                  <a:pt x="1249333" y="1572552"/>
                </a:lnTo>
                <a:lnTo>
                  <a:pt x="1261412" y="1567790"/>
                </a:lnTo>
                <a:lnTo>
                  <a:pt x="1273491" y="1563345"/>
                </a:lnTo>
                <a:lnTo>
                  <a:pt x="1288748" y="1556995"/>
                </a:lnTo>
                <a:lnTo>
                  <a:pt x="1304005" y="1550010"/>
                </a:lnTo>
                <a:lnTo>
                  <a:pt x="1318627" y="1543025"/>
                </a:lnTo>
                <a:lnTo>
                  <a:pt x="1332613" y="1535722"/>
                </a:lnTo>
                <a:lnTo>
                  <a:pt x="1346598" y="1528102"/>
                </a:lnTo>
                <a:lnTo>
                  <a:pt x="1359631" y="1519847"/>
                </a:lnTo>
                <a:lnTo>
                  <a:pt x="1372345" y="1511592"/>
                </a:lnTo>
                <a:lnTo>
                  <a:pt x="1384742" y="1502702"/>
                </a:lnTo>
                <a:lnTo>
                  <a:pt x="1396185" y="1493812"/>
                </a:lnTo>
                <a:lnTo>
                  <a:pt x="1407945" y="1484287"/>
                </a:lnTo>
                <a:lnTo>
                  <a:pt x="1418753" y="1474762"/>
                </a:lnTo>
                <a:lnTo>
                  <a:pt x="1429242" y="1464602"/>
                </a:lnTo>
                <a:lnTo>
                  <a:pt x="1439096" y="1454125"/>
                </a:lnTo>
                <a:lnTo>
                  <a:pt x="1448631" y="1443647"/>
                </a:lnTo>
                <a:lnTo>
                  <a:pt x="1457531" y="1432535"/>
                </a:lnTo>
                <a:lnTo>
                  <a:pt x="1466114" y="1421422"/>
                </a:lnTo>
                <a:lnTo>
                  <a:pt x="1474378" y="1409675"/>
                </a:lnTo>
                <a:lnTo>
                  <a:pt x="1482007" y="1398245"/>
                </a:lnTo>
                <a:lnTo>
                  <a:pt x="1489000" y="1386497"/>
                </a:lnTo>
                <a:lnTo>
                  <a:pt x="1495675" y="1374432"/>
                </a:lnTo>
                <a:lnTo>
                  <a:pt x="1501396" y="1362685"/>
                </a:lnTo>
                <a:lnTo>
                  <a:pt x="1507118" y="1350620"/>
                </a:lnTo>
                <a:lnTo>
                  <a:pt x="1512203" y="1338555"/>
                </a:lnTo>
                <a:lnTo>
                  <a:pt x="1516335" y="1326490"/>
                </a:lnTo>
                <a:lnTo>
                  <a:pt x="1520468" y="1314107"/>
                </a:lnTo>
                <a:lnTo>
                  <a:pt x="1523964" y="1301725"/>
                </a:lnTo>
                <a:lnTo>
                  <a:pt x="1526507" y="1289025"/>
                </a:lnTo>
                <a:lnTo>
                  <a:pt x="1528732" y="1276642"/>
                </a:lnTo>
                <a:lnTo>
                  <a:pt x="1530957" y="1263942"/>
                </a:lnTo>
                <a:lnTo>
                  <a:pt x="1532228" y="1251242"/>
                </a:lnTo>
                <a:lnTo>
                  <a:pt x="1532864" y="1238542"/>
                </a:lnTo>
                <a:lnTo>
                  <a:pt x="1533182" y="1225207"/>
                </a:lnTo>
                <a:lnTo>
                  <a:pt x="1533182" y="1212189"/>
                </a:lnTo>
                <a:lnTo>
                  <a:pt x="1532546" y="1199172"/>
                </a:lnTo>
                <a:lnTo>
                  <a:pt x="1531275" y="1186789"/>
                </a:lnTo>
                <a:lnTo>
                  <a:pt x="1530003" y="1174407"/>
                </a:lnTo>
                <a:lnTo>
                  <a:pt x="1527778" y="1162342"/>
                </a:lnTo>
                <a:lnTo>
                  <a:pt x="1525553" y="1150594"/>
                </a:lnTo>
                <a:lnTo>
                  <a:pt x="1522693" y="1138847"/>
                </a:lnTo>
                <a:lnTo>
                  <a:pt x="1519514" y="1127734"/>
                </a:lnTo>
                <a:lnTo>
                  <a:pt x="1516018" y="1116939"/>
                </a:lnTo>
                <a:lnTo>
                  <a:pt x="1511885" y="1106144"/>
                </a:lnTo>
                <a:lnTo>
                  <a:pt x="1507435" y="1095349"/>
                </a:lnTo>
                <a:lnTo>
                  <a:pt x="1502350" y="1085189"/>
                </a:lnTo>
                <a:lnTo>
                  <a:pt x="1496946" y="1075347"/>
                </a:lnTo>
                <a:lnTo>
                  <a:pt x="1491225" y="1065822"/>
                </a:lnTo>
                <a:lnTo>
                  <a:pt x="1485185" y="1056614"/>
                </a:lnTo>
                <a:lnTo>
                  <a:pt x="1478510" y="1047407"/>
                </a:lnTo>
                <a:lnTo>
                  <a:pt x="1471517" y="1038517"/>
                </a:lnTo>
                <a:lnTo>
                  <a:pt x="1463889" y="1029944"/>
                </a:lnTo>
                <a:lnTo>
                  <a:pt x="1456260" y="1021689"/>
                </a:lnTo>
                <a:lnTo>
                  <a:pt x="1448314" y="1013752"/>
                </a:lnTo>
                <a:lnTo>
                  <a:pt x="1440049" y="1005814"/>
                </a:lnTo>
                <a:lnTo>
                  <a:pt x="1431467" y="998512"/>
                </a:lnTo>
                <a:lnTo>
                  <a:pt x="1422567" y="991527"/>
                </a:lnTo>
                <a:lnTo>
                  <a:pt x="1413349" y="984542"/>
                </a:lnTo>
                <a:lnTo>
                  <a:pt x="1403813" y="977557"/>
                </a:lnTo>
                <a:lnTo>
                  <a:pt x="1393959" y="971207"/>
                </a:lnTo>
                <a:lnTo>
                  <a:pt x="1383788" y="965174"/>
                </a:lnTo>
                <a:lnTo>
                  <a:pt x="1373299" y="959142"/>
                </a:lnTo>
                <a:lnTo>
                  <a:pt x="1362491" y="953427"/>
                </a:lnTo>
                <a:lnTo>
                  <a:pt x="1351048" y="948347"/>
                </a:lnTo>
                <a:lnTo>
                  <a:pt x="1339605" y="942949"/>
                </a:lnTo>
                <a:lnTo>
                  <a:pt x="1327845" y="937869"/>
                </a:lnTo>
                <a:lnTo>
                  <a:pt x="1305912" y="930249"/>
                </a:lnTo>
                <a:lnTo>
                  <a:pt x="1280801" y="921677"/>
                </a:lnTo>
                <a:lnTo>
                  <a:pt x="1252512" y="912469"/>
                </a:lnTo>
                <a:lnTo>
                  <a:pt x="1221362" y="902627"/>
                </a:lnTo>
                <a:lnTo>
                  <a:pt x="1186397" y="892784"/>
                </a:lnTo>
                <a:lnTo>
                  <a:pt x="1148572" y="882307"/>
                </a:lnTo>
                <a:lnTo>
                  <a:pt x="1107568" y="871512"/>
                </a:lnTo>
                <a:lnTo>
                  <a:pt x="1063385" y="860399"/>
                </a:lnTo>
                <a:lnTo>
                  <a:pt x="1063385" y="511149"/>
                </a:lnTo>
                <a:lnTo>
                  <a:pt x="1078960" y="514642"/>
                </a:lnTo>
                <a:lnTo>
                  <a:pt x="1093582" y="518769"/>
                </a:lnTo>
                <a:lnTo>
                  <a:pt x="1108204" y="523214"/>
                </a:lnTo>
                <a:lnTo>
                  <a:pt x="1121554" y="528612"/>
                </a:lnTo>
                <a:lnTo>
                  <a:pt x="1128229" y="531469"/>
                </a:lnTo>
                <a:lnTo>
                  <a:pt x="1134904" y="534644"/>
                </a:lnTo>
                <a:lnTo>
                  <a:pt x="1141261" y="537502"/>
                </a:lnTo>
                <a:lnTo>
                  <a:pt x="1146982" y="540677"/>
                </a:lnTo>
                <a:lnTo>
                  <a:pt x="1153022" y="544169"/>
                </a:lnTo>
                <a:lnTo>
                  <a:pt x="1159061" y="547662"/>
                </a:lnTo>
                <a:lnTo>
                  <a:pt x="1164465" y="551154"/>
                </a:lnTo>
                <a:lnTo>
                  <a:pt x="1169868" y="555282"/>
                </a:lnTo>
                <a:lnTo>
                  <a:pt x="1178768" y="561949"/>
                </a:lnTo>
                <a:lnTo>
                  <a:pt x="1187351" y="568934"/>
                </a:lnTo>
                <a:lnTo>
                  <a:pt x="1195297" y="576554"/>
                </a:lnTo>
                <a:lnTo>
                  <a:pt x="1202926" y="584174"/>
                </a:lnTo>
                <a:lnTo>
                  <a:pt x="1209919" y="592429"/>
                </a:lnTo>
                <a:lnTo>
                  <a:pt x="1216594" y="601002"/>
                </a:lnTo>
                <a:lnTo>
                  <a:pt x="1222633" y="609574"/>
                </a:lnTo>
                <a:lnTo>
                  <a:pt x="1228355" y="618782"/>
                </a:lnTo>
                <a:lnTo>
                  <a:pt x="1233758" y="627989"/>
                </a:lnTo>
                <a:lnTo>
                  <a:pt x="1238844" y="637832"/>
                </a:lnTo>
                <a:lnTo>
                  <a:pt x="1242976" y="647674"/>
                </a:lnTo>
                <a:lnTo>
                  <a:pt x="1247108" y="658469"/>
                </a:lnTo>
                <a:lnTo>
                  <a:pt x="1250287" y="668947"/>
                </a:lnTo>
                <a:lnTo>
                  <a:pt x="1253465" y="680059"/>
                </a:lnTo>
                <a:lnTo>
                  <a:pt x="1256326" y="691172"/>
                </a:lnTo>
                <a:lnTo>
                  <a:pt x="1258233" y="702919"/>
                </a:lnTo>
                <a:lnTo>
                  <a:pt x="1482324" y="675297"/>
                </a:lnTo>
                <a:lnTo>
                  <a:pt x="1479464" y="660692"/>
                </a:lnTo>
                <a:lnTo>
                  <a:pt x="1475967" y="646087"/>
                </a:lnTo>
                <a:lnTo>
                  <a:pt x="1472789" y="632434"/>
                </a:lnTo>
                <a:lnTo>
                  <a:pt x="1469292" y="618782"/>
                </a:lnTo>
                <a:lnTo>
                  <a:pt x="1465160" y="605764"/>
                </a:lnTo>
                <a:lnTo>
                  <a:pt x="1461028" y="592747"/>
                </a:lnTo>
                <a:lnTo>
                  <a:pt x="1456260" y="580364"/>
                </a:lnTo>
                <a:lnTo>
                  <a:pt x="1451810" y="568299"/>
                </a:lnTo>
                <a:lnTo>
                  <a:pt x="1446406" y="556552"/>
                </a:lnTo>
                <a:lnTo>
                  <a:pt x="1441321" y="545439"/>
                </a:lnTo>
                <a:lnTo>
                  <a:pt x="1435599" y="534644"/>
                </a:lnTo>
                <a:lnTo>
                  <a:pt x="1429560" y="523532"/>
                </a:lnTo>
                <a:lnTo>
                  <a:pt x="1423838" y="513689"/>
                </a:lnTo>
                <a:lnTo>
                  <a:pt x="1417163" y="503847"/>
                </a:lnTo>
                <a:lnTo>
                  <a:pt x="1410488" y="494322"/>
                </a:lnTo>
                <a:lnTo>
                  <a:pt x="1403177" y="485432"/>
                </a:lnTo>
                <a:lnTo>
                  <a:pt x="1395867" y="476542"/>
                </a:lnTo>
                <a:lnTo>
                  <a:pt x="1388238" y="467969"/>
                </a:lnTo>
                <a:lnTo>
                  <a:pt x="1379974" y="459714"/>
                </a:lnTo>
                <a:lnTo>
                  <a:pt x="1371074" y="451459"/>
                </a:lnTo>
                <a:lnTo>
                  <a:pt x="1361538" y="443522"/>
                </a:lnTo>
                <a:lnTo>
                  <a:pt x="1351366" y="435902"/>
                </a:lnTo>
                <a:lnTo>
                  <a:pt x="1341195" y="428599"/>
                </a:lnTo>
                <a:lnTo>
                  <a:pt x="1330388" y="421614"/>
                </a:lnTo>
                <a:lnTo>
                  <a:pt x="1319262" y="414629"/>
                </a:lnTo>
                <a:lnTo>
                  <a:pt x="1307184" y="407962"/>
                </a:lnTo>
                <a:lnTo>
                  <a:pt x="1294787" y="401294"/>
                </a:lnTo>
                <a:lnTo>
                  <a:pt x="1282073" y="395262"/>
                </a:lnTo>
                <a:lnTo>
                  <a:pt x="1268723" y="389229"/>
                </a:lnTo>
                <a:lnTo>
                  <a:pt x="1254737" y="383197"/>
                </a:lnTo>
                <a:lnTo>
                  <a:pt x="1240751" y="378117"/>
                </a:lnTo>
                <a:lnTo>
                  <a:pt x="1225812" y="372402"/>
                </a:lnTo>
                <a:lnTo>
                  <a:pt x="1207058" y="366369"/>
                </a:lnTo>
                <a:lnTo>
                  <a:pt x="1187986" y="360972"/>
                </a:lnTo>
                <a:lnTo>
                  <a:pt x="1168279" y="355574"/>
                </a:lnTo>
                <a:lnTo>
                  <a:pt x="1147936" y="351129"/>
                </a:lnTo>
                <a:lnTo>
                  <a:pt x="1127593" y="346684"/>
                </a:lnTo>
                <a:lnTo>
                  <a:pt x="1106614" y="343192"/>
                </a:lnTo>
                <a:lnTo>
                  <a:pt x="1085000" y="339699"/>
                </a:lnTo>
                <a:lnTo>
                  <a:pt x="1063385" y="337159"/>
                </a:lnTo>
                <a:lnTo>
                  <a:pt x="1063385" y="217144"/>
                </a:lnTo>
                <a:close/>
                <a:moveTo>
                  <a:pt x="972000" y="0"/>
                </a:moveTo>
                <a:cubicBezTo>
                  <a:pt x="1508821" y="0"/>
                  <a:pt x="1944000" y="435179"/>
                  <a:pt x="1944000" y="972000"/>
                </a:cubicBezTo>
                <a:cubicBezTo>
                  <a:pt x="1944000" y="1508821"/>
                  <a:pt x="1508821" y="1944000"/>
                  <a:pt x="972000" y="1944000"/>
                </a:cubicBezTo>
                <a:cubicBezTo>
                  <a:pt x="435179" y="1944000"/>
                  <a:pt x="0" y="1508821"/>
                  <a:pt x="0" y="972000"/>
                </a:cubicBezTo>
                <a:cubicBezTo>
                  <a:pt x="0" y="435179"/>
                  <a:pt x="435179" y="0"/>
                  <a:pt x="972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a:defRPr/>
            </a:pPr>
            <a:endParaRPr lang="zh-CN" altLang="en-US" sz="2352"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2900191754"/>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
                                            </p:tgtEl>
                                            <p:attrNameLst>
                                              <p:attrName>ppt_y</p:attrName>
                                            </p:attrNameLst>
                                          </p:cBhvr>
                                          <p:tavLst>
                                            <p:tav tm="0">
                                              <p:val>
                                                <p:strVal val="#ppt_y"/>
                                              </p:val>
                                            </p:tav>
                                            <p:tav tm="100000">
                                              <p:val>
                                                <p:strVal val="#ppt_y"/>
                                              </p:val>
                                            </p:tav>
                                          </p:tavLst>
                                        </p:anim>
                                        <p:anim calcmode="lin" valueType="num">
                                          <p:cBhvr>
                                            <p:cTn id="9"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
                                            </p:tgtEl>
                                          </p:cBhvr>
                                        </p:animEffect>
                                      </p:childTnLst>
                                    </p:cTn>
                                  </p:par>
                                </p:childTnLst>
                              </p:cTn>
                            </p:par>
                            <p:par>
                              <p:cTn id="12" fill="hold">
                                <p:stCondLst>
                                  <p:cond delay="850"/>
                                </p:stCondLst>
                                <p:childTnLst>
                                  <p:par>
                                    <p:cTn id="13" presetID="2" presetClass="entr" presetSubtype="8" fill="hold" nodeType="afterEffect" p14:presetBounceEnd="44000">
                                      <p:stCondLst>
                                        <p:cond delay="0"/>
                                      </p:stCondLst>
                                      <p:childTnLst>
                                        <p:set>
                                          <p:cBhvr>
                                            <p:cTn id="14" dur="1" fill="hold">
                                              <p:stCondLst>
                                                <p:cond delay="0"/>
                                              </p:stCondLst>
                                            </p:cTn>
                                            <p:tgtEl>
                                              <p:spTgt spid="73"/>
                                            </p:tgtEl>
                                            <p:attrNameLst>
                                              <p:attrName>style.visibility</p:attrName>
                                            </p:attrNameLst>
                                          </p:cBhvr>
                                          <p:to>
                                            <p:strVal val="visible"/>
                                          </p:to>
                                        </p:set>
                                        <p:anim calcmode="lin" valueType="num" p14:bounceEnd="44000">
                                          <p:cBhvr additive="base">
                                            <p:cTn id="15" dur="500" fill="hold"/>
                                            <p:tgtEl>
                                              <p:spTgt spid="73"/>
                                            </p:tgtEl>
                                            <p:attrNameLst>
                                              <p:attrName>ppt_x</p:attrName>
                                            </p:attrNameLst>
                                          </p:cBhvr>
                                          <p:tavLst>
                                            <p:tav tm="0">
                                              <p:val>
                                                <p:strVal val="0-#ppt_w/2"/>
                                              </p:val>
                                            </p:tav>
                                            <p:tav tm="100000">
                                              <p:val>
                                                <p:strVal val="#ppt_x"/>
                                              </p:val>
                                            </p:tav>
                                          </p:tavLst>
                                        </p:anim>
                                        <p:anim calcmode="lin" valueType="num" p14:bounceEnd="44000">
                                          <p:cBhvr additive="base">
                                            <p:cTn id="16" dur="500" fill="hold"/>
                                            <p:tgtEl>
                                              <p:spTgt spid="73"/>
                                            </p:tgtEl>
                                            <p:attrNameLst>
                                              <p:attrName>ppt_y</p:attrName>
                                            </p:attrNameLst>
                                          </p:cBhvr>
                                          <p:tavLst>
                                            <p:tav tm="0">
                                              <p:val>
                                                <p:strVal val="#ppt_y"/>
                                              </p:val>
                                            </p:tav>
                                            <p:tav tm="100000">
                                              <p:val>
                                                <p:strVal val="#ppt_y"/>
                                              </p:val>
                                            </p:tav>
                                          </p:tavLst>
                                        </p:anim>
                                      </p:childTnLst>
                                    </p:cTn>
                                  </p:par>
                                  <p:par>
                                    <p:cTn id="17" presetID="12" presetClass="entr" presetSubtype="8" fill="hold" grpId="0" nodeType="withEffect">
                                      <p:stCondLst>
                                        <p:cond delay="200"/>
                                      </p:stCondLst>
                                      <p:childTnLst>
                                        <p:set>
                                          <p:cBhvr>
                                            <p:cTn id="18" dur="1" fill="hold">
                                              <p:stCondLst>
                                                <p:cond delay="0"/>
                                              </p:stCondLst>
                                            </p:cTn>
                                            <p:tgtEl>
                                              <p:spTgt spid="77"/>
                                            </p:tgtEl>
                                            <p:attrNameLst>
                                              <p:attrName>style.visibility</p:attrName>
                                            </p:attrNameLst>
                                          </p:cBhvr>
                                          <p:to>
                                            <p:strVal val="visible"/>
                                          </p:to>
                                        </p:set>
                                        <p:anim calcmode="lin" valueType="num">
                                          <p:cBhvr additive="base">
                                            <p:cTn id="19" dur="300"/>
                                            <p:tgtEl>
                                              <p:spTgt spid="77"/>
                                            </p:tgtEl>
                                            <p:attrNameLst>
                                              <p:attrName>ppt_x</p:attrName>
                                            </p:attrNameLst>
                                          </p:cBhvr>
                                          <p:tavLst>
                                            <p:tav tm="0">
                                              <p:val>
                                                <p:strVal val="#ppt_x-#ppt_w*1.125000"/>
                                              </p:val>
                                            </p:tav>
                                            <p:tav tm="100000">
                                              <p:val>
                                                <p:strVal val="#ppt_x"/>
                                              </p:val>
                                            </p:tav>
                                          </p:tavLst>
                                        </p:anim>
                                        <p:animEffect transition="in" filter="wipe(right)">
                                          <p:cBhvr>
                                            <p:cTn id="20" dur="300"/>
                                            <p:tgtEl>
                                              <p:spTgt spid="77"/>
                                            </p:tgtEl>
                                          </p:cBhvr>
                                        </p:animEffect>
                                      </p:childTnLst>
                                    </p:cTn>
                                  </p:par>
                                  <p:par>
                                    <p:cTn id="21" presetID="12" presetClass="entr" presetSubtype="8" fill="hold" grpId="0" nodeType="withEffect">
                                      <p:stCondLst>
                                        <p:cond delay="200"/>
                                      </p:stCondLst>
                                      <p:childTnLst>
                                        <p:set>
                                          <p:cBhvr>
                                            <p:cTn id="22" dur="1" fill="hold">
                                              <p:stCondLst>
                                                <p:cond delay="0"/>
                                              </p:stCondLst>
                                            </p:cTn>
                                            <p:tgtEl>
                                              <p:spTgt spid="70"/>
                                            </p:tgtEl>
                                            <p:attrNameLst>
                                              <p:attrName>style.visibility</p:attrName>
                                            </p:attrNameLst>
                                          </p:cBhvr>
                                          <p:to>
                                            <p:strVal val="visible"/>
                                          </p:to>
                                        </p:set>
                                        <p:anim calcmode="lin" valueType="num">
                                          <p:cBhvr additive="base">
                                            <p:cTn id="23" dur="300"/>
                                            <p:tgtEl>
                                              <p:spTgt spid="70"/>
                                            </p:tgtEl>
                                            <p:attrNameLst>
                                              <p:attrName>ppt_x</p:attrName>
                                            </p:attrNameLst>
                                          </p:cBhvr>
                                          <p:tavLst>
                                            <p:tav tm="0">
                                              <p:val>
                                                <p:strVal val="#ppt_x-#ppt_w*1.125000"/>
                                              </p:val>
                                            </p:tav>
                                            <p:tav tm="100000">
                                              <p:val>
                                                <p:strVal val="#ppt_x"/>
                                              </p:val>
                                            </p:tav>
                                          </p:tavLst>
                                        </p:anim>
                                        <p:animEffect transition="in" filter="wipe(right)">
                                          <p:cBhvr>
                                            <p:cTn id="24" dur="300"/>
                                            <p:tgtEl>
                                              <p:spTgt spid="70"/>
                                            </p:tgtEl>
                                          </p:cBhvr>
                                        </p:animEffect>
                                      </p:childTnLst>
                                    </p:cTn>
                                  </p:par>
                                </p:childTnLst>
                              </p:cTn>
                            </p:par>
                            <p:par>
                              <p:cTn id="25" fill="hold">
                                <p:stCondLst>
                                  <p:cond delay="1350"/>
                                </p:stCondLst>
                                <p:childTnLst>
                                  <p:par>
                                    <p:cTn id="26" presetID="2" presetClass="entr" presetSubtype="2" fill="hold" grpId="0" nodeType="afterEffect" p14:presetBounceEnd="44000">
                                      <p:stCondLst>
                                        <p:cond delay="0"/>
                                      </p:stCondLst>
                                      <p:childTnLst>
                                        <p:set>
                                          <p:cBhvr>
                                            <p:cTn id="27" dur="1" fill="hold">
                                              <p:stCondLst>
                                                <p:cond delay="0"/>
                                              </p:stCondLst>
                                            </p:cTn>
                                            <p:tgtEl>
                                              <p:spTgt spid="72"/>
                                            </p:tgtEl>
                                            <p:attrNameLst>
                                              <p:attrName>style.visibility</p:attrName>
                                            </p:attrNameLst>
                                          </p:cBhvr>
                                          <p:to>
                                            <p:strVal val="visible"/>
                                          </p:to>
                                        </p:set>
                                        <p:anim calcmode="lin" valueType="num" p14:bounceEnd="44000">
                                          <p:cBhvr additive="base">
                                            <p:cTn id="28" dur="500" fill="hold"/>
                                            <p:tgtEl>
                                              <p:spTgt spid="72"/>
                                            </p:tgtEl>
                                            <p:attrNameLst>
                                              <p:attrName>ppt_x</p:attrName>
                                            </p:attrNameLst>
                                          </p:cBhvr>
                                          <p:tavLst>
                                            <p:tav tm="0">
                                              <p:val>
                                                <p:strVal val="1+#ppt_w/2"/>
                                              </p:val>
                                            </p:tav>
                                            <p:tav tm="100000">
                                              <p:val>
                                                <p:strVal val="#ppt_x"/>
                                              </p:val>
                                            </p:tav>
                                          </p:tavLst>
                                        </p:anim>
                                        <p:anim calcmode="lin" valueType="num" p14:bounceEnd="44000">
                                          <p:cBhvr additive="base">
                                            <p:cTn id="29" dur="500" fill="hold"/>
                                            <p:tgtEl>
                                              <p:spTgt spid="72"/>
                                            </p:tgtEl>
                                            <p:attrNameLst>
                                              <p:attrName>ppt_y</p:attrName>
                                            </p:attrNameLst>
                                          </p:cBhvr>
                                          <p:tavLst>
                                            <p:tav tm="0">
                                              <p:val>
                                                <p:strVal val="#ppt_y"/>
                                              </p:val>
                                            </p:tav>
                                            <p:tav tm="100000">
                                              <p:val>
                                                <p:strVal val="#ppt_y"/>
                                              </p:val>
                                            </p:tav>
                                          </p:tavLst>
                                        </p:anim>
                                      </p:childTnLst>
                                    </p:cTn>
                                  </p:par>
                                  <p:par>
                                    <p:cTn id="30" presetID="12" presetClass="entr" presetSubtype="2" fill="hold" grpId="0" nodeType="withEffect">
                                      <p:stCondLst>
                                        <p:cond delay="200"/>
                                      </p:stCondLst>
                                      <p:childTnLst>
                                        <p:set>
                                          <p:cBhvr>
                                            <p:cTn id="31" dur="1" fill="hold">
                                              <p:stCondLst>
                                                <p:cond delay="0"/>
                                              </p:stCondLst>
                                            </p:cTn>
                                            <p:tgtEl>
                                              <p:spTgt spid="71"/>
                                            </p:tgtEl>
                                            <p:attrNameLst>
                                              <p:attrName>style.visibility</p:attrName>
                                            </p:attrNameLst>
                                          </p:cBhvr>
                                          <p:to>
                                            <p:strVal val="visible"/>
                                          </p:to>
                                        </p:set>
                                        <p:anim calcmode="lin" valueType="num">
                                          <p:cBhvr additive="base">
                                            <p:cTn id="32" dur="300"/>
                                            <p:tgtEl>
                                              <p:spTgt spid="71"/>
                                            </p:tgtEl>
                                            <p:attrNameLst>
                                              <p:attrName>ppt_x</p:attrName>
                                            </p:attrNameLst>
                                          </p:cBhvr>
                                          <p:tavLst>
                                            <p:tav tm="0">
                                              <p:val>
                                                <p:strVal val="#ppt_x+#ppt_w*1.125000"/>
                                              </p:val>
                                            </p:tav>
                                            <p:tav tm="100000">
                                              <p:val>
                                                <p:strVal val="#ppt_x"/>
                                              </p:val>
                                            </p:tav>
                                          </p:tavLst>
                                        </p:anim>
                                        <p:animEffect transition="in" filter="wipe(left)">
                                          <p:cBhvr>
                                            <p:cTn id="33" dur="300"/>
                                            <p:tgtEl>
                                              <p:spTgt spid="71"/>
                                            </p:tgtEl>
                                          </p:cBhvr>
                                        </p:animEffect>
                                      </p:childTnLst>
                                    </p:cTn>
                                  </p:par>
                                  <p:par>
                                    <p:cTn id="34" presetID="12" presetClass="entr" presetSubtype="2" fill="hold" grpId="0" nodeType="withEffect">
                                      <p:stCondLst>
                                        <p:cond delay="200"/>
                                      </p:stCondLst>
                                      <p:childTnLst>
                                        <p:set>
                                          <p:cBhvr>
                                            <p:cTn id="35" dur="1" fill="hold">
                                              <p:stCondLst>
                                                <p:cond delay="0"/>
                                              </p:stCondLst>
                                            </p:cTn>
                                            <p:tgtEl>
                                              <p:spTgt spid="76"/>
                                            </p:tgtEl>
                                            <p:attrNameLst>
                                              <p:attrName>style.visibility</p:attrName>
                                            </p:attrNameLst>
                                          </p:cBhvr>
                                          <p:to>
                                            <p:strVal val="visible"/>
                                          </p:to>
                                        </p:set>
                                        <p:anim calcmode="lin" valueType="num">
                                          <p:cBhvr additive="base">
                                            <p:cTn id="36" dur="300"/>
                                            <p:tgtEl>
                                              <p:spTgt spid="76"/>
                                            </p:tgtEl>
                                            <p:attrNameLst>
                                              <p:attrName>ppt_x</p:attrName>
                                            </p:attrNameLst>
                                          </p:cBhvr>
                                          <p:tavLst>
                                            <p:tav tm="0">
                                              <p:val>
                                                <p:strVal val="#ppt_x+#ppt_w*1.125000"/>
                                              </p:val>
                                            </p:tav>
                                            <p:tav tm="100000">
                                              <p:val>
                                                <p:strVal val="#ppt_x"/>
                                              </p:val>
                                            </p:tav>
                                          </p:tavLst>
                                        </p:anim>
                                        <p:animEffect transition="in" filter="wipe(left)">
                                          <p:cBhvr>
                                            <p:cTn id="37" dur="300"/>
                                            <p:tgtEl>
                                              <p:spTgt spid="76"/>
                                            </p:tgtEl>
                                          </p:cBhvr>
                                        </p:animEffect>
                                      </p:childTnLst>
                                    </p:cTn>
                                  </p:par>
                                </p:childTnLst>
                              </p:cTn>
                            </p:par>
                            <p:par>
                              <p:cTn id="38" fill="hold">
                                <p:stCondLst>
                                  <p:cond delay="1850"/>
                                </p:stCondLst>
                                <p:childTnLst>
                                  <p:par>
                                    <p:cTn id="39" presetID="2" presetClass="entr" presetSubtype="8" fill="hold" grpId="0" nodeType="afterEffect" p14:presetBounceEnd="44000">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14:bounceEnd="44000">
                                          <p:cBhvr additive="base">
                                            <p:cTn id="41" dur="500" fill="hold"/>
                                            <p:tgtEl>
                                              <p:spTgt spid="32"/>
                                            </p:tgtEl>
                                            <p:attrNameLst>
                                              <p:attrName>ppt_x</p:attrName>
                                            </p:attrNameLst>
                                          </p:cBhvr>
                                          <p:tavLst>
                                            <p:tav tm="0">
                                              <p:val>
                                                <p:strVal val="0-#ppt_w/2"/>
                                              </p:val>
                                            </p:tav>
                                            <p:tav tm="100000">
                                              <p:val>
                                                <p:strVal val="#ppt_x"/>
                                              </p:val>
                                            </p:tav>
                                          </p:tavLst>
                                        </p:anim>
                                        <p:anim calcmode="lin" valueType="num" p14:bounceEnd="44000">
                                          <p:cBhvr additive="base">
                                            <p:cTn id="42" dur="500" fill="hold"/>
                                            <p:tgtEl>
                                              <p:spTgt spid="32"/>
                                            </p:tgtEl>
                                            <p:attrNameLst>
                                              <p:attrName>ppt_y</p:attrName>
                                            </p:attrNameLst>
                                          </p:cBhvr>
                                          <p:tavLst>
                                            <p:tav tm="0">
                                              <p:val>
                                                <p:strVal val="#ppt_y"/>
                                              </p:val>
                                            </p:tav>
                                            <p:tav tm="100000">
                                              <p:val>
                                                <p:strVal val="#ppt_y"/>
                                              </p:val>
                                            </p:tav>
                                          </p:tavLst>
                                        </p:anim>
                                      </p:childTnLst>
                                    </p:cTn>
                                  </p:par>
                                  <p:par>
                                    <p:cTn id="43" presetID="12" presetClass="entr" presetSubtype="8" fill="hold" grpId="0" nodeType="withEffect">
                                      <p:stCondLst>
                                        <p:cond delay="200"/>
                                      </p:stCondLst>
                                      <p:childTnLst>
                                        <p:set>
                                          <p:cBhvr>
                                            <p:cTn id="44" dur="1" fill="hold">
                                              <p:stCondLst>
                                                <p:cond delay="0"/>
                                              </p:stCondLst>
                                            </p:cTn>
                                            <p:tgtEl>
                                              <p:spTgt spid="28"/>
                                            </p:tgtEl>
                                            <p:attrNameLst>
                                              <p:attrName>style.visibility</p:attrName>
                                            </p:attrNameLst>
                                          </p:cBhvr>
                                          <p:to>
                                            <p:strVal val="visible"/>
                                          </p:to>
                                        </p:set>
                                        <p:anim calcmode="lin" valueType="num">
                                          <p:cBhvr additive="base">
                                            <p:cTn id="45" dur="300"/>
                                            <p:tgtEl>
                                              <p:spTgt spid="28"/>
                                            </p:tgtEl>
                                            <p:attrNameLst>
                                              <p:attrName>ppt_x</p:attrName>
                                            </p:attrNameLst>
                                          </p:cBhvr>
                                          <p:tavLst>
                                            <p:tav tm="0">
                                              <p:val>
                                                <p:strVal val="#ppt_x-#ppt_w*1.125000"/>
                                              </p:val>
                                            </p:tav>
                                            <p:tav tm="100000">
                                              <p:val>
                                                <p:strVal val="#ppt_x"/>
                                              </p:val>
                                            </p:tav>
                                          </p:tavLst>
                                        </p:anim>
                                        <p:animEffect transition="in" filter="wipe(right)">
                                          <p:cBhvr>
                                            <p:cTn id="46" dur="300"/>
                                            <p:tgtEl>
                                              <p:spTgt spid="28"/>
                                            </p:tgtEl>
                                          </p:cBhvr>
                                        </p:animEffect>
                                      </p:childTnLst>
                                    </p:cTn>
                                  </p:par>
                                  <p:par>
                                    <p:cTn id="47" presetID="12" presetClass="entr" presetSubtype="8" fill="hold" grpId="0" nodeType="withEffect">
                                      <p:stCondLst>
                                        <p:cond delay="20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300"/>
                                            <p:tgtEl>
                                              <p:spTgt spid="42"/>
                                            </p:tgtEl>
                                            <p:attrNameLst>
                                              <p:attrName>ppt_x</p:attrName>
                                            </p:attrNameLst>
                                          </p:cBhvr>
                                          <p:tavLst>
                                            <p:tav tm="0">
                                              <p:val>
                                                <p:strVal val="#ppt_x-#ppt_w*1.125000"/>
                                              </p:val>
                                            </p:tav>
                                            <p:tav tm="100000">
                                              <p:val>
                                                <p:strVal val="#ppt_x"/>
                                              </p:val>
                                            </p:tav>
                                          </p:tavLst>
                                        </p:anim>
                                        <p:animEffect transition="in" filter="wipe(right)">
                                          <p:cBhvr>
                                            <p:cTn id="50" dur="300"/>
                                            <p:tgtEl>
                                              <p:spTgt spid="42"/>
                                            </p:tgtEl>
                                          </p:cBhvr>
                                        </p:animEffect>
                                      </p:childTnLst>
                                    </p:cTn>
                                  </p:par>
                                </p:childTnLst>
                              </p:cTn>
                            </p:par>
                            <p:par>
                              <p:cTn id="51" fill="hold">
                                <p:stCondLst>
                                  <p:cond delay="2350"/>
                                </p:stCondLst>
                                <p:childTnLst>
                                  <p:par>
                                    <p:cTn id="52" presetID="2" presetClass="entr" presetSubtype="2" fill="hold" nodeType="afterEffect" p14:presetBounceEnd="44000">
                                      <p:stCondLst>
                                        <p:cond delay="0"/>
                                      </p:stCondLst>
                                      <p:childTnLst>
                                        <p:set>
                                          <p:cBhvr>
                                            <p:cTn id="53" dur="1" fill="hold">
                                              <p:stCondLst>
                                                <p:cond delay="0"/>
                                              </p:stCondLst>
                                            </p:cTn>
                                            <p:tgtEl>
                                              <p:spTgt spid="33"/>
                                            </p:tgtEl>
                                            <p:attrNameLst>
                                              <p:attrName>style.visibility</p:attrName>
                                            </p:attrNameLst>
                                          </p:cBhvr>
                                          <p:to>
                                            <p:strVal val="visible"/>
                                          </p:to>
                                        </p:set>
                                        <p:anim calcmode="lin" valueType="num" p14:bounceEnd="44000">
                                          <p:cBhvr additive="base">
                                            <p:cTn id="54" dur="500" fill="hold"/>
                                            <p:tgtEl>
                                              <p:spTgt spid="33"/>
                                            </p:tgtEl>
                                            <p:attrNameLst>
                                              <p:attrName>ppt_x</p:attrName>
                                            </p:attrNameLst>
                                          </p:cBhvr>
                                          <p:tavLst>
                                            <p:tav tm="0">
                                              <p:val>
                                                <p:strVal val="1+#ppt_w/2"/>
                                              </p:val>
                                            </p:tav>
                                            <p:tav tm="100000">
                                              <p:val>
                                                <p:strVal val="#ppt_x"/>
                                              </p:val>
                                            </p:tav>
                                          </p:tavLst>
                                        </p:anim>
                                        <p:anim calcmode="lin" valueType="num" p14:bounceEnd="44000">
                                          <p:cBhvr additive="base">
                                            <p:cTn id="55" dur="500" fill="hold"/>
                                            <p:tgtEl>
                                              <p:spTgt spid="33"/>
                                            </p:tgtEl>
                                            <p:attrNameLst>
                                              <p:attrName>ppt_y</p:attrName>
                                            </p:attrNameLst>
                                          </p:cBhvr>
                                          <p:tavLst>
                                            <p:tav tm="0">
                                              <p:val>
                                                <p:strVal val="#ppt_y"/>
                                              </p:val>
                                            </p:tav>
                                            <p:tav tm="100000">
                                              <p:val>
                                                <p:strVal val="#ppt_y"/>
                                              </p:val>
                                            </p:tav>
                                          </p:tavLst>
                                        </p:anim>
                                      </p:childTnLst>
                                    </p:cTn>
                                  </p:par>
                                  <p:par>
                                    <p:cTn id="56" presetID="12" presetClass="entr" presetSubtype="2" fill="hold" grpId="0" nodeType="withEffect">
                                      <p:stCondLst>
                                        <p:cond delay="200"/>
                                      </p:stCondLst>
                                      <p:childTnLst>
                                        <p:set>
                                          <p:cBhvr>
                                            <p:cTn id="57" dur="1" fill="hold">
                                              <p:stCondLst>
                                                <p:cond delay="0"/>
                                              </p:stCondLst>
                                            </p:cTn>
                                            <p:tgtEl>
                                              <p:spTgt spid="30"/>
                                            </p:tgtEl>
                                            <p:attrNameLst>
                                              <p:attrName>style.visibility</p:attrName>
                                            </p:attrNameLst>
                                          </p:cBhvr>
                                          <p:to>
                                            <p:strVal val="visible"/>
                                          </p:to>
                                        </p:set>
                                        <p:anim calcmode="lin" valueType="num">
                                          <p:cBhvr additive="base">
                                            <p:cTn id="58" dur="300"/>
                                            <p:tgtEl>
                                              <p:spTgt spid="30"/>
                                            </p:tgtEl>
                                            <p:attrNameLst>
                                              <p:attrName>ppt_x</p:attrName>
                                            </p:attrNameLst>
                                          </p:cBhvr>
                                          <p:tavLst>
                                            <p:tav tm="0">
                                              <p:val>
                                                <p:strVal val="#ppt_x+#ppt_w*1.125000"/>
                                              </p:val>
                                            </p:tav>
                                            <p:tav tm="100000">
                                              <p:val>
                                                <p:strVal val="#ppt_x"/>
                                              </p:val>
                                            </p:tav>
                                          </p:tavLst>
                                        </p:anim>
                                        <p:animEffect transition="in" filter="wipe(left)">
                                          <p:cBhvr>
                                            <p:cTn id="59" dur="300"/>
                                            <p:tgtEl>
                                              <p:spTgt spid="30"/>
                                            </p:tgtEl>
                                          </p:cBhvr>
                                        </p:animEffect>
                                      </p:childTnLst>
                                    </p:cTn>
                                  </p:par>
                                  <p:par>
                                    <p:cTn id="60" presetID="12" presetClass="entr" presetSubtype="2" fill="hold" grpId="0" nodeType="withEffect">
                                      <p:stCondLst>
                                        <p:cond delay="200"/>
                                      </p:stCondLst>
                                      <p:childTnLst>
                                        <p:set>
                                          <p:cBhvr>
                                            <p:cTn id="61" dur="1" fill="hold">
                                              <p:stCondLst>
                                                <p:cond delay="0"/>
                                              </p:stCondLst>
                                            </p:cTn>
                                            <p:tgtEl>
                                              <p:spTgt spid="69"/>
                                            </p:tgtEl>
                                            <p:attrNameLst>
                                              <p:attrName>style.visibility</p:attrName>
                                            </p:attrNameLst>
                                          </p:cBhvr>
                                          <p:to>
                                            <p:strVal val="visible"/>
                                          </p:to>
                                        </p:set>
                                        <p:anim calcmode="lin" valueType="num">
                                          <p:cBhvr additive="base">
                                            <p:cTn id="62" dur="300"/>
                                            <p:tgtEl>
                                              <p:spTgt spid="69"/>
                                            </p:tgtEl>
                                            <p:attrNameLst>
                                              <p:attrName>ppt_x</p:attrName>
                                            </p:attrNameLst>
                                          </p:cBhvr>
                                          <p:tavLst>
                                            <p:tav tm="0">
                                              <p:val>
                                                <p:strVal val="#ppt_x+#ppt_w*1.125000"/>
                                              </p:val>
                                            </p:tav>
                                            <p:tav tm="100000">
                                              <p:val>
                                                <p:strVal val="#ppt_x"/>
                                              </p:val>
                                            </p:tav>
                                          </p:tavLst>
                                        </p:anim>
                                        <p:animEffect transition="in" filter="wipe(left)">
                                          <p:cBhvr>
                                            <p:cTn id="63" dur="300"/>
                                            <p:tgtEl>
                                              <p:spTgt spid="69"/>
                                            </p:tgtEl>
                                          </p:cBhvr>
                                        </p:animEffect>
                                      </p:childTnLst>
                                    </p:cTn>
                                  </p:par>
                                </p:childTnLst>
                              </p:cTn>
                            </p:par>
                            <p:par>
                              <p:cTn id="64" fill="hold">
                                <p:stCondLst>
                                  <p:cond delay="2850"/>
                                </p:stCondLst>
                                <p:childTnLst>
                                  <p:par>
                                    <p:cTn id="65" presetID="2" presetClass="entr" presetSubtype="8" fill="hold" nodeType="afterEffect" p14:presetBounceEnd="44000">
                                      <p:stCondLst>
                                        <p:cond delay="0"/>
                                      </p:stCondLst>
                                      <p:childTnLst>
                                        <p:set>
                                          <p:cBhvr>
                                            <p:cTn id="66" dur="1" fill="hold">
                                              <p:stCondLst>
                                                <p:cond delay="0"/>
                                              </p:stCondLst>
                                            </p:cTn>
                                            <p:tgtEl>
                                              <p:spTgt spid="38"/>
                                            </p:tgtEl>
                                            <p:attrNameLst>
                                              <p:attrName>style.visibility</p:attrName>
                                            </p:attrNameLst>
                                          </p:cBhvr>
                                          <p:to>
                                            <p:strVal val="visible"/>
                                          </p:to>
                                        </p:set>
                                        <p:anim calcmode="lin" valueType="num" p14:bounceEnd="44000">
                                          <p:cBhvr additive="base">
                                            <p:cTn id="67" dur="500" fill="hold"/>
                                            <p:tgtEl>
                                              <p:spTgt spid="38"/>
                                            </p:tgtEl>
                                            <p:attrNameLst>
                                              <p:attrName>ppt_x</p:attrName>
                                            </p:attrNameLst>
                                          </p:cBhvr>
                                          <p:tavLst>
                                            <p:tav tm="0">
                                              <p:val>
                                                <p:strVal val="0-#ppt_w/2"/>
                                              </p:val>
                                            </p:tav>
                                            <p:tav tm="100000">
                                              <p:val>
                                                <p:strVal val="#ppt_x"/>
                                              </p:val>
                                            </p:tav>
                                          </p:tavLst>
                                        </p:anim>
                                        <p:anim calcmode="lin" valueType="num" p14:bounceEnd="44000">
                                          <p:cBhvr additive="base">
                                            <p:cTn id="68" dur="500" fill="hold"/>
                                            <p:tgtEl>
                                              <p:spTgt spid="38"/>
                                            </p:tgtEl>
                                            <p:attrNameLst>
                                              <p:attrName>ppt_y</p:attrName>
                                            </p:attrNameLst>
                                          </p:cBhvr>
                                          <p:tavLst>
                                            <p:tav tm="0">
                                              <p:val>
                                                <p:strVal val="#ppt_y"/>
                                              </p:val>
                                            </p:tav>
                                            <p:tav tm="100000">
                                              <p:val>
                                                <p:strVal val="#ppt_y"/>
                                              </p:val>
                                            </p:tav>
                                          </p:tavLst>
                                        </p:anim>
                                      </p:childTnLst>
                                    </p:cTn>
                                  </p:par>
                                  <p:par>
                                    <p:cTn id="69" presetID="12" presetClass="entr" presetSubtype="8" fill="hold" grpId="0" nodeType="withEffect">
                                      <p:stCondLst>
                                        <p:cond delay="200"/>
                                      </p:stCondLst>
                                      <p:childTnLst>
                                        <p:set>
                                          <p:cBhvr>
                                            <p:cTn id="70" dur="1" fill="hold">
                                              <p:stCondLst>
                                                <p:cond delay="0"/>
                                              </p:stCondLst>
                                            </p:cTn>
                                            <p:tgtEl>
                                              <p:spTgt spid="43"/>
                                            </p:tgtEl>
                                            <p:attrNameLst>
                                              <p:attrName>style.visibility</p:attrName>
                                            </p:attrNameLst>
                                          </p:cBhvr>
                                          <p:to>
                                            <p:strVal val="visible"/>
                                          </p:to>
                                        </p:set>
                                        <p:anim calcmode="lin" valueType="num">
                                          <p:cBhvr additive="base">
                                            <p:cTn id="71" dur="300"/>
                                            <p:tgtEl>
                                              <p:spTgt spid="43"/>
                                            </p:tgtEl>
                                            <p:attrNameLst>
                                              <p:attrName>ppt_x</p:attrName>
                                            </p:attrNameLst>
                                          </p:cBhvr>
                                          <p:tavLst>
                                            <p:tav tm="0">
                                              <p:val>
                                                <p:strVal val="#ppt_x-#ppt_w*1.125000"/>
                                              </p:val>
                                            </p:tav>
                                            <p:tav tm="100000">
                                              <p:val>
                                                <p:strVal val="#ppt_x"/>
                                              </p:val>
                                            </p:tav>
                                          </p:tavLst>
                                        </p:anim>
                                        <p:animEffect transition="in" filter="wipe(right)">
                                          <p:cBhvr>
                                            <p:cTn id="72" dur="300"/>
                                            <p:tgtEl>
                                              <p:spTgt spid="43"/>
                                            </p:tgtEl>
                                          </p:cBhvr>
                                        </p:animEffect>
                                      </p:childTnLst>
                                    </p:cTn>
                                  </p:par>
                                  <p:par>
                                    <p:cTn id="73" presetID="12" presetClass="entr" presetSubtype="8" fill="hold" grpId="0" nodeType="withEffect">
                                      <p:stCondLst>
                                        <p:cond delay="200"/>
                                      </p:stCondLst>
                                      <p:childTnLst>
                                        <p:set>
                                          <p:cBhvr>
                                            <p:cTn id="74" dur="1" fill="hold">
                                              <p:stCondLst>
                                                <p:cond delay="0"/>
                                              </p:stCondLst>
                                            </p:cTn>
                                            <p:tgtEl>
                                              <p:spTgt spid="29"/>
                                            </p:tgtEl>
                                            <p:attrNameLst>
                                              <p:attrName>style.visibility</p:attrName>
                                            </p:attrNameLst>
                                          </p:cBhvr>
                                          <p:to>
                                            <p:strVal val="visible"/>
                                          </p:to>
                                        </p:set>
                                        <p:anim calcmode="lin" valueType="num">
                                          <p:cBhvr additive="base">
                                            <p:cTn id="75" dur="300"/>
                                            <p:tgtEl>
                                              <p:spTgt spid="29"/>
                                            </p:tgtEl>
                                            <p:attrNameLst>
                                              <p:attrName>ppt_x</p:attrName>
                                            </p:attrNameLst>
                                          </p:cBhvr>
                                          <p:tavLst>
                                            <p:tav tm="0">
                                              <p:val>
                                                <p:strVal val="#ppt_x-#ppt_w*1.125000"/>
                                              </p:val>
                                            </p:tav>
                                            <p:tav tm="100000">
                                              <p:val>
                                                <p:strVal val="#ppt_x"/>
                                              </p:val>
                                            </p:tav>
                                          </p:tavLst>
                                        </p:anim>
                                        <p:animEffect transition="in" filter="wipe(right)">
                                          <p:cBhvr>
                                            <p:cTn id="76" dur="300"/>
                                            <p:tgtEl>
                                              <p:spTgt spid="29"/>
                                            </p:tgtEl>
                                          </p:cBhvr>
                                        </p:animEffect>
                                      </p:childTnLst>
                                    </p:cTn>
                                  </p:par>
                                </p:childTnLst>
                              </p:cTn>
                            </p:par>
                            <p:par>
                              <p:cTn id="77" fill="hold">
                                <p:stCondLst>
                                  <p:cond delay="3350"/>
                                </p:stCondLst>
                                <p:childTnLst>
                                  <p:par>
                                    <p:cTn id="78" presetID="2" presetClass="entr" presetSubtype="2" fill="hold" grpId="0" nodeType="afterEffect" p14:presetBounceEnd="44000">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14:bounceEnd="44000">
                                          <p:cBhvr additive="base">
                                            <p:cTn id="80" dur="500" fill="hold"/>
                                            <p:tgtEl>
                                              <p:spTgt spid="37"/>
                                            </p:tgtEl>
                                            <p:attrNameLst>
                                              <p:attrName>ppt_x</p:attrName>
                                            </p:attrNameLst>
                                          </p:cBhvr>
                                          <p:tavLst>
                                            <p:tav tm="0">
                                              <p:val>
                                                <p:strVal val="1+#ppt_w/2"/>
                                              </p:val>
                                            </p:tav>
                                            <p:tav tm="100000">
                                              <p:val>
                                                <p:strVal val="#ppt_x"/>
                                              </p:val>
                                            </p:tav>
                                          </p:tavLst>
                                        </p:anim>
                                        <p:anim calcmode="lin" valueType="num" p14:bounceEnd="44000">
                                          <p:cBhvr additive="base">
                                            <p:cTn id="81" dur="500" fill="hold"/>
                                            <p:tgtEl>
                                              <p:spTgt spid="37"/>
                                            </p:tgtEl>
                                            <p:attrNameLst>
                                              <p:attrName>ppt_y</p:attrName>
                                            </p:attrNameLst>
                                          </p:cBhvr>
                                          <p:tavLst>
                                            <p:tav tm="0">
                                              <p:val>
                                                <p:strVal val="#ppt_y"/>
                                              </p:val>
                                            </p:tav>
                                            <p:tav tm="100000">
                                              <p:val>
                                                <p:strVal val="#ppt_y"/>
                                              </p:val>
                                            </p:tav>
                                          </p:tavLst>
                                        </p:anim>
                                      </p:childTnLst>
                                    </p:cTn>
                                  </p:par>
                                  <p:par>
                                    <p:cTn id="82" presetID="12" presetClass="entr" presetSubtype="2" fill="hold" grpId="0" nodeType="withEffect">
                                      <p:stCondLst>
                                        <p:cond delay="200"/>
                                      </p:stCondLst>
                                      <p:childTnLst>
                                        <p:set>
                                          <p:cBhvr>
                                            <p:cTn id="83" dur="1" fill="hold">
                                              <p:stCondLst>
                                                <p:cond delay="0"/>
                                              </p:stCondLst>
                                            </p:cTn>
                                            <p:tgtEl>
                                              <p:spTgt spid="31"/>
                                            </p:tgtEl>
                                            <p:attrNameLst>
                                              <p:attrName>style.visibility</p:attrName>
                                            </p:attrNameLst>
                                          </p:cBhvr>
                                          <p:to>
                                            <p:strVal val="visible"/>
                                          </p:to>
                                        </p:set>
                                        <p:anim calcmode="lin" valueType="num">
                                          <p:cBhvr additive="base">
                                            <p:cTn id="84" dur="300"/>
                                            <p:tgtEl>
                                              <p:spTgt spid="31"/>
                                            </p:tgtEl>
                                            <p:attrNameLst>
                                              <p:attrName>ppt_x</p:attrName>
                                            </p:attrNameLst>
                                          </p:cBhvr>
                                          <p:tavLst>
                                            <p:tav tm="0">
                                              <p:val>
                                                <p:strVal val="#ppt_x+#ppt_w*1.125000"/>
                                              </p:val>
                                            </p:tav>
                                            <p:tav tm="100000">
                                              <p:val>
                                                <p:strVal val="#ppt_x"/>
                                              </p:val>
                                            </p:tav>
                                          </p:tavLst>
                                        </p:anim>
                                        <p:animEffect transition="in" filter="wipe(left)">
                                          <p:cBhvr>
                                            <p:cTn id="85" dur="300"/>
                                            <p:tgtEl>
                                              <p:spTgt spid="31"/>
                                            </p:tgtEl>
                                          </p:cBhvr>
                                        </p:animEffect>
                                      </p:childTnLst>
                                    </p:cTn>
                                  </p:par>
                                  <p:par>
                                    <p:cTn id="86" presetID="12" presetClass="entr" presetSubtype="2" fill="hold" grpId="0" nodeType="withEffect">
                                      <p:stCondLst>
                                        <p:cond delay="200"/>
                                      </p:stCondLst>
                                      <p:childTnLst>
                                        <p:set>
                                          <p:cBhvr>
                                            <p:cTn id="87" dur="1" fill="hold">
                                              <p:stCondLst>
                                                <p:cond delay="0"/>
                                              </p:stCondLst>
                                            </p:cTn>
                                            <p:tgtEl>
                                              <p:spTgt spid="41"/>
                                            </p:tgtEl>
                                            <p:attrNameLst>
                                              <p:attrName>style.visibility</p:attrName>
                                            </p:attrNameLst>
                                          </p:cBhvr>
                                          <p:to>
                                            <p:strVal val="visible"/>
                                          </p:to>
                                        </p:set>
                                        <p:anim calcmode="lin" valueType="num">
                                          <p:cBhvr additive="base">
                                            <p:cTn id="88" dur="300"/>
                                            <p:tgtEl>
                                              <p:spTgt spid="41"/>
                                            </p:tgtEl>
                                            <p:attrNameLst>
                                              <p:attrName>ppt_x</p:attrName>
                                            </p:attrNameLst>
                                          </p:cBhvr>
                                          <p:tavLst>
                                            <p:tav tm="0">
                                              <p:val>
                                                <p:strVal val="#ppt_x+#ppt_w*1.125000"/>
                                              </p:val>
                                            </p:tav>
                                            <p:tav tm="100000">
                                              <p:val>
                                                <p:strVal val="#ppt_x"/>
                                              </p:val>
                                            </p:tav>
                                          </p:tavLst>
                                        </p:anim>
                                        <p:animEffect transition="in" filter="wipe(left)">
                                          <p:cBhvr>
                                            <p:cTn id="89" dur="300"/>
                                            <p:tgtEl>
                                              <p:spTgt spid="41"/>
                                            </p:tgtEl>
                                          </p:cBhvr>
                                        </p:animEffect>
                                      </p:childTnLst>
                                    </p:cTn>
                                  </p:par>
                                </p:childTnLst>
                              </p:cTn>
                            </p:par>
                            <p:par>
                              <p:cTn id="90" fill="hold">
                                <p:stCondLst>
                                  <p:cond delay="3850"/>
                                </p:stCondLst>
                                <p:childTnLst>
                                  <p:par>
                                    <p:cTn id="91" presetID="53" presetClass="entr" presetSubtype="528" fill="hold" grpId="0" nodeType="afterEffect">
                                      <p:stCondLst>
                                        <p:cond delay="0"/>
                                      </p:stCondLst>
                                      <p:childTnLst>
                                        <p:set>
                                          <p:cBhvr>
                                            <p:cTn id="92" dur="1" fill="hold">
                                              <p:stCondLst>
                                                <p:cond delay="0"/>
                                              </p:stCondLst>
                                            </p:cTn>
                                            <p:tgtEl>
                                              <p:spTgt spid="81"/>
                                            </p:tgtEl>
                                            <p:attrNameLst>
                                              <p:attrName>style.visibility</p:attrName>
                                            </p:attrNameLst>
                                          </p:cBhvr>
                                          <p:to>
                                            <p:strVal val="visible"/>
                                          </p:to>
                                        </p:set>
                                        <p:anim calcmode="lin" valueType="num">
                                          <p:cBhvr>
                                            <p:cTn id="93" dur="500" fill="hold"/>
                                            <p:tgtEl>
                                              <p:spTgt spid="81"/>
                                            </p:tgtEl>
                                            <p:attrNameLst>
                                              <p:attrName>ppt_w</p:attrName>
                                            </p:attrNameLst>
                                          </p:cBhvr>
                                          <p:tavLst>
                                            <p:tav tm="0">
                                              <p:val>
                                                <p:fltVal val="0"/>
                                              </p:val>
                                            </p:tav>
                                            <p:tav tm="100000">
                                              <p:val>
                                                <p:strVal val="#ppt_w"/>
                                              </p:val>
                                            </p:tav>
                                          </p:tavLst>
                                        </p:anim>
                                        <p:anim calcmode="lin" valueType="num">
                                          <p:cBhvr>
                                            <p:cTn id="94" dur="500" fill="hold"/>
                                            <p:tgtEl>
                                              <p:spTgt spid="81"/>
                                            </p:tgtEl>
                                            <p:attrNameLst>
                                              <p:attrName>ppt_h</p:attrName>
                                            </p:attrNameLst>
                                          </p:cBhvr>
                                          <p:tavLst>
                                            <p:tav tm="0">
                                              <p:val>
                                                <p:fltVal val="0"/>
                                              </p:val>
                                            </p:tav>
                                            <p:tav tm="100000">
                                              <p:val>
                                                <p:strVal val="#ppt_h"/>
                                              </p:val>
                                            </p:tav>
                                          </p:tavLst>
                                        </p:anim>
                                        <p:animEffect transition="in" filter="fade">
                                          <p:cBhvr>
                                            <p:cTn id="95" dur="500"/>
                                            <p:tgtEl>
                                              <p:spTgt spid="81"/>
                                            </p:tgtEl>
                                          </p:cBhvr>
                                        </p:animEffect>
                                        <p:anim calcmode="lin" valueType="num">
                                          <p:cBhvr>
                                            <p:cTn id="96" dur="500" fill="hold"/>
                                            <p:tgtEl>
                                              <p:spTgt spid="81"/>
                                            </p:tgtEl>
                                            <p:attrNameLst>
                                              <p:attrName>ppt_x</p:attrName>
                                            </p:attrNameLst>
                                          </p:cBhvr>
                                          <p:tavLst>
                                            <p:tav tm="0">
                                              <p:val>
                                                <p:fltVal val="0.5"/>
                                              </p:val>
                                            </p:tav>
                                            <p:tav tm="100000">
                                              <p:val>
                                                <p:strVal val="#ppt_x"/>
                                              </p:val>
                                            </p:tav>
                                          </p:tavLst>
                                        </p:anim>
                                        <p:anim calcmode="lin" valueType="num">
                                          <p:cBhvr>
                                            <p:cTn id="97" dur="500" fill="hold"/>
                                            <p:tgtEl>
                                              <p:spTgt spid="81"/>
                                            </p:tgtEl>
                                            <p:attrNameLst>
                                              <p:attrName>ppt_y</p:attrName>
                                            </p:attrNameLst>
                                          </p:cBhvr>
                                          <p:tavLst>
                                            <p:tav tm="0">
                                              <p:val>
                                                <p:fltVal val="0.5"/>
                                              </p:val>
                                            </p:tav>
                                            <p:tav tm="100000">
                                              <p:val>
                                                <p:strVal val="#ppt_y"/>
                                              </p:val>
                                            </p:tav>
                                          </p:tavLst>
                                        </p:anim>
                                      </p:childTnLst>
                                    </p:cTn>
                                  </p:par>
                                  <p:par>
                                    <p:cTn id="98" presetID="53" presetClass="entr" presetSubtype="528" fill="hold" grpId="0" nodeType="withEffect">
                                      <p:stCondLst>
                                        <p:cond delay="1000"/>
                                      </p:stCondLst>
                                      <p:childTnLst>
                                        <p:set>
                                          <p:cBhvr>
                                            <p:cTn id="99" dur="1" fill="hold">
                                              <p:stCondLst>
                                                <p:cond delay="0"/>
                                              </p:stCondLst>
                                            </p:cTn>
                                            <p:tgtEl>
                                              <p:spTgt spid="78"/>
                                            </p:tgtEl>
                                            <p:attrNameLst>
                                              <p:attrName>style.visibility</p:attrName>
                                            </p:attrNameLst>
                                          </p:cBhvr>
                                          <p:to>
                                            <p:strVal val="visible"/>
                                          </p:to>
                                        </p:set>
                                        <p:anim calcmode="lin" valueType="num">
                                          <p:cBhvr>
                                            <p:cTn id="100" dur="500" fill="hold"/>
                                            <p:tgtEl>
                                              <p:spTgt spid="78"/>
                                            </p:tgtEl>
                                            <p:attrNameLst>
                                              <p:attrName>ppt_w</p:attrName>
                                            </p:attrNameLst>
                                          </p:cBhvr>
                                          <p:tavLst>
                                            <p:tav tm="0">
                                              <p:val>
                                                <p:fltVal val="0"/>
                                              </p:val>
                                            </p:tav>
                                            <p:tav tm="100000">
                                              <p:val>
                                                <p:strVal val="#ppt_w"/>
                                              </p:val>
                                            </p:tav>
                                          </p:tavLst>
                                        </p:anim>
                                        <p:anim calcmode="lin" valueType="num">
                                          <p:cBhvr>
                                            <p:cTn id="101" dur="500" fill="hold"/>
                                            <p:tgtEl>
                                              <p:spTgt spid="78"/>
                                            </p:tgtEl>
                                            <p:attrNameLst>
                                              <p:attrName>ppt_h</p:attrName>
                                            </p:attrNameLst>
                                          </p:cBhvr>
                                          <p:tavLst>
                                            <p:tav tm="0">
                                              <p:val>
                                                <p:fltVal val="0"/>
                                              </p:val>
                                            </p:tav>
                                            <p:tav tm="100000">
                                              <p:val>
                                                <p:strVal val="#ppt_h"/>
                                              </p:val>
                                            </p:tav>
                                          </p:tavLst>
                                        </p:anim>
                                        <p:animEffect transition="in" filter="fade">
                                          <p:cBhvr>
                                            <p:cTn id="102" dur="500"/>
                                            <p:tgtEl>
                                              <p:spTgt spid="78"/>
                                            </p:tgtEl>
                                          </p:cBhvr>
                                        </p:animEffect>
                                        <p:anim calcmode="lin" valueType="num">
                                          <p:cBhvr>
                                            <p:cTn id="103" dur="500" fill="hold"/>
                                            <p:tgtEl>
                                              <p:spTgt spid="78"/>
                                            </p:tgtEl>
                                            <p:attrNameLst>
                                              <p:attrName>ppt_x</p:attrName>
                                            </p:attrNameLst>
                                          </p:cBhvr>
                                          <p:tavLst>
                                            <p:tav tm="0">
                                              <p:val>
                                                <p:fltVal val="0.5"/>
                                              </p:val>
                                            </p:tav>
                                            <p:tav tm="100000">
                                              <p:val>
                                                <p:strVal val="#ppt_x"/>
                                              </p:val>
                                            </p:tav>
                                          </p:tavLst>
                                        </p:anim>
                                        <p:anim calcmode="lin" valueType="num">
                                          <p:cBhvr>
                                            <p:cTn id="104" dur="500" fill="hold"/>
                                            <p:tgtEl>
                                              <p:spTgt spid="78"/>
                                            </p:tgtEl>
                                            <p:attrNameLst>
                                              <p:attrName>ppt_y</p:attrName>
                                            </p:attrNameLst>
                                          </p:cBhvr>
                                          <p:tavLst>
                                            <p:tav tm="0">
                                              <p:val>
                                                <p:fltVal val="0.5"/>
                                              </p:val>
                                            </p:tav>
                                            <p:tav tm="100000">
                                              <p:val>
                                                <p:strVal val="#ppt_y"/>
                                              </p:val>
                                            </p:tav>
                                          </p:tavLst>
                                        </p:anim>
                                      </p:childTnLst>
                                    </p:cTn>
                                  </p:par>
                                  <p:par>
                                    <p:cTn id="105" presetID="53" presetClass="entr" presetSubtype="528" fill="hold" grpId="0" nodeType="withEffect">
                                      <p:stCondLst>
                                        <p:cond delay="800"/>
                                      </p:stCondLst>
                                      <p:childTnLst>
                                        <p:set>
                                          <p:cBhvr>
                                            <p:cTn id="106" dur="1" fill="hold">
                                              <p:stCondLst>
                                                <p:cond delay="0"/>
                                              </p:stCondLst>
                                            </p:cTn>
                                            <p:tgtEl>
                                              <p:spTgt spid="79"/>
                                            </p:tgtEl>
                                            <p:attrNameLst>
                                              <p:attrName>style.visibility</p:attrName>
                                            </p:attrNameLst>
                                          </p:cBhvr>
                                          <p:to>
                                            <p:strVal val="visible"/>
                                          </p:to>
                                        </p:set>
                                        <p:anim calcmode="lin" valueType="num">
                                          <p:cBhvr>
                                            <p:cTn id="107" dur="500" fill="hold"/>
                                            <p:tgtEl>
                                              <p:spTgt spid="79"/>
                                            </p:tgtEl>
                                            <p:attrNameLst>
                                              <p:attrName>ppt_w</p:attrName>
                                            </p:attrNameLst>
                                          </p:cBhvr>
                                          <p:tavLst>
                                            <p:tav tm="0">
                                              <p:val>
                                                <p:fltVal val="0"/>
                                              </p:val>
                                            </p:tav>
                                            <p:tav tm="100000">
                                              <p:val>
                                                <p:strVal val="#ppt_w"/>
                                              </p:val>
                                            </p:tav>
                                          </p:tavLst>
                                        </p:anim>
                                        <p:anim calcmode="lin" valueType="num">
                                          <p:cBhvr>
                                            <p:cTn id="108" dur="500" fill="hold"/>
                                            <p:tgtEl>
                                              <p:spTgt spid="79"/>
                                            </p:tgtEl>
                                            <p:attrNameLst>
                                              <p:attrName>ppt_h</p:attrName>
                                            </p:attrNameLst>
                                          </p:cBhvr>
                                          <p:tavLst>
                                            <p:tav tm="0">
                                              <p:val>
                                                <p:fltVal val="0"/>
                                              </p:val>
                                            </p:tav>
                                            <p:tav tm="100000">
                                              <p:val>
                                                <p:strVal val="#ppt_h"/>
                                              </p:val>
                                            </p:tav>
                                          </p:tavLst>
                                        </p:anim>
                                        <p:animEffect transition="in" filter="fade">
                                          <p:cBhvr>
                                            <p:cTn id="109" dur="500"/>
                                            <p:tgtEl>
                                              <p:spTgt spid="79"/>
                                            </p:tgtEl>
                                          </p:cBhvr>
                                        </p:animEffect>
                                        <p:anim calcmode="lin" valueType="num">
                                          <p:cBhvr>
                                            <p:cTn id="110" dur="500" fill="hold"/>
                                            <p:tgtEl>
                                              <p:spTgt spid="79"/>
                                            </p:tgtEl>
                                            <p:attrNameLst>
                                              <p:attrName>ppt_x</p:attrName>
                                            </p:attrNameLst>
                                          </p:cBhvr>
                                          <p:tavLst>
                                            <p:tav tm="0">
                                              <p:val>
                                                <p:fltVal val="0.5"/>
                                              </p:val>
                                            </p:tav>
                                            <p:tav tm="100000">
                                              <p:val>
                                                <p:strVal val="#ppt_x"/>
                                              </p:val>
                                            </p:tav>
                                          </p:tavLst>
                                        </p:anim>
                                        <p:anim calcmode="lin" valueType="num">
                                          <p:cBhvr>
                                            <p:cTn id="111" dur="500" fill="hold"/>
                                            <p:tgtEl>
                                              <p:spTgt spid="79"/>
                                            </p:tgtEl>
                                            <p:attrNameLst>
                                              <p:attrName>ppt_y</p:attrName>
                                            </p:attrNameLst>
                                          </p:cBhvr>
                                          <p:tavLst>
                                            <p:tav tm="0">
                                              <p:val>
                                                <p:fltVal val="0.5"/>
                                              </p:val>
                                            </p:tav>
                                            <p:tav tm="100000">
                                              <p:val>
                                                <p:strVal val="#ppt_y"/>
                                              </p:val>
                                            </p:tav>
                                          </p:tavLst>
                                        </p:anim>
                                      </p:childTnLst>
                                    </p:cTn>
                                  </p:par>
                                  <p:par>
                                    <p:cTn id="112" presetID="53" presetClass="entr" presetSubtype="528" fill="hold" grpId="0" nodeType="withEffect">
                                      <p:stCondLst>
                                        <p:cond delay="600"/>
                                      </p:stCondLst>
                                      <p:childTnLst>
                                        <p:set>
                                          <p:cBhvr>
                                            <p:cTn id="113" dur="1" fill="hold">
                                              <p:stCondLst>
                                                <p:cond delay="0"/>
                                              </p:stCondLst>
                                            </p:cTn>
                                            <p:tgtEl>
                                              <p:spTgt spid="80"/>
                                            </p:tgtEl>
                                            <p:attrNameLst>
                                              <p:attrName>style.visibility</p:attrName>
                                            </p:attrNameLst>
                                          </p:cBhvr>
                                          <p:to>
                                            <p:strVal val="visible"/>
                                          </p:to>
                                        </p:set>
                                        <p:anim calcmode="lin" valueType="num">
                                          <p:cBhvr>
                                            <p:cTn id="114" dur="500" fill="hold"/>
                                            <p:tgtEl>
                                              <p:spTgt spid="80"/>
                                            </p:tgtEl>
                                            <p:attrNameLst>
                                              <p:attrName>ppt_w</p:attrName>
                                            </p:attrNameLst>
                                          </p:cBhvr>
                                          <p:tavLst>
                                            <p:tav tm="0">
                                              <p:val>
                                                <p:fltVal val="0"/>
                                              </p:val>
                                            </p:tav>
                                            <p:tav tm="100000">
                                              <p:val>
                                                <p:strVal val="#ppt_w"/>
                                              </p:val>
                                            </p:tav>
                                          </p:tavLst>
                                        </p:anim>
                                        <p:anim calcmode="lin" valueType="num">
                                          <p:cBhvr>
                                            <p:cTn id="115" dur="500" fill="hold"/>
                                            <p:tgtEl>
                                              <p:spTgt spid="80"/>
                                            </p:tgtEl>
                                            <p:attrNameLst>
                                              <p:attrName>ppt_h</p:attrName>
                                            </p:attrNameLst>
                                          </p:cBhvr>
                                          <p:tavLst>
                                            <p:tav tm="0">
                                              <p:val>
                                                <p:fltVal val="0"/>
                                              </p:val>
                                            </p:tav>
                                            <p:tav tm="100000">
                                              <p:val>
                                                <p:strVal val="#ppt_h"/>
                                              </p:val>
                                            </p:tav>
                                          </p:tavLst>
                                        </p:anim>
                                        <p:animEffect transition="in" filter="fade">
                                          <p:cBhvr>
                                            <p:cTn id="116" dur="500"/>
                                            <p:tgtEl>
                                              <p:spTgt spid="80"/>
                                            </p:tgtEl>
                                          </p:cBhvr>
                                        </p:animEffect>
                                        <p:anim calcmode="lin" valueType="num">
                                          <p:cBhvr>
                                            <p:cTn id="117" dur="500" fill="hold"/>
                                            <p:tgtEl>
                                              <p:spTgt spid="80"/>
                                            </p:tgtEl>
                                            <p:attrNameLst>
                                              <p:attrName>ppt_x</p:attrName>
                                            </p:attrNameLst>
                                          </p:cBhvr>
                                          <p:tavLst>
                                            <p:tav tm="0">
                                              <p:val>
                                                <p:fltVal val="0.5"/>
                                              </p:val>
                                            </p:tav>
                                            <p:tav tm="100000">
                                              <p:val>
                                                <p:strVal val="#ppt_x"/>
                                              </p:val>
                                            </p:tav>
                                          </p:tavLst>
                                        </p:anim>
                                        <p:anim calcmode="lin" valueType="num">
                                          <p:cBhvr>
                                            <p:cTn id="118" dur="500" fill="hold"/>
                                            <p:tgtEl>
                                              <p:spTgt spid="80"/>
                                            </p:tgtEl>
                                            <p:attrNameLst>
                                              <p:attrName>ppt_y</p:attrName>
                                            </p:attrNameLst>
                                          </p:cBhvr>
                                          <p:tavLst>
                                            <p:tav tm="0">
                                              <p:val>
                                                <p:fltVal val="0.5"/>
                                              </p:val>
                                            </p:tav>
                                            <p:tav tm="100000">
                                              <p:val>
                                                <p:strVal val="#ppt_y"/>
                                              </p:val>
                                            </p:tav>
                                          </p:tavLst>
                                        </p:anim>
                                      </p:childTnLst>
                                    </p:cTn>
                                  </p:par>
                                  <p:par>
                                    <p:cTn id="119" presetID="53" presetClass="entr" presetSubtype="528" fill="hold" grpId="0" nodeType="withEffect">
                                      <p:stCondLst>
                                        <p:cond delay="200"/>
                                      </p:stCondLst>
                                      <p:childTnLst>
                                        <p:set>
                                          <p:cBhvr>
                                            <p:cTn id="120" dur="1" fill="hold">
                                              <p:stCondLst>
                                                <p:cond delay="0"/>
                                              </p:stCondLst>
                                            </p:cTn>
                                            <p:tgtEl>
                                              <p:spTgt spid="82"/>
                                            </p:tgtEl>
                                            <p:attrNameLst>
                                              <p:attrName>style.visibility</p:attrName>
                                            </p:attrNameLst>
                                          </p:cBhvr>
                                          <p:to>
                                            <p:strVal val="visible"/>
                                          </p:to>
                                        </p:set>
                                        <p:anim calcmode="lin" valueType="num">
                                          <p:cBhvr>
                                            <p:cTn id="121" dur="500" fill="hold"/>
                                            <p:tgtEl>
                                              <p:spTgt spid="82"/>
                                            </p:tgtEl>
                                            <p:attrNameLst>
                                              <p:attrName>ppt_w</p:attrName>
                                            </p:attrNameLst>
                                          </p:cBhvr>
                                          <p:tavLst>
                                            <p:tav tm="0">
                                              <p:val>
                                                <p:fltVal val="0"/>
                                              </p:val>
                                            </p:tav>
                                            <p:tav tm="100000">
                                              <p:val>
                                                <p:strVal val="#ppt_w"/>
                                              </p:val>
                                            </p:tav>
                                          </p:tavLst>
                                        </p:anim>
                                        <p:anim calcmode="lin" valueType="num">
                                          <p:cBhvr>
                                            <p:cTn id="122" dur="500" fill="hold"/>
                                            <p:tgtEl>
                                              <p:spTgt spid="82"/>
                                            </p:tgtEl>
                                            <p:attrNameLst>
                                              <p:attrName>ppt_h</p:attrName>
                                            </p:attrNameLst>
                                          </p:cBhvr>
                                          <p:tavLst>
                                            <p:tav tm="0">
                                              <p:val>
                                                <p:fltVal val="0"/>
                                              </p:val>
                                            </p:tav>
                                            <p:tav tm="100000">
                                              <p:val>
                                                <p:strVal val="#ppt_h"/>
                                              </p:val>
                                            </p:tav>
                                          </p:tavLst>
                                        </p:anim>
                                        <p:animEffect transition="in" filter="fade">
                                          <p:cBhvr>
                                            <p:cTn id="123" dur="500"/>
                                            <p:tgtEl>
                                              <p:spTgt spid="82"/>
                                            </p:tgtEl>
                                          </p:cBhvr>
                                        </p:animEffect>
                                        <p:anim calcmode="lin" valueType="num">
                                          <p:cBhvr>
                                            <p:cTn id="124" dur="500" fill="hold"/>
                                            <p:tgtEl>
                                              <p:spTgt spid="82"/>
                                            </p:tgtEl>
                                            <p:attrNameLst>
                                              <p:attrName>ppt_x</p:attrName>
                                            </p:attrNameLst>
                                          </p:cBhvr>
                                          <p:tavLst>
                                            <p:tav tm="0">
                                              <p:val>
                                                <p:fltVal val="0.5"/>
                                              </p:val>
                                            </p:tav>
                                            <p:tav tm="100000">
                                              <p:val>
                                                <p:strVal val="#ppt_x"/>
                                              </p:val>
                                            </p:tav>
                                          </p:tavLst>
                                        </p:anim>
                                        <p:anim calcmode="lin" valueType="num">
                                          <p:cBhvr>
                                            <p:cTn id="125" dur="500" fill="hold"/>
                                            <p:tgtEl>
                                              <p:spTgt spid="82"/>
                                            </p:tgtEl>
                                            <p:attrNameLst>
                                              <p:attrName>ppt_y</p:attrName>
                                            </p:attrNameLst>
                                          </p:cBhvr>
                                          <p:tavLst>
                                            <p:tav tm="0">
                                              <p:val>
                                                <p:fltVal val="0.5"/>
                                              </p:val>
                                            </p:tav>
                                            <p:tav tm="100000">
                                              <p:val>
                                                <p:strVal val="#ppt_y"/>
                                              </p:val>
                                            </p:tav>
                                          </p:tavLst>
                                        </p:anim>
                                      </p:childTnLst>
                                    </p:cTn>
                                  </p:par>
                                  <p:par>
                                    <p:cTn id="126" presetID="53" presetClass="entr" presetSubtype="528" fill="hold" grpId="0" nodeType="withEffect">
                                      <p:stCondLst>
                                        <p:cond delay="400"/>
                                      </p:stCondLst>
                                      <p:childTnLst>
                                        <p:set>
                                          <p:cBhvr>
                                            <p:cTn id="127" dur="1" fill="hold">
                                              <p:stCondLst>
                                                <p:cond delay="0"/>
                                              </p:stCondLst>
                                            </p:cTn>
                                            <p:tgtEl>
                                              <p:spTgt spid="83"/>
                                            </p:tgtEl>
                                            <p:attrNameLst>
                                              <p:attrName>style.visibility</p:attrName>
                                            </p:attrNameLst>
                                          </p:cBhvr>
                                          <p:to>
                                            <p:strVal val="visible"/>
                                          </p:to>
                                        </p:set>
                                        <p:anim calcmode="lin" valueType="num">
                                          <p:cBhvr>
                                            <p:cTn id="128" dur="500" fill="hold"/>
                                            <p:tgtEl>
                                              <p:spTgt spid="83"/>
                                            </p:tgtEl>
                                            <p:attrNameLst>
                                              <p:attrName>ppt_w</p:attrName>
                                            </p:attrNameLst>
                                          </p:cBhvr>
                                          <p:tavLst>
                                            <p:tav tm="0">
                                              <p:val>
                                                <p:fltVal val="0"/>
                                              </p:val>
                                            </p:tav>
                                            <p:tav tm="100000">
                                              <p:val>
                                                <p:strVal val="#ppt_w"/>
                                              </p:val>
                                            </p:tav>
                                          </p:tavLst>
                                        </p:anim>
                                        <p:anim calcmode="lin" valueType="num">
                                          <p:cBhvr>
                                            <p:cTn id="129" dur="500" fill="hold"/>
                                            <p:tgtEl>
                                              <p:spTgt spid="83"/>
                                            </p:tgtEl>
                                            <p:attrNameLst>
                                              <p:attrName>ppt_h</p:attrName>
                                            </p:attrNameLst>
                                          </p:cBhvr>
                                          <p:tavLst>
                                            <p:tav tm="0">
                                              <p:val>
                                                <p:fltVal val="0"/>
                                              </p:val>
                                            </p:tav>
                                            <p:tav tm="100000">
                                              <p:val>
                                                <p:strVal val="#ppt_h"/>
                                              </p:val>
                                            </p:tav>
                                          </p:tavLst>
                                        </p:anim>
                                        <p:animEffect transition="in" filter="fade">
                                          <p:cBhvr>
                                            <p:cTn id="130" dur="500"/>
                                            <p:tgtEl>
                                              <p:spTgt spid="83"/>
                                            </p:tgtEl>
                                          </p:cBhvr>
                                        </p:animEffect>
                                        <p:anim calcmode="lin" valueType="num">
                                          <p:cBhvr>
                                            <p:cTn id="131" dur="500" fill="hold"/>
                                            <p:tgtEl>
                                              <p:spTgt spid="83"/>
                                            </p:tgtEl>
                                            <p:attrNameLst>
                                              <p:attrName>ppt_x</p:attrName>
                                            </p:attrNameLst>
                                          </p:cBhvr>
                                          <p:tavLst>
                                            <p:tav tm="0">
                                              <p:val>
                                                <p:fltVal val="0.5"/>
                                              </p:val>
                                            </p:tav>
                                            <p:tav tm="100000">
                                              <p:val>
                                                <p:strVal val="#ppt_x"/>
                                              </p:val>
                                            </p:tav>
                                          </p:tavLst>
                                        </p:anim>
                                        <p:anim calcmode="lin" valueType="num">
                                          <p:cBhvr>
                                            <p:cTn id="132" dur="500" fill="hold"/>
                                            <p:tgtEl>
                                              <p:spTgt spid="8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28" grpId="0"/>
          <p:bldP spid="29" grpId="0"/>
          <p:bldP spid="30" grpId="0"/>
          <p:bldP spid="31" grpId="0"/>
          <p:bldP spid="32" grpId="0" animBg="1"/>
          <p:bldP spid="37" grpId="0" animBg="1"/>
          <p:bldP spid="41" grpId="0"/>
          <p:bldP spid="42" grpId="0"/>
          <p:bldP spid="43" grpId="0"/>
          <p:bldP spid="69" grpId="0"/>
          <p:bldP spid="70" grpId="0"/>
          <p:bldP spid="71" grpId="0"/>
          <p:bldP spid="72" grpId="0" animBg="1"/>
          <p:bldP spid="76" grpId="0"/>
          <p:bldP spid="77" grpId="0"/>
          <p:bldP spid="78" grpId="0" animBg="1"/>
          <p:bldP spid="79" grpId="0" animBg="1"/>
          <p:bldP spid="80" grpId="0" animBg="1"/>
          <p:bldP spid="81" grpId="0" animBg="1"/>
          <p:bldP spid="82" grpId="0" animBg="1"/>
          <p:bldP spid="8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
                                            </p:tgtEl>
                                            <p:attrNameLst>
                                              <p:attrName>ppt_y</p:attrName>
                                            </p:attrNameLst>
                                          </p:cBhvr>
                                          <p:tavLst>
                                            <p:tav tm="0">
                                              <p:val>
                                                <p:strVal val="#ppt_y"/>
                                              </p:val>
                                            </p:tav>
                                            <p:tav tm="100000">
                                              <p:val>
                                                <p:strVal val="#ppt_y"/>
                                              </p:val>
                                            </p:tav>
                                          </p:tavLst>
                                        </p:anim>
                                        <p:anim calcmode="lin" valueType="num">
                                          <p:cBhvr>
                                            <p:cTn id="9"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
                                            </p:tgtEl>
                                          </p:cBhvr>
                                        </p:animEffect>
                                      </p:childTnLst>
                                    </p:cTn>
                                  </p:par>
                                </p:childTnLst>
                              </p:cTn>
                            </p:par>
                            <p:par>
                              <p:cTn id="12" fill="hold">
                                <p:stCondLst>
                                  <p:cond delay="850"/>
                                </p:stCondLst>
                                <p:childTnLst>
                                  <p:par>
                                    <p:cTn id="13" presetID="2" presetClass="entr" presetSubtype="8" fill="hold" nodeType="afterEffect">
                                      <p:stCondLst>
                                        <p:cond delay="0"/>
                                      </p:stCondLst>
                                      <p:childTnLst>
                                        <p:set>
                                          <p:cBhvr>
                                            <p:cTn id="14" dur="1" fill="hold">
                                              <p:stCondLst>
                                                <p:cond delay="0"/>
                                              </p:stCondLst>
                                            </p:cTn>
                                            <p:tgtEl>
                                              <p:spTgt spid="73"/>
                                            </p:tgtEl>
                                            <p:attrNameLst>
                                              <p:attrName>style.visibility</p:attrName>
                                            </p:attrNameLst>
                                          </p:cBhvr>
                                          <p:to>
                                            <p:strVal val="visible"/>
                                          </p:to>
                                        </p:set>
                                        <p:anim calcmode="lin" valueType="num">
                                          <p:cBhvr additive="base">
                                            <p:cTn id="15" dur="500" fill="hold"/>
                                            <p:tgtEl>
                                              <p:spTgt spid="73"/>
                                            </p:tgtEl>
                                            <p:attrNameLst>
                                              <p:attrName>ppt_x</p:attrName>
                                            </p:attrNameLst>
                                          </p:cBhvr>
                                          <p:tavLst>
                                            <p:tav tm="0">
                                              <p:val>
                                                <p:strVal val="0-#ppt_w/2"/>
                                              </p:val>
                                            </p:tav>
                                            <p:tav tm="100000">
                                              <p:val>
                                                <p:strVal val="#ppt_x"/>
                                              </p:val>
                                            </p:tav>
                                          </p:tavLst>
                                        </p:anim>
                                        <p:anim calcmode="lin" valueType="num">
                                          <p:cBhvr additive="base">
                                            <p:cTn id="16" dur="500" fill="hold"/>
                                            <p:tgtEl>
                                              <p:spTgt spid="73"/>
                                            </p:tgtEl>
                                            <p:attrNameLst>
                                              <p:attrName>ppt_y</p:attrName>
                                            </p:attrNameLst>
                                          </p:cBhvr>
                                          <p:tavLst>
                                            <p:tav tm="0">
                                              <p:val>
                                                <p:strVal val="#ppt_y"/>
                                              </p:val>
                                            </p:tav>
                                            <p:tav tm="100000">
                                              <p:val>
                                                <p:strVal val="#ppt_y"/>
                                              </p:val>
                                            </p:tav>
                                          </p:tavLst>
                                        </p:anim>
                                      </p:childTnLst>
                                    </p:cTn>
                                  </p:par>
                                  <p:par>
                                    <p:cTn id="17" presetID="12" presetClass="entr" presetSubtype="8" fill="hold" grpId="0" nodeType="withEffect">
                                      <p:stCondLst>
                                        <p:cond delay="200"/>
                                      </p:stCondLst>
                                      <p:childTnLst>
                                        <p:set>
                                          <p:cBhvr>
                                            <p:cTn id="18" dur="1" fill="hold">
                                              <p:stCondLst>
                                                <p:cond delay="0"/>
                                              </p:stCondLst>
                                            </p:cTn>
                                            <p:tgtEl>
                                              <p:spTgt spid="77"/>
                                            </p:tgtEl>
                                            <p:attrNameLst>
                                              <p:attrName>style.visibility</p:attrName>
                                            </p:attrNameLst>
                                          </p:cBhvr>
                                          <p:to>
                                            <p:strVal val="visible"/>
                                          </p:to>
                                        </p:set>
                                        <p:anim calcmode="lin" valueType="num">
                                          <p:cBhvr additive="base">
                                            <p:cTn id="19" dur="300"/>
                                            <p:tgtEl>
                                              <p:spTgt spid="77"/>
                                            </p:tgtEl>
                                            <p:attrNameLst>
                                              <p:attrName>ppt_x</p:attrName>
                                            </p:attrNameLst>
                                          </p:cBhvr>
                                          <p:tavLst>
                                            <p:tav tm="0">
                                              <p:val>
                                                <p:strVal val="#ppt_x-#ppt_w*1.125000"/>
                                              </p:val>
                                            </p:tav>
                                            <p:tav tm="100000">
                                              <p:val>
                                                <p:strVal val="#ppt_x"/>
                                              </p:val>
                                            </p:tav>
                                          </p:tavLst>
                                        </p:anim>
                                        <p:animEffect transition="in" filter="wipe(right)">
                                          <p:cBhvr>
                                            <p:cTn id="20" dur="300"/>
                                            <p:tgtEl>
                                              <p:spTgt spid="77"/>
                                            </p:tgtEl>
                                          </p:cBhvr>
                                        </p:animEffect>
                                      </p:childTnLst>
                                    </p:cTn>
                                  </p:par>
                                  <p:par>
                                    <p:cTn id="21" presetID="12" presetClass="entr" presetSubtype="8" fill="hold" grpId="0" nodeType="withEffect">
                                      <p:stCondLst>
                                        <p:cond delay="200"/>
                                      </p:stCondLst>
                                      <p:childTnLst>
                                        <p:set>
                                          <p:cBhvr>
                                            <p:cTn id="22" dur="1" fill="hold">
                                              <p:stCondLst>
                                                <p:cond delay="0"/>
                                              </p:stCondLst>
                                            </p:cTn>
                                            <p:tgtEl>
                                              <p:spTgt spid="70"/>
                                            </p:tgtEl>
                                            <p:attrNameLst>
                                              <p:attrName>style.visibility</p:attrName>
                                            </p:attrNameLst>
                                          </p:cBhvr>
                                          <p:to>
                                            <p:strVal val="visible"/>
                                          </p:to>
                                        </p:set>
                                        <p:anim calcmode="lin" valueType="num">
                                          <p:cBhvr additive="base">
                                            <p:cTn id="23" dur="300"/>
                                            <p:tgtEl>
                                              <p:spTgt spid="70"/>
                                            </p:tgtEl>
                                            <p:attrNameLst>
                                              <p:attrName>ppt_x</p:attrName>
                                            </p:attrNameLst>
                                          </p:cBhvr>
                                          <p:tavLst>
                                            <p:tav tm="0">
                                              <p:val>
                                                <p:strVal val="#ppt_x-#ppt_w*1.125000"/>
                                              </p:val>
                                            </p:tav>
                                            <p:tav tm="100000">
                                              <p:val>
                                                <p:strVal val="#ppt_x"/>
                                              </p:val>
                                            </p:tav>
                                          </p:tavLst>
                                        </p:anim>
                                        <p:animEffect transition="in" filter="wipe(right)">
                                          <p:cBhvr>
                                            <p:cTn id="24" dur="300"/>
                                            <p:tgtEl>
                                              <p:spTgt spid="70"/>
                                            </p:tgtEl>
                                          </p:cBhvr>
                                        </p:animEffect>
                                      </p:childTnLst>
                                    </p:cTn>
                                  </p:par>
                                </p:childTnLst>
                              </p:cTn>
                            </p:par>
                            <p:par>
                              <p:cTn id="25" fill="hold">
                                <p:stCondLst>
                                  <p:cond delay="1350"/>
                                </p:stCondLst>
                                <p:childTnLst>
                                  <p:par>
                                    <p:cTn id="26" presetID="2" presetClass="entr" presetSubtype="2" fill="hold" grpId="0" nodeType="afterEffect">
                                      <p:stCondLst>
                                        <p:cond delay="0"/>
                                      </p:stCondLst>
                                      <p:childTnLst>
                                        <p:set>
                                          <p:cBhvr>
                                            <p:cTn id="27" dur="1" fill="hold">
                                              <p:stCondLst>
                                                <p:cond delay="0"/>
                                              </p:stCondLst>
                                            </p:cTn>
                                            <p:tgtEl>
                                              <p:spTgt spid="72"/>
                                            </p:tgtEl>
                                            <p:attrNameLst>
                                              <p:attrName>style.visibility</p:attrName>
                                            </p:attrNameLst>
                                          </p:cBhvr>
                                          <p:to>
                                            <p:strVal val="visible"/>
                                          </p:to>
                                        </p:set>
                                        <p:anim calcmode="lin" valueType="num">
                                          <p:cBhvr additive="base">
                                            <p:cTn id="28" dur="500" fill="hold"/>
                                            <p:tgtEl>
                                              <p:spTgt spid="72"/>
                                            </p:tgtEl>
                                            <p:attrNameLst>
                                              <p:attrName>ppt_x</p:attrName>
                                            </p:attrNameLst>
                                          </p:cBhvr>
                                          <p:tavLst>
                                            <p:tav tm="0">
                                              <p:val>
                                                <p:strVal val="1+#ppt_w/2"/>
                                              </p:val>
                                            </p:tav>
                                            <p:tav tm="100000">
                                              <p:val>
                                                <p:strVal val="#ppt_x"/>
                                              </p:val>
                                            </p:tav>
                                          </p:tavLst>
                                        </p:anim>
                                        <p:anim calcmode="lin" valueType="num">
                                          <p:cBhvr additive="base">
                                            <p:cTn id="29" dur="500" fill="hold"/>
                                            <p:tgtEl>
                                              <p:spTgt spid="72"/>
                                            </p:tgtEl>
                                            <p:attrNameLst>
                                              <p:attrName>ppt_y</p:attrName>
                                            </p:attrNameLst>
                                          </p:cBhvr>
                                          <p:tavLst>
                                            <p:tav tm="0">
                                              <p:val>
                                                <p:strVal val="#ppt_y"/>
                                              </p:val>
                                            </p:tav>
                                            <p:tav tm="100000">
                                              <p:val>
                                                <p:strVal val="#ppt_y"/>
                                              </p:val>
                                            </p:tav>
                                          </p:tavLst>
                                        </p:anim>
                                      </p:childTnLst>
                                    </p:cTn>
                                  </p:par>
                                  <p:par>
                                    <p:cTn id="30" presetID="12" presetClass="entr" presetSubtype="2" fill="hold" grpId="0" nodeType="withEffect">
                                      <p:stCondLst>
                                        <p:cond delay="200"/>
                                      </p:stCondLst>
                                      <p:childTnLst>
                                        <p:set>
                                          <p:cBhvr>
                                            <p:cTn id="31" dur="1" fill="hold">
                                              <p:stCondLst>
                                                <p:cond delay="0"/>
                                              </p:stCondLst>
                                            </p:cTn>
                                            <p:tgtEl>
                                              <p:spTgt spid="71"/>
                                            </p:tgtEl>
                                            <p:attrNameLst>
                                              <p:attrName>style.visibility</p:attrName>
                                            </p:attrNameLst>
                                          </p:cBhvr>
                                          <p:to>
                                            <p:strVal val="visible"/>
                                          </p:to>
                                        </p:set>
                                        <p:anim calcmode="lin" valueType="num">
                                          <p:cBhvr additive="base">
                                            <p:cTn id="32" dur="300"/>
                                            <p:tgtEl>
                                              <p:spTgt spid="71"/>
                                            </p:tgtEl>
                                            <p:attrNameLst>
                                              <p:attrName>ppt_x</p:attrName>
                                            </p:attrNameLst>
                                          </p:cBhvr>
                                          <p:tavLst>
                                            <p:tav tm="0">
                                              <p:val>
                                                <p:strVal val="#ppt_x+#ppt_w*1.125000"/>
                                              </p:val>
                                            </p:tav>
                                            <p:tav tm="100000">
                                              <p:val>
                                                <p:strVal val="#ppt_x"/>
                                              </p:val>
                                            </p:tav>
                                          </p:tavLst>
                                        </p:anim>
                                        <p:animEffect transition="in" filter="wipe(left)">
                                          <p:cBhvr>
                                            <p:cTn id="33" dur="300"/>
                                            <p:tgtEl>
                                              <p:spTgt spid="71"/>
                                            </p:tgtEl>
                                          </p:cBhvr>
                                        </p:animEffect>
                                      </p:childTnLst>
                                    </p:cTn>
                                  </p:par>
                                  <p:par>
                                    <p:cTn id="34" presetID="12" presetClass="entr" presetSubtype="2" fill="hold" grpId="0" nodeType="withEffect">
                                      <p:stCondLst>
                                        <p:cond delay="200"/>
                                      </p:stCondLst>
                                      <p:childTnLst>
                                        <p:set>
                                          <p:cBhvr>
                                            <p:cTn id="35" dur="1" fill="hold">
                                              <p:stCondLst>
                                                <p:cond delay="0"/>
                                              </p:stCondLst>
                                            </p:cTn>
                                            <p:tgtEl>
                                              <p:spTgt spid="76"/>
                                            </p:tgtEl>
                                            <p:attrNameLst>
                                              <p:attrName>style.visibility</p:attrName>
                                            </p:attrNameLst>
                                          </p:cBhvr>
                                          <p:to>
                                            <p:strVal val="visible"/>
                                          </p:to>
                                        </p:set>
                                        <p:anim calcmode="lin" valueType="num">
                                          <p:cBhvr additive="base">
                                            <p:cTn id="36" dur="300"/>
                                            <p:tgtEl>
                                              <p:spTgt spid="76"/>
                                            </p:tgtEl>
                                            <p:attrNameLst>
                                              <p:attrName>ppt_x</p:attrName>
                                            </p:attrNameLst>
                                          </p:cBhvr>
                                          <p:tavLst>
                                            <p:tav tm="0">
                                              <p:val>
                                                <p:strVal val="#ppt_x+#ppt_w*1.125000"/>
                                              </p:val>
                                            </p:tav>
                                            <p:tav tm="100000">
                                              <p:val>
                                                <p:strVal val="#ppt_x"/>
                                              </p:val>
                                            </p:tav>
                                          </p:tavLst>
                                        </p:anim>
                                        <p:animEffect transition="in" filter="wipe(left)">
                                          <p:cBhvr>
                                            <p:cTn id="37" dur="300"/>
                                            <p:tgtEl>
                                              <p:spTgt spid="76"/>
                                            </p:tgtEl>
                                          </p:cBhvr>
                                        </p:animEffect>
                                      </p:childTnLst>
                                    </p:cTn>
                                  </p:par>
                                </p:childTnLst>
                              </p:cTn>
                            </p:par>
                            <p:par>
                              <p:cTn id="38" fill="hold">
                                <p:stCondLst>
                                  <p:cond delay="1850"/>
                                </p:stCondLst>
                                <p:childTnLst>
                                  <p:par>
                                    <p:cTn id="39" presetID="2" presetClass="entr" presetSubtype="8"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0-#ppt_w/2"/>
                                              </p:val>
                                            </p:tav>
                                            <p:tav tm="100000">
                                              <p:val>
                                                <p:strVal val="#ppt_x"/>
                                              </p:val>
                                            </p:tav>
                                          </p:tavLst>
                                        </p:anim>
                                        <p:anim calcmode="lin" valueType="num">
                                          <p:cBhvr additive="base">
                                            <p:cTn id="42" dur="500" fill="hold"/>
                                            <p:tgtEl>
                                              <p:spTgt spid="32"/>
                                            </p:tgtEl>
                                            <p:attrNameLst>
                                              <p:attrName>ppt_y</p:attrName>
                                            </p:attrNameLst>
                                          </p:cBhvr>
                                          <p:tavLst>
                                            <p:tav tm="0">
                                              <p:val>
                                                <p:strVal val="#ppt_y"/>
                                              </p:val>
                                            </p:tav>
                                            <p:tav tm="100000">
                                              <p:val>
                                                <p:strVal val="#ppt_y"/>
                                              </p:val>
                                            </p:tav>
                                          </p:tavLst>
                                        </p:anim>
                                      </p:childTnLst>
                                    </p:cTn>
                                  </p:par>
                                  <p:par>
                                    <p:cTn id="43" presetID="12" presetClass="entr" presetSubtype="8" fill="hold" grpId="0" nodeType="withEffect">
                                      <p:stCondLst>
                                        <p:cond delay="200"/>
                                      </p:stCondLst>
                                      <p:childTnLst>
                                        <p:set>
                                          <p:cBhvr>
                                            <p:cTn id="44" dur="1" fill="hold">
                                              <p:stCondLst>
                                                <p:cond delay="0"/>
                                              </p:stCondLst>
                                            </p:cTn>
                                            <p:tgtEl>
                                              <p:spTgt spid="28"/>
                                            </p:tgtEl>
                                            <p:attrNameLst>
                                              <p:attrName>style.visibility</p:attrName>
                                            </p:attrNameLst>
                                          </p:cBhvr>
                                          <p:to>
                                            <p:strVal val="visible"/>
                                          </p:to>
                                        </p:set>
                                        <p:anim calcmode="lin" valueType="num">
                                          <p:cBhvr additive="base">
                                            <p:cTn id="45" dur="300"/>
                                            <p:tgtEl>
                                              <p:spTgt spid="28"/>
                                            </p:tgtEl>
                                            <p:attrNameLst>
                                              <p:attrName>ppt_x</p:attrName>
                                            </p:attrNameLst>
                                          </p:cBhvr>
                                          <p:tavLst>
                                            <p:tav tm="0">
                                              <p:val>
                                                <p:strVal val="#ppt_x-#ppt_w*1.125000"/>
                                              </p:val>
                                            </p:tav>
                                            <p:tav tm="100000">
                                              <p:val>
                                                <p:strVal val="#ppt_x"/>
                                              </p:val>
                                            </p:tav>
                                          </p:tavLst>
                                        </p:anim>
                                        <p:animEffect transition="in" filter="wipe(right)">
                                          <p:cBhvr>
                                            <p:cTn id="46" dur="300"/>
                                            <p:tgtEl>
                                              <p:spTgt spid="28"/>
                                            </p:tgtEl>
                                          </p:cBhvr>
                                        </p:animEffect>
                                      </p:childTnLst>
                                    </p:cTn>
                                  </p:par>
                                  <p:par>
                                    <p:cTn id="47" presetID="12" presetClass="entr" presetSubtype="8" fill="hold" grpId="0" nodeType="withEffect">
                                      <p:stCondLst>
                                        <p:cond delay="20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300"/>
                                            <p:tgtEl>
                                              <p:spTgt spid="42"/>
                                            </p:tgtEl>
                                            <p:attrNameLst>
                                              <p:attrName>ppt_x</p:attrName>
                                            </p:attrNameLst>
                                          </p:cBhvr>
                                          <p:tavLst>
                                            <p:tav tm="0">
                                              <p:val>
                                                <p:strVal val="#ppt_x-#ppt_w*1.125000"/>
                                              </p:val>
                                            </p:tav>
                                            <p:tav tm="100000">
                                              <p:val>
                                                <p:strVal val="#ppt_x"/>
                                              </p:val>
                                            </p:tav>
                                          </p:tavLst>
                                        </p:anim>
                                        <p:animEffect transition="in" filter="wipe(right)">
                                          <p:cBhvr>
                                            <p:cTn id="50" dur="300"/>
                                            <p:tgtEl>
                                              <p:spTgt spid="42"/>
                                            </p:tgtEl>
                                          </p:cBhvr>
                                        </p:animEffect>
                                      </p:childTnLst>
                                    </p:cTn>
                                  </p:par>
                                </p:childTnLst>
                              </p:cTn>
                            </p:par>
                            <p:par>
                              <p:cTn id="51" fill="hold">
                                <p:stCondLst>
                                  <p:cond delay="2350"/>
                                </p:stCondLst>
                                <p:childTnLst>
                                  <p:par>
                                    <p:cTn id="52" presetID="2" presetClass="entr" presetSubtype="2" fill="hold" nodeType="afterEffect">
                                      <p:stCondLst>
                                        <p:cond delay="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500" fill="hold"/>
                                            <p:tgtEl>
                                              <p:spTgt spid="33"/>
                                            </p:tgtEl>
                                            <p:attrNameLst>
                                              <p:attrName>ppt_x</p:attrName>
                                            </p:attrNameLst>
                                          </p:cBhvr>
                                          <p:tavLst>
                                            <p:tav tm="0">
                                              <p:val>
                                                <p:strVal val="1+#ppt_w/2"/>
                                              </p:val>
                                            </p:tav>
                                            <p:tav tm="100000">
                                              <p:val>
                                                <p:strVal val="#ppt_x"/>
                                              </p:val>
                                            </p:tav>
                                          </p:tavLst>
                                        </p:anim>
                                        <p:anim calcmode="lin" valueType="num">
                                          <p:cBhvr additive="base">
                                            <p:cTn id="55" dur="500" fill="hold"/>
                                            <p:tgtEl>
                                              <p:spTgt spid="33"/>
                                            </p:tgtEl>
                                            <p:attrNameLst>
                                              <p:attrName>ppt_y</p:attrName>
                                            </p:attrNameLst>
                                          </p:cBhvr>
                                          <p:tavLst>
                                            <p:tav tm="0">
                                              <p:val>
                                                <p:strVal val="#ppt_y"/>
                                              </p:val>
                                            </p:tav>
                                            <p:tav tm="100000">
                                              <p:val>
                                                <p:strVal val="#ppt_y"/>
                                              </p:val>
                                            </p:tav>
                                          </p:tavLst>
                                        </p:anim>
                                      </p:childTnLst>
                                    </p:cTn>
                                  </p:par>
                                  <p:par>
                                    <p:cTn id="56" presetID="12" presetClass="entr" presetSubtype="2" fill="hold" grpId="0" nodeType="withEffect">
                                      <p:stCondLst>
                                        <p:cond delay="200"/>
                                      </p:stCondLst>
                                      <p:childTnLst>
                                        <p:set>
                                          <p:cBhvr>
                                            <p:cTn id="57" dur="1" fill="hold">
                                              <p:stCondLst>
                                                <p:cond delay="0"/>
                                              </p:stCondLst>
                                            </p:cTn>
                                            <p:tgtEl>
                                              <p:spTgt spid="30"/>
                                            </p:tgtEl>
                                            <p:attrNameLst>
                                              <p:attrName>style.visibility</p:attrName>
                                            </p:attrNameLst>
                                          </p:cBhvr>
                                          <p:to>
                                            <p:strVal val="visible"/>
                                          </p:to>
                                        </p:set>
                                        <p:anim calcmode="lin" valueType="num">
                                          <p:cBhvr additive="base">
                                            <p:cTn id="58" dur="300"/>
                                            <p:tgtEl>
                                              <p:spTgt spid="30"/>
                                            </p:tgtEl>
                                            <p:attrNameLst>
                                              <p:attrName>ppt_x</p:attrName>
                                            </p:attrNameLst>
                                          </p:cBhvr>
                                          <p:tavLst>
                                            <p:tav tm="0">
                                              <p:val>
                                                <p:strVal val="#ppt_x+#ppt_w*1.125000"/>
                                              </p:val>
                                            </p:tav>
                                            <p:tav tm="100000">
                                              <p:val>
                                                <p:strVal val="#ppt_x"/>
                                              </p:val>
                                            </p:tav>
                                          </p:tavLst>
                                        </p:anim>
                                        <p:animEffect transition="in" filter="wipe(left)">
                                          <p:cBhvr>
                                            <p:cTn id="59" dur="300"/>
                                            <p:tgtEl>
                                              <p:spTgt spid="30"/>
                                            </p:tgtEl>
                                          </p:cBhvr>
                                        </p:animEffect>
                                      </p:childTnLst>
                                    </p:cTn>
                                  </p:par>
                                  <p:par>
                                    <p:cTn id="60" presetID="12" presetClass="entr" presetSubtype="2" fill="hold" grpId="0" nodeType="withEffect">
                                      <p:stCondLst>
                                        <p:cond delay="200"/>
                                      </p:stCondLst>
                                      <p:childTnLst>
                                        <p:set>
                                          <p:cBhvr>
                                            <p:cTn id="61" dur="1" fill="hold">
                                              <p:stCondLst>
                                                <p:cond delay="0"/>
                                              </p:stCondLst>
                                            </p:cTn>
                                            <p:tgtEl>
                                              <p:spTgt spid="69"/>
                                            </p:tgtEl>
                                            <p:attrNameLst>
                                              <p:attrName>style.visibility</p:attrName>
                                            </p:attrNameLst>
                                          </p:cBhvr>
                                          <p:to>
                                            <p:strVal val="visible"/>
                                          </p:to>
                                        </p:set>
                                        <p:anim calcmode="lin" valueType="num">
                                          <p:cBhvr additive="base">
                                            <p:cTn id="62" dur="300"/>
                                            <p:tgtEl>
                                              <p:spTgt spid="69"/>
                                            </p:tgtEl>
                                            <p:attrNameLst>
                                              <p:attrName>ppt_x</p:attrName>
                                            </p:attrNameLst>
                                          </p:cBhvr>
                                          <p:tavLst>
                                            <p:tav tm="0">
                                              <p:val>
                                                <p:strVal val="#ppt_x+#ppt_w*1.125000"/>
                                              </p:val>
                                            </p:tav>
                                            <p:tav tm="100000">
                                              <p:val>
                                                <p:strVal val="#ppt_x"/>
                                              </p:val>
                                            </p:tav>
                                          </p:tavLst>
                                        </p:anim>
                                        <p:animEffect transition="in" filter="wipe(left)">
                                          <p:cBhvr>
                                            <p:cTn id="63" dur="300"/>
                                            <p:tgtEl>
                                              <p:spTgt spid="69"/>
                                            </p:tgtEl>
                                          </p:cBhvr>
                                        </p:animEffect>
                                      </p:childTnLst>
                                    </p:cTn>
                                  </p:par>
                                </p:childTnLst>
                              </p:cTn>
                            </p:par>
                            <p:par>
                              <p:cTn id="64" fill="hold">
                                <p:stCondLst>
                                  <p:cond delay="2850"/>
                                </p:stCondLst>
                                <p:childTnLst>
                                  <p:par>
                                    <p:cTn id="65" presetID="2" presetClass="entr" presetSubtype="8" fill="hold" nodeType="afterEffect">
                                      <p:stCondLst>
                                        <p:cond delay="0"/>
                                      </p:stCondLst>
                                      <p:childTnLst>
                                        <p:set>
                                          <p:cBhvr>
                                            <p:cTn id="66" dur="1" fill="hold">
                                              <p:stCondLst>
                                                <p:cond delay="0"/>
                                              </p:stCondLst>
                                            </p:cTn>
                                            <p:tgtEl>
                                              <p:spTgt spid="38"/>
                                            </p:tgtEl>
                                            <p:attrNameLst>
                                              <p:attrName>style.visibility</p:attrName>
                                            </p:attrNameLst>
                                          </p:cBhvr>
                                          <p:to>
                                            <p:strVal val="visible"/>
                                          </p:to>
                                        </p:set>
                                        <p:anim calcmode="lin" valueType="num">
                                          <p:cBhvr additive="base">
                                            <p:cTn id="67" dur="500" fill="hold"/>
                                            <p:tgtEl>
                                              <p:spTgt spid="38"/>
                                            </p:tgtEl>
                                            <p:attrNameLst>
                                              <p:attrName>ppt_x</p:attrName>
                                            </p:attrNameLst>
                                          </p:cBhvr>
                                          <p:tavLst>
                                            <p:tav tm="0">
                                              <p:val>
                                                <p:strVal val="0-#ppt_w/2"/>
                                              </p:val>
                                            </p:tav>
                                            <p:tav tm="100000">
                                              <p:val>
                                                <p:strVal val="#ppt_x"/>
                                              </p:val>
                                            </p:tav>
                                          </p:tavLst>
                                        </p:anim>
                                        <p:anim calcmode="lin" valueType="num">
                                          <p:cBhvr additive="base">
                                            <p:cTn id="68" dur="500" fill="hold"/>
                                            <p:tgtEl>
                                              <p:spTgt spid="38"/>
                                            </p:tgtEl>
                                            <p:attrNameLst>
                                              <p:attrName>ppt_y</p:attrName>
                                            </p:attrNameLst>
                                          </p:cBhvr>
                                          <p:tavLst>
                                            <p:tav tm="0">
                                              <p:val>
                                                <p:strVal val="#ppt_y"/>
                                              </p:val>
                                            </p:tav>
                                            <p:tav tm="100000">
                                              <p:val>
                                                <p:strVal val="#ppt_y"/>
                                              </p:val>
                                            </p:tav>
                                          </p:tavLst>
                                        </p:anim>
                                      </p:childTnLst>
                                    </p:cTn>
                                  </p:par>
                                  <p:par>
                                    <p:cTn id="69" presetID="12" presetClass="entr" presetSubtype="8" fill="hold" grpId="0" nodeType="withEffect">
                                      <p:stCondLst>
                                        <p:cond delay="200"/>
                                      </p:stCondLst>
                                      <p:childTnLst>
                                        <p:set>
                                          <p:cBhvr>
                                            <p:cTn id="70" dur="1" fill="hold">
                                              <p:stCondLst>
                                                <p:cond delay="0"/>
                                              </p:stCondLst>
                                            </p:cTn>
                                            <p:tgtEl>
                                              <p:spTgt spid="43"/>
                                            </p:tgtEl>
                                            <p:attrNameLst>
                                              <p:attrName>style.visibility</p:attrName>
                                            </p:attrNameLst>
                                          </p:cBhvr>
                                          <p:to>
                                            <p:strVal val="visible"/>
                                          </p:to>
                                        </p:set>
                                        <p:anim calcmode="lin" valueType="num">
                                          <p:cBhvr additive="base">
                                            <p:cTn id="71" dur="300"/>
                                            <p:tgtEl>
                                              <p:spTgt spid="43"/>
                                            </p:tgtEl>
                                            <p:attrNameLst>
                                              <p:attrName>ppt_x</p:attrName>
                                            </p:attrNameLst>
                                          </p:cBhvr>
                                          <p:tavLst>
                                            <p:tav tm="0">
                                              <p:val>
                                                <p:strVal val="#ppt_x-#ppt_w*1.125000"/>
                                              </p:val>
                                            </p:tav>
                                            <p:tav tm="100000">
                                              <p:val>
                                                <p:strVal val="#ppt_x"/>
                                              </p:val>
                                            </p:tav>
                                          </p:tavLst>
                                        </p:anim>
                                        <p:animEffect transition="in" filter="wipe(right)">
                                          <p:cBhvr>
                                            <p:cTn id="72" dur="300"/>
                                            <p:tgtEl>
                                              <p:spTgt spid="43"/>
                                            </p:tgtEl>
                                          </p:cBhvr>
                                        </p:animEffect>
                                      </p:childTnLst>
                                    </p:cTn>
                                  </p:par>
                                  <p:par>
                                    <p:cTn id="73" presetID="12" presetClass="entr" presetSubtype="8" fill="hold" grpId="0" nodeType="withEffect">
                                      <p:stCondLst>
                                        <p:cond delay="200"/>
                                      </p:stCondLst>
                                      <p:childTnLst>
                                        <p:set>
                                          <p:cBhvr>
                                            <p:cTn id="74" dur="1" fill="hold">
                                              <p:stCondLst>
                                                <p:cond delay="0"/>
                                              </p:stCondLst>
                                            </p:cTn>
                                            <p:tgtEl>
                                              <p:spTgt spid="29"/>
                                            </p:tgtEl>
                                            <p:attrNameLst>
                                              <p:attrName>style.visibility</p:attrName>
                                            </p:attrNameLst>
                                          </p:cBhvr>
                                          <p:to>
                                            <p:strVal val="visible"/>
                                          </p:to>
                                        </p:set>
                                        <p:anim calcmode="lin" valueType="num">
                                          <p:cBhvr additive="base">
                                            <p:cTn id="75" dur="300"/>
                                            <p:tgtEl>
                                              <p:spTgt spid="29"/>
                                            </p:tgtEl>
                                            <p:attrNameLst>
                                              <p:attrName>ppt_x</p:attrName>
                                            </p:attrNameLst>
                                          </p:cBhvr>
                                          <p:tavLst>
                                            <p:tav tm="0">
                                              <p:val>
                                                <p:strVal val="#ppt_x-#ppt_w*1.125000"/>
                                              </p:val>
                                            </p:tav>
                                            <p:tav tm="100000">
                                              <p:val>
                                                <p:strVal val="#ppt_x"/>
                                              </p:val>
                                            </p:tav>
                                          </p:tavLst>
                                        </p:anim>
                                        <p:animEffect transition="in" filter="wipe(right)">
                                          <p:cBhvr>
                                            <p:cTn id="76" dur="300"/>
                                            <p:tgtEl>
                                              <p:spTgt spid="29"/>
                                            </p:tgtEl>
                                          </p:cBhvr>
                                        </p:animEffect>
                                      </p:childTnLst>
                                    </p:cTn>
                                  </p:par>
                                </p:childTnLst>
                              </p:cTn>
                            </p:par>
                            <p:par>
                              <p:cTn id="77" fill="hold">
                                <p:stCondLst>
                                  <p:cond delay="3350"/>
                                </p:stCondLst>
                                <p:childTnLst>
                                  <p:par>
                                    <p:cTn id="78" presetID="2" presetClass="entr" presetSubtype="2" fill="hold" grpId="0" nodeType="afterEffect">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cBhvr additive="base">
                                            <p:cTn id="80" dur="500" fill="hold"/>
                                            <p:tgtEl>
                                              <p:spTgt spid="37"/>
                                            </p:tgtEl>
                                            <p:attrNameLst>
                                              <p:attrName>ppt_x</p:attrName>
                                            </p:attrNameLst>
                                          </p:cBhvr>
                                          <p:tavLst>
                                            <p:tav tm="0">
                                              <p:val>
                                                <p:strVal val="1+#ppt_w/2"/>
                                              </p:val>
                                            </p:tav>
                                            <p:tav tm="100000">
                                              <p:val>
                                                <p:strVal val="#ppt_x"/>
                                              </p:val>
                                            </p:tav>
                                          </p:tavLst>
                                        </p:anim>
                                        <p:anim calcmode="lin" valueType="num">
                                          <p:cBhvr additive="base">
                                            <p:cTn id="81" dur="500" fill="hold"/>
                                            <p:tgtEl>
                                              <p:spTgt spid="37"/>
                                            </p:tgtEl>
                                            <p:attrNameLst>
                                              <p:attrName>ppt_y</p:attrName>
                                            </p:attrNameLst>
                                          </p:cBhvr>
                                          <p:tavLst>
                                            <p:tav tm="0">
                                              <p:val>
                                                <p:strVal val="#ppt_y"/>
                                              </p:val>
                                            </p:tav>
                                            <p:tav tm="100000">
                                              <p:val>
                                                <p:strVal val="#ppt_y"/>
                                              </p:val>
                                            </p:tav>
                                          </p:tavLst>
                                        </p:anim>
                                      </p:childTnLst>
                                    </p:cTn>
                                  </p:par>
                                  <p:par>
                                    <p:cTn id="82" presetID="12" presetClass="entr" presetSubtype="2" fill="hold" grpId="0" nodeType="withEffect">
                                      <p:stCondLst>
                                        <p:cond delay="200"/>
                                      </p:stCondLst>
                                      <p:childTnLst>
                                        <p:set>
                                          <p:cBhvr>
                                            <p:cTn id="83" dur="1" fill="hold">
                                              <p:stCondLst>
                                                <p:cond delay="0"/>
                                              </p:stCondLst>
                                            </p:cTn>
                                            <p:tgtEl>
                                              <p:spTgt spid="31"/>
                                            </p:tgtEl>
                                            <p:attrNameLst>
                                              <p:attrName>style.visibility</p:attrName>
                                            </p:attrNameLst>
                                          </p:cBhvr>
                                          <p:to>
                                            <p:strVal val="visible"/>
                                          </p:to>
                                        </p:set>
                                        <p:anim calcmode="lin" valueType="num">
                                          <p:cBhvr additive="base">
                                            <p:cTn id="84" dur="300"/>
                                            <p:tgtEl>
                                              <p:spTgt spid="31"/>
                                            </p:tgtEl>
                                            <p:attrNameLst>
                                              <p:attrName>ppt_x</p:attrName>
                                            </p:attrNameLst>
                                          </p:cBhvr>
                                          <p:tavLst>
                                            <p:tav tm="0">
                                              <p:val>
                                                <p:strVal val="#ppt_x+#ppt_w*1.125000"/>
                                              </p:val>
                                            </p:tav>
                                            <p:tav tm="100000">
                                              <p:val>
                                                <p:strVal val="#ppt_x"/>
                                              </p:val>
                                            </p:tav>
                                          </p:tavLst>
                                        </p:anim>
                                        <p:animEffect transition="in" filter="wipe(left)">
                                          <p:cBhvr>
                                            <p:cTn id="85" dur="300"/>
                                            <p:tgtEl>
                                              <p:spTgt spid="31"/>
                                            </p:tgtEl>
                                          </p:cBhvr>
                                        </p:animEffect>
                                      </p:childTnLst>
                                    </p:cTn>
                                  </p:par>
                                  <p:par>
                                    <p:cTn id="86" presetID="12" presetClass="entr" presetSubtype="2" fill="hold" grpId="0" nodeType="withEffect">
                                      <p:stCondLst>
                                        <p:cond delay="200"/>
                                      </p:stCondLst>
                                      <p:childTnLst>
                                        <p:set>
                                          <p:cBhvr>
                                            <p:cTn id="87" dur="1" fill="hold">
                                              <p:stCondLst>
                                                <p:cond delay="0"/>
                                              </p:stCondLst>
                                            </p:cTn>
                                            <p:tgtEl>
                                              <p:spTgt spid="41"/>
                                            </p:tgtEl>
                                            <p:attrNameLst>
                                              <p:attrName>style.visibility</p:attrName>
                                            </p:attrNameLst>
                                          </p:cBhvr>
                                          <p:to>
                                            <p:strVal val="visible"/>
                                          </p:to>
                                        </p:set>
                                        <p:anim calcmode="lin" valueType="num">
                                          <p:cBhvr additive="base">
                                            <p:cTn id="88" dur="300"/>
                                            <p:tgtEl>
                                              <p:spTgt spid="41"/>
                                            </p:tgtEl>
                                            <p:attrNameLst>
                                              <p:attrName>ppt_x</p:attrName>
                                            </p:attrNameLst>
                                          </p:cBhvr>
                                          <p:tavLst>
                                            <p:tav tm="0">
                                              <p:val>
                                                <p:strVal val="#ppt_x+#ppt_w*1.125000"/>
                                              </p:val>
                                            </p:tav>
                                            <p:tav tm="100000">
                                              <p:val>
                                                <p:strVal val="#ppt_x"/>
                                              </p:val>
                                            </p:tav>
                                          </p:tavLst>
                                        </p:anim>
                                        <p:animEffect transition="in" filter="wipe(left)">
                                          <p:cBhvr>
                                            <p:cTn id="89" dur="300"/>
                                            <p:tgtEl>
                                              <p:spTgt spid="41"/>
                                            </p:tgtEl>
                                          </p:cBhvr>
                                        </p:animEffect>
                                      </p:childTnLst>
                                    </p:cTn>
                                  </p:par>
                                </p:childTnLst>
                              </p:cTn>
                            </p:par>
                            <p:par>
                              <p:cTn id="90" fill="hold">
                                <p:stCondLst>
                                  <p:cond delay="3850"/>
                                </p:stCondLst>
                                <p:childTnLst>
                                  <p:par>
                                    <p:cTn id="91" presetID="53" presetClass="entr" presetSubtype="528" fill="hold" grpId="0" nodeType="afterEffect">
                                      <p:stCondLst>
                                        <p:cond delay="0"/>
                                      </p:stCondLst>
                                      <p:childTnLst>
                                        <p:set>
                                          <p:cBhvr>
                                            <p:cTn id="92" dur="1" fill="hold">
                                              <p:stCondLst>
                                                <p:cond delay="0"/>
                                              </p:stCondLst>
                                            </p:cTn>
                                            <p:tgtEl>
                                              <p:spTgt spid="81"/>
                                            </p:tgtEl>
                                            <p:attrNameLst>
                                              <p:attrName>style.visibility</p:attrName>
                                            </p:attrNameLst>
                                          </p:cBhvr>
                                          <p:to>
                                            <p:strVal val="visible"/>
                                          </p:to>
                                        </p:set>
                                        <p:anim calcmode="lin" valueType="num">
                                          <p:cBhvr>
                                            <p:cTn id="93" dur="500" fill="hold"/>
                                            <p:tgtEl>
                                              <p:spTgt spid="81"/>
                                            </p:tgtEl>
                                            <p:attrNameLst>
                                              <p:attrName>ppt_w</p:attrName>
                                            </p:attrNameLst>
                                          </p:cBhvr>
                                          <p:tavLst>
                                            <p:tav tm="0">
                                              <p:val>
                                                <p:fltVal val="0"/>
                                              </p:val>
                                            </p:tav>
                                            <p:tav tm="100000">
                                              <p:val>
                                                <p:strVal val="#ppt_w"/>
                                              </p:val>
                                            </p:tav>
                                          </p:tavLst>
                                        </p:anim>
                                        <p:anim calcmode="lin" valueType="num">
                                          <p:cBhvr>
                                            <p:cTn id="94" dur="500" fill="hold"/>
                                            <p:tgtEl>
                                              <p:spTgt spid="81"/>
                                            </p:tgtEl>
                                            <p:attrNameLst>
                                              <p:attrName>ppt_h</p:attrName>
                                            </p:attrNameLst>
                                          </p:cBhvr>
                                          <p:tavLst>
                                            <p:tav tm="0">
                                              <p:val>
                                                <p:fltVal val="0"/>
                                              </p:val>
                                            </p:tav>
                                            <p:tav tm="100000">
                                              <p:val>
                                                <p:strVal val="#ppt_h"/>
                                              </p:val>
                                            </p:tav>
                                          </p:tavLst>
                                        </p:anim>
                                        <p:animEffect transition="in" filter="fade">
                                          <p:cBhvr>
                                            <p:cTn id="95" dur="500"/>
                                            <p:tgtEl>
                                              <p:spTgt spid="81"/>
                                            </p:tgtEl>
                                          </p:cBhvr>
                                        </p:animEffect>
                                        <p:anim calcmode="lin" valueType="num">
                                          <p:cBhvr>
                                            <p:cTn id="96" dur="500" fill="hold"/>
                                            <p:tgtEl>
                                              <p:spTgt spid="81"/>
                                            </p:tgtEl>
                                            <p:attrNameLst>
                                              <p:attrName>ppt_x</p:attrName>
                                            </p:attrNameLst>
                                          </p:cBhvr>
                                          <p:tavLst>
                                            <p:tav tm="0">
                                              <p:val>
                                                <p:fltVal val="0.5"/>
                                              </p:val>
                                            </p:tav>
                                            <p:tav tm="100000">
                                              <p:val>
                                                <p:strVal val="#ppt_x"/>
                                              </p:val>
                                            </p:tav>
                                          </p:tavLst>
                                        </p:anim>
                                        <p:anim calcmode="lin" valueType="num">
                                          <p:cBhvr>
                                            <p:cTn id="97" dur="500" fill="hold"/>
                                            <p:tgtEl>
                                              <p:spTgt spid="81"/>
                                            </p:tgtEl>
                                            <p:attrNameLst>
                                              <p:attrName>ppt_y</p:attrName>
                                            </p:attrNameLst>
                                          </p:cBhvr>
                                          <p:tavLst>
                                            <p:tav tm="0">
                                              <p:val>
                                                <p:fltVal val="0.5"/>
                                              </p:val>
                                            </p:tav>
                                            <p:tav tm="100000">
                                              <p:val>
                                                <p:strVal val="#ppt_y"/>
                                              </p:val>
                                            </p:tav>
                                          </p:tavLst>
                                        </p:anim>
                                      </p:childTnLst>
                                    </p:cTn>
                                  </p:par>
                                  <p:par>
                                    <p:cTn id="98" presetID="53" presetClass="entr" presetSubtype="528" fill="hold" grpId="0" nodeType="withEffect">
                                      <p:stCondLst>
                                        <p:cond delay="1000"/>
                                      </p:stCondLst>
                                      <p:childTnLst>
                                        <p:set>
                                          <p:cBhvr>
                                            <p:cTn id="99" dur="1" fill="hold">
                                              <p:stCondLst>
                                                <p:cond delay="0"/>
                                              </p:stCondLst>
                                            </p:cTn>
                                            <p:tgtEl>
                                              <p:spTgt spid="78"/>
                                            </p:tgtEl>
                                            <p:attrNameLst>
                                              <p:attrName>style.visibility</p:attrName>
                                            </p:attrNameLst>
                                          </p:cBhvr>
                                          <p:to>
                                            <p:strVal val="visible"/>
                                          </p:to>
                                        </p:set>
                                        <p:anim calcmode="lin" valueType="num">
                                          <p:cBhvr>
                                            <p:cTn id="100" dur="500" fill="hold"/>
                                            <p:tgtEl>
                                              <p:spTgt spid="78"/>
                                            </p:tgtEl>
                                            <p:attrNameLst>
                                              <p:attrName>ppt_w</p:attrName>
                                            </p:attrNameLst>
                                          </p:cBhvr>
                                          <p:tavLst>
                                            <p:tav tm="0">
                                              <p:val>
                                                <p:fltVal val="0"/>
                                              </p:val>
                                            </p:tav>
                                            <p:tav tm="100000">
                                              <p:val>
                                                <p:strVal val="#ppt_w"/>
                                              </p:val>
                                            </p:tav>
                                          </p:tavLst>
                                        </p:anim>
                                        <p:anim calcmode="lin" valueType="num">
                                          <p:cBhvr>
                                            <p:cTn id="101" dur="500" fill="hold"/>
                                            <p:tgtEl>
                                              <p:spTgt spid="78"/>
                                            </p:tgtEl>
                                            <p:attrNameLst>
                                              <p:attrName>ppt_h</p:attrName>
                                            </p:attrNameLst>
                                          </p:cBhvr>
                                          <p:tavLst>
                                            <p:tav tm="0">
                                              <p:val>
                                                <p:fltVal val="0"/>
                                              </p:val>
                                            </p:tav>
                                            <p:tav tm="100000">
                                              <p:val>
                                                <p:strVal val="#ppt_h"/>
                                              </p:val>
                                            </p:tav>
                                          </p:tavLst>
                                        </p:anim>
                                        <p:animEffect transition="in" filter="fade">
                                          <p:cBhvr>
                                            <p:cTn id="102" dur="500"/>
                                            <p:tgtEl>
                                              <p:spTgt spid="78"/>
                                            </p:tgtEl>
                                          </p:cBhvr>
                                        </p:animEffect>
                                        <p:anim calcmode="lin" valueType="num">
                                          <p:cBhvr>
                                            <p:cTn id="103" dur="500" fill="hold"/>
                                            <p:tgtEl>
                                              <p:spTgt spid="78"/>
                                            </p:tgtEl>
                                            <p:attrNameLst>
                                              <p:attrName>ppt_x</p:attrName>
                                            </p:attrNameLst>
                                          </p:cBhvr>
                                          <p:tavLst>
                                            <p:tav tm="0">
                                              <p:val>
                                                <p:fltVal val="0.5"/>
                                              </p:val>
                                            </p:tav>
                                            <p:tav tm="100000">
                                              <p:val>
                                                <p:strVal val="#ppt_x"/>
                                              </p:val>
                                            </p:tav>
                                          </p:tavLst>
                                        </p:anim>
                                        <p:anim calcmode="lin" valueType="num">
                                          <p:cBhvr>
                                            <p:cTn id="104" dur="500" fill="hold"/>
                                            <p:tgtEl>
                                              <p:spTgt spid="78"/>
                                            </p:tgtEl>
                                            <p:attrNameLst>
                                              <p:attrName>ppt_y</p:attrName>
                                            </p:attrNameLst>
                                          </p:cBhvr>
                                          <p:tavLst>
                                            <p:tav tm="0">
                                              <p:val>
                                                <p:fltVal val="0.5"/>
                                              </p:val>
                                            </p:tav>
                                            <p:tav tm="100000">
                                              <p:val>
                                                <p:strVal val="#ppt_y"/>
                                              </p:val>
                                            </p:tav>
                                          </p:tavLst>
                                        </p:anim>
                                      </p:childTnLst>
                                    </p:cTn>
                                  </p:par>
                                  <p:par>
                                    <p:cTn id="105" presetID="53" presetClass="entr" presetSubtype="528" fill="hold" grpId="0" nodeType="withEffect">
                                      <p:stCondLst>
                                        <p:cond delay="800"/>
                                      </p:stCondLst>
                                      <p:childTnLst>
                                        <p:set>
                                          <p:cBhvr>
                                            <p:cTn id="106" dur="1" fill="hold">
                                              <p:stCondLst>
                                                <p:cond delay="0"/>
                                              </p:stCondLst>
                                            </p:cTn>
                                            <p:tgtEl>
                                              <p:spTgt spid="79"/>
                                            </p:tgtEl>
                                            <p:attrNameLst>
                                              <p:attrName>style.visibility</p:attrName>
                                            </p:attrNameLst>
                                          </p:cBhvr>
                                          <p:to>
                                            <p:strVal val="visible"/>
                                          </p:to>
                                        </p:set>
                                        <p:anim calcmode="lin" valueType="num">
                                          <p:cBhvr>
                                            <p:cTn id="107" dur="500" fill="hold"/>
                                            <p:tgtEl>
                                              <p:spTgt spid="79"/>
                                            </p:tgtEl>
                                            <p:attrNameLst>
                                              <p:attrName>ppt_w</p:attrName>
                                            </p:attrNameLst>
                                          </p:cBhvr>
                                          <p:tavLst>
                                            <p:tav tm="0">
                                              <p:val>
                                                <p:fltVal val="0"/>
                                              </p:val>
                                            </p:tav>
                                            <p:tav tm="100000">
                                              <p:val>
                                                <p:strVal val="#ppt_w"/>
                                              </p:val>
                                            </p:tav>
                                          </p:tavLst>
                                        </p:anim>
                                        <p:anim calcmode="lin" valueType="num">
                                          <p:cBhvr>
                                            <p:cTn id="108" dur="500" fill="hold"/>
                                            <p:tgtEl>
                                              <p:spTgt spid="79"/>
                                            </p:tgtEl>
                                            <p:attrNameLst>
                                              <p:attrName>ppt_h</p:attrName>
                                            </p:attrNameLst>
                                          </p:cBhvr>
                                          <p:tavLst>
                                            <p:tav tm="0">
                                              <p:val>
                                                <p:fltVal val="0"/>
                                              </p:val>
                                            </p:tav>
                                            <p:tav tm="100000">
                                              <p:val>
                                                <p:strVal val="#ppt_h"/>
                                              </p:val>
                                            </p:tav>
                                          </p:tavLst>
                                        </p:anim>
                                        <p:animEffect transition="in" filter="fade">
                                          <p:cBhvr>
                                            <p:cTn id="109" dur="500"/>
                                            <p:tgtEl>
                                              <p:spTgt spid="79"/>
                                            </p:tgtEl>
                                          </p:cBhvr>
                                        </p:animEffect>
                                        <p:anim calcmode="lin" valueType="num">
                                          <p:cBhvr>
                                            <p:cTn id="110" dur="500" fill="hold"/>
                                            <p:tgtEl>
                                              <p:spTgt spid="79"/>
                                            </p:tgtEl>
                                            <p:attrNameLst>
                                              <p:attrName>ppt_x</p:attrName>
                                            </p:attrNameLst>
                                          </p:cBhvr>
                                          <p:tavLst>
                                            <p:tav tm="0">
                                              <p:val>
                                                <p:fltVal val="0.5"/>
                                              </p:val>
                                            </p:tav>
                                            <p:tav tm="100000">
                                              <p:val>
                                                <p:strVal val="#ppt_x"/>
                                              </p:val>
                                            </p:tav>
                                          </p:tavLst>
                                        </p:anim>
                                        <p:anim calcmode="lin" valueType="num">
                                          <p:cBhvr>
                                            <p:cTn id="111" dur="500" fill="hold"/>
                                            <p:tgtEl>
                                              <p:spTgt spid="79"/>
                                            </p:tgtEl>
                                            <p:attrNameLst>
                                              <p:attrName>ppt_y</p:attrName>
                                            </p:attrNameLst>
                                          </p:cBhvr>
                                          <p:tavLst>
                                            <p:tav tm="0">
                                              <p:val>
                                                <p:fltVal val="0.5"/>
                                              </p:val>
                                            </p:tav>
                                            <p:tav tm="100000">
                                              <p:val>
                                                <p:strVal val="#ppt_y"/>
                                              </p:val>
                                            </p:tav>
                                          </p:tavLst>
                                        </p:anim>
                                      </p:childTnLst>
                                    </p:cTn>
                                  </p:par>
                                  <p:par>
                                    <p:cTn id="112" presetID="53" presetClass="entr" presetSubtype="528" fill="hold" grpId="0" nodeType="withEffect">
                                      <p:stCondLst>
                                        <p:cond delay="600"/>
                                      </p:stCondLst>
                                      <p:childTnLst>
                                        <p:set>
                                          <p:cBhvr>
                                            <p:cTn id="113" dur="1" fill="hold">
                                              <p:stCondLst>
                                                <p:cond delay="0"/>
                                              </p:stCondLst>
                                            </p:cTn>
                                            <p:tgtEl>
                                              <p:spTgt spid="80"/>
                                            </p:tgtEl>
                                            <p:attrNameLst>
                                              <p:attrName>style.visibility</p:attrName>
                                            </p:attrNameLst>
                                          </p:cBhvr>
                                          <p:to>
                                            <p:strVal val="visible"/>
                                          </p:to>
                                        </p:set>
                                        <p:anim calcmode="lin" valueType="num">
                                          <p:cBhvr>
                                            <p:cTn id="114" dur="500" fill="hold"/>
                                            <p:tgtEl>
                                              <p:spTgt spid="80"/>
                                            </p:tgtEl>
                                            <p:attrNameLst>
                                              <p:attrName>ppt_w</p:attrName>
                                            </p:attrNameLst>
                                          </p:cBhvr>
                                          <p:tavLst>
                                            <p:tav tm="0">
                                              <p:val>
                                                <p:fltVal val="0"/>
                                              </p:val>
                                            </p:tav>
                                            <p:tav tm="100000">
                                              <p:val>
                                                <p:strVal val="#ppt_w"/>
                                              </p:val>
                                            </p:tav>
                                          </p:tavLst>
                                        </p:anim>
                                        <p:anim calcmode="lin" valueType="num">
                                          <p:cBhvr>
                                            <p:cTn id="115" dur="500" fill="hold"/>
                                            <p:tgtEl>
                                              <p:spTgt spid="80"/>
                                            </p:tgtEl>
                                            <p:attrNameLst>
                                              <p:attrName>ppt_h</p:attrName>
                                            </p:attrNameLst>
                                          </p:cBhvr>
                                          <p:tavLst>
                                            <p:tav tm="0">
                                              <p:val>
                                                <p:fltVal val="0"/>
                                              </p:val>
                                            </p:tav>
                                            <p:tav tm="100000">
                                              <p:val>
                                                <p:strVal val="#ppt_h"/>
                                              </p:val>
                                            </p:tav>
                                          </p:tavLst>
                                        </p:anim>
                                        <p:animEffect transition="in" filter="fade">
                                          <p:cBhvr>
                                            <p:cTn id="116" dur="500"/>
                                            <p:tgtEl>
                                              <p:spTgt spid="80"/>
                                            </p:tgtEl>
                                          </p:cBhvr>
                                        </p:animEffect>
                                        <p:anim calcmode="lin" valueType="num">
                                          <p:cBhvr>
                                            <p:cTn id="117" dur="500" fill="hold"/>
                                            <p:tgtEl>
                                              <p:spTgt spid="80"/>
                                            </p:tgtEl>
                                            <p:attrNameLst>
                                              <p:attrName>ppt_x</p:attrName>
                                            </p:attrNameLst>
                                          </p:cBhvr>
                                          <p:tavLst>
                                            <p:tav tm="0">
                                              <p:val>
                                                <p:fltVal val="0.5"/>
                                              </p:val>
                                            </p:tav>
                                            <p:tav tm="100000">
                                              <p:val>
                                                <p:strVal val="#ppt_x"/>
                                              </p:val>
                                            </p:tav>
                                          </p:tavLst>
                                        </p:anim>
                                        <p:anim calcmode="lin" valueType="num">
                                          <p:cBhvr>
                                            <p:cTn id="118" dur="500" fill="hold"/>
                                            <p:tgtEl>
                                              <p:spTgt spid="80"/>
                                            </p:tgtEl>
                                            <p:attrNameLst>
                                              <p:attrName>ppt_y</p:attrName>
                                            </p:attrNameLst>
                                          </p:cBhvr>
                                          <p:tavLst>
                                            <p:tav tm="0">
                                              <p:val>
                                                <p:fltVal val="0.5"/>
                                              </p:val>
                                            </p:tav>
                                            <p:tav tm="100000">
                                              <p:val>
                                                <p:strVal val="#ppt_y"/>
                                              </p:val>
                                            </p:tav>
                                          </p:tavLst>
                                        </p:anim>
                                      </p:childTnLst>
                                    </p:cTn>
                                  </p:par>
                                  <p:par>
                                    <p:cTn id="119" presetID="53" presetClass="entr" presetSubtype="528" fill="hold" grpId="0" nodeType="withEffect">
                                      <p:stCondLst>
                                        <p:cond delay="200"/>
                                      </p:stCondLst>
                                      <p:childTnLst>
                                        <p:set>
                                          <p:cBhvr>
                                            <p:cTn id="120" dur="1" fill="hold">
                                              <p:stCondLst>
                                                <p:cond delay="0"/>
                                              </p:stCondLst>
                                            </p:cTn>
                                            <p:tgtEl>
                                              <p:spTgt spid="82"/>
                                            </p:tgtEl>
                                            <p:attrNameLst>
                                              <p:attrName>style.visibility</p:attrName>
                                            </p:attrNameLst>
                                          </p:cBhvr>
                                          <p:to>
                                            <p:strVal val="visible"/>
                                          </p:to>
                                        </p:set>
                                        <p:anim calcmode="lin" valueType="num">
                                          <p:cBhvr>
                                            <p:cTn id="121" dur="500" fill="hold"/>
                                            <p:tgtEl>
                                              <p:spTgt spid="82"/>
                                            </p:tgtEl>
                                            <p:attrNameLst>
                                              <p:attrName>ppt_w</p:attrName>
                                            </p:attrNameLst>
                                          </p:cBhvr>
                                          <p:tavLst>
                                            <p:tav tm="0">
                                              <p:val>
                                                <p:fltVal val="0"/>
                                              </p:val>
                                            </p:tav>
                                            <p:tav tm="100000">
                                              <p:val>
                                                <p:strVal val="#ppt_w"/>
                                              </p:val>
                                            </p:tav>
                                          </p:tavLst>
                                        </p:anim>
                                        <p:anim calcmode="lin" valueType="num">
                                          <p:cBhvr>
                                            <p:cTn id="122" dur="500" fill="hold"/>
                                            <p:tgtEl>
                                              <p:spTgt spid="82"/>
                                            </p:tgtEl>
                                            <p:attrNameLst>
                                              <p:attrName>ppt_h</p:attrName>
                                            </p:attrNameLst>
                                          </p:cBhvr>
                                          <p:tavLst>
                                            <p:tav tm="0">
                                              <p:val>
                                                <p:fltVal val="0"/>
                                              </p:val>
                                            </p:tav>
                                            <p:tav tm="100000">
                                              <p:val>
                                                <p:strVal val="#ppt_h"/>
                                              </p:val>
                                            </p:tav>
                                          </p:tavLst>
                                        </p:anim>
                                        <p:animEffect transition="in" filter="fade">
                                          <p:cBhvr>
                                            <p:cTn id="123" dur="500"/>
                                            <p:tgtEl>
                                              <p:spTgt spid="82"/>
                                            </p:tgtEl>
                                          </p:cBhvr>
                                        </p:animEffect>
                                        <p:anim calcmode="lin" valueType="num">
                                          <p:cBhvr>
                                            <p:cTn id="124" dur="500" fill="hold"/>
                                            <p:tgtEl>
                                              <p:spTgt spid="82"/>
                                            </p:tgtEl>
                                            <p:attrNameLst>
                                              <p:attrName>ppt_x</p:attrName>
                                            </p:attrNameLst>
                                          </p:cBhvr>
                                          <p:tavLst>
                                            <p:tav tm="0">
                                              <p:val>
                                                <p:fltVal val="0.5"/>
                                              </p:val>
                                            </p:tav>
                                            <p:tav tm="100000">
                                              <p:val>
                                                <p:strVal val="#ppt_x"/>
                                              </p:val>
                                            </p:tav>
                                          </p:tavLst>
                                        </p:anim>
                                        <p:anim calcmode="lin" valueType="num">
                                          <p:cBhvr>
                                            <p:cTn id="125" dur="500" fill="hold"/>
                                            <p:tgtEl>
                                              <p:spTgt spid="82"/>
                                            </p:tgtEl>
                                            <p:attrNameLst>
                                              <p:attrName>ppt_y</p:attrName>
                                            </p:attrNameLst>
                                          </p:cBhvr>
                                          <p:tavLst>
                                            <p:tav tm="0">
                                              <p:val>
                                                <p:fltVal val="0.5"/>
                                              </p:val>
                                            </p:tav>
                                            <p:tav tm="100000">
                                              <p:val>
                                                <p:strVal val="#ppt_y"/>
                                              </p:val>
                                            </p:tav>
                                          </p:tavLst>
                                        </p:anim>
                                      </p:childTnLst>
                                    </p:cTn>
                                  </p:par>
                                  <p:par>
                                    <p:cTn id="126" presetID="53" presetClass="entr" presetSubtype="528" fill="hold" grpId="0" nodeType="withEffect">
                                      <p:stCondLst>
                                        <p:cond delay="400"/>
                                      </p:stCondLst>
                                      <p:childTnLst>
                                        <p:set>
                                          <p:cBhvr>
                                            <p:cTn id="127" dur="1" fill="hold">
                                              <p:stCondLst>
                                                <p:cond delay="0"/>
                                              </p:stCondLst>
                                            </p:cTn>
                                            <p:tgtEl>
                                              <p:spTgt spid="83"/>
                                            </p:tgtEl>
                                            <p:attrNameLst>
                                              <p:attrName>style.visibility</p:attrName>
                                            </p:attrNameLst>
                                          </p:cBhvr>
                                          <p:to>
                                            <p:strVal val="visible"/>
                                          </p:to>
                                        </p:set>
                                        <p:anim calcmode="lin" valueType="num">
                                          <p:cBhvr>
                                            <p:cTn id="128" dur="500" fill="hold"/>
                                            <p:tgtEl>
                                              <p:spTgt spid="83"/>
                                            </p:tgtEl>
                                            <p:attrNameLst>
                                              <p:attrName>ppt_w</p:attrName>
                                            </p:attrNameLst>
                                          </p:cBhvr>
                                          <p:tavLst>
                                            <p:tav tm="0">
                                              <p:val>
                                                <p:fltVal val="0"/>
                                              </p:val>
                                            </p:tav>
                                            <p:tav tm="100000">
                                              <p:val>
                                                <p:strVal val="#ppt_w"/>
                                              </p:val>
                                            </p:tav>
                                          </p:tavLst>
                                        </p:anim>
                                        <p:anim calcmode="lin" valueType="num">
                                          <p:cBhvr>
                                            <p:cTn id="129" dur="500" fill="hold"/>
                                            <p:tgtEl>
                                              <p:spTgt spid="83"/>
                                            </p:tgtEl>
                                            <p:attrNameLst>
                                              <p:attrName>ppt_h</p:attrName>
                                            </p:attrNameLst>
                                          </p:cBhvr>
                                          <p:tavLst>
                                            <p:tav tm="0">
                                              <p:val>
                                                <p:fltVal val="0"/>
                                              </p:val>
                                            </p:tav>
                                            <p:tav tm="100000">
                                              <p:val>
                                                <p:strVal val="#ppt_h"/>
                                              </p:val>
                                            </p:tav>
                                          </p:tavLst>
                                        </p:anim>
                                        <p:animEffect transition="in" filter="fade">
                                          <p:cBhvr>
                                            <p:cTn id="130" dur="500"/>
                                            <p:tgtEl>
                                              <p:spTgt spid="83"/>
                                            </p:tgtEl>
                                          </p:cBhvr>
                                        </p:animEffect>
                                        <p:anim calcmode="lin" valueType="num">
                                          <p:cBhvr>
                                            <p:cTn id="131" dur="500" fill="hold"/>
                                            <p:tgtEl>
                                              <p:spTgt spid="83"/>
                                            </p:tgtEl>
                                            <p:attrNameLst>
                                              <p:attrName>ppt_x</p:attrName>
                                            </p:attrNameLst>
                                          </p:cBhvr>
                                          <p:tavLst>
                                            <p:tav tm="0">
                                              <p:val>
                                                <p:fltVal val="0.5"/>
                                              </p:val>
                                            </p:tav>
                                            <p:tav tm="100000">
                                              <p:val>
                                                <p:strVal val="#ppt_x"/>
                                              </p:val>
                                            </p:tav>
                                          </p:tavLst>
                                        </p:anim>
                                        <p:anim calcmode="lin" valueType="num">
                                          <p:cBhvr>
                                            <p:cTn id="132" dur="500" fill="hold"/>
                                            <p:tgtEl>
                                              <p:spTgt spid="8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28" grpId="0"/>
          <p:bldP spid="29" grpId="0"/>
          <p:bldP spid="30" grpId="0"/>
          <p:bldP spid="31" grpId="0"/>
          <p:bldP spid="32" grpId="0" animBg="1"/>
          <p:bldP spid="37" grpId="0" animBg="1"/>
          <p:bldP spid="41" grpId="0"/>
          <p:bldP spid="42" grpId="0"/>
          <p:bldP spid="43" grpId="0"/>
          <p:bldP spid="69" grpId="0"/>
          <p:bldP spid="70" grpId="0"/>
          <p:bldP spid="71" grpId="0"/>
          <p:bldP spid="72" grpId="0" animBg="1"/>
          <p:bldP spid="76" grpId="0"/>
          <p:bldP spid="77" grpId="0"/>
          <p:bldP spid="78" grpId="0" animBg="1"/>
          <p:bldP spid="79" grpId="0" animBg="1"/>
          <p:bldP spid="80" grpId="0" animBg="1"/>
          <p:bldP spid="81" grpId="0" animBg="1"/>
          <p:bldP spid="82" grpId="0" animBg="1"/>
          <p:bldP spid="83" grpId="0"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cxnSp>
        <p:nvCxnSpPr>
          <p:cNvPr id="28" name="直接连接符 27"/>
          <p:cNvCxnSpPr/>
          <p:nvPr/>
        </p:nvCxnSpPr>
        <p:spPr>
          <a:xfrm>
            <a:off x="1006881" y="1620473"/>
            <a:ext cx="0" cy="1746444"/>
          </a:xfrm>
          <a:prstGeom prst="line">
            <a:avLst/>
          </a:prstGeom>
          <a:ln>
            <a:solidFill>
              <a:schemeClr val="bg1">
                <a:lumMod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9" name="标题 4"/>
          <p:cNvSpPr txBox="1"/>
          <p:nvPr/>
        </p:nvSpPr>
        <p:spPr>
          <a:xfrm>
            <a:off x="1112726" y="1514628"/>
            <a:ext cx="137598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2058" b="1" dirty="0">
                <a:solidFill>
                  <a:schemeClr val="tx1">
                    <a:lumMod val="75000"/>
                    <a:lumOff val="25000"/>
                  </a:schemeClr>
                </a:solidFill>
                <a:latin typeface="+mn-lt"/>
                <a:ea typeface="+mn-ea"/>
                <a:cs typeface="+mn-ea"/>
                <a:sym typeface="+mn-lt"/>
              </a:rPr>
              <a:t>添加标题</a:t>
            </a:r>
          </a:p>
        </p:txBody>
      </p:sp>
      <p:sp>
        <p:nvSpPr>
          <p:cNvPr id="30" name="标题 4"/>
          <p:cNvSpPr txBox="1"/>
          <p:nvPr/>
        </p:nvSpPr>
        <p:spPr>
          <a:xfrm>
            <a:off x="1112726" y="1885085"/>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31" name="标题 4"/>
          <p:cNvSpPr txBox="1"/>
          <p:nvPr/>
        </p:nvSpPr>
        <p:spPr>
          <a:xfrm>
            <a:off x="1112726" y="209677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32" name="标题 4"/>
          <p:cNvSpPr txBox="1"/>
          <p:nvPr/>
        </p:nvSpPr>
        <p:spPr>
          <a:xfrm>
            <a:off x="1112726" y="230846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33" name="标题 4"/>
          <p:cNvSpPr txBox="1"/>
          <p:nvPr/>
        </p:nvSpPr>
        <p:spPr>
          <a:xfrm>
            <a:off x="1112726" y="252015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34" name="标题 4"/>
          <p:cNvSpPr txBox="1"/>
          <p:nvPr/>
        </p:nvSpPr>
        <p:spPr>
          <a:xfrm>
            <a:off x="1112726" y="273184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35" name="矩形 34"/>
          <p:cNvSpPr/>
          <p:nvPr/>
        </p:nvSpPr>
        <p:spPr>
          <a:xfrm>
            <a:off x="953959" y="3208149"/>
            <a:ext cx="1693521" cy="31753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36" name="Freeform 34"/>
          <p:cNvSpPr>
            <a:spLocks noEditPoints="1"/>
          </p:cNvSpPr>
          <p:nvPr/>
        </p:nvSpPr>
        <p:spPr bwMode="auto">
          <a:xfrm>
            <a:off x="1059804" y="3261327"/>
            <a:ext cx="210013" cy="211180"/>
          </a:xfrm>
          <a:custGeom>
            <a:avLst/>
            <a:gdLst>
              <a:gd name="T0" fmla="*/ 180 w 199"/>
              <a:gd name="T1" fmla="*/ 80 h 199"/>
              <a:gd name="T2" fmla="*/ 118 w 199"/>
              <a:gd name="T3" fmla="*/ 19 h 199"/>
              <a:gd name="T4" fmla="*/ 137 w 199"/>
              <a:gd name="T5" fmla="*/ 0 h 199"/>
              <a:gd name="T6" fmla="*/ 199 w 199"/>
              <a:gd name="T7" fmla="*/ 62 h 199"/>
              <a:gd name="T8" fmla="*/ 180 w 199"/>
              <a:gd name="T9" fmla="*/ 80 h 199"/>
              <a:gd name="T10" fmla="*/ 162 w 199"/>
              <a:gd name="T11" fmla="*/ 98 h 199"/>
              <a:gd name="T12" fmla="*/ 160 w 199"/>
              <a:gd name="T13" fmla="*/ 99 h 199"/>
              <a:gd name="T14" fmla="*/ 149 w 199"/>
              <a:gd name="T15" fmla="*/ 99 h 199"/>
              <a:gd name="T16" fmla="*/ 137 w 199"/>
              <a:gd name="T17" fmla="*/ 99 h 199"/>
              <a:gd name="T18" fmla="*/ 124 w 199"/>
              <a:gd name="T19" fmla="*/ 149 h 199"/>
              <a:gd name="T20" fmla="*/ 25 w 199"/>
              <a:gd name="T21" fmla="*/ 199 h 199"/>
              <a:gd name="T22" fmla="*/ 13 w 199"/>
              <a:gd name="T23" fmla="*/ 199 h 199"/>
              <a:gd name="T24" fmla="*/ 52 w 199"/>
              <a:gd name="T25" fmla="*/ 159 h 199"/>
              <a:gd name="T26" fmla="*/ 62 w 199"/>
              <a:gd name="T27" fmla="*/ 161 h 199"/>
              <a:gd name="T28" fmla="*/ 87 w 199"/>
              <a:gd name="T29" fmla="*/ 137 h 199"/>
              <a:gd name="T30" fmla="*/ 62 w 199"/>
              <a:gd name="T31" fmla="*/ 112 h 199"/>
              <a:gd name="T32" fmla="*/ 37 w 199"/>
              <a:gd name="T33" fmla="*/ 137 h 199"/>
              <a:gd name="T34" fmla="*/ 40 w 199"/>
              <a:gd name="T35" fmla="*/ 147 h 199"/>
              <a:gd name="T36" fmla="*/ 0 w 199"/>
              <a:gd name="T37" fmla="*/ 186 h 199"/>
              <a:gd name="T38" fmla="*/ 0 w 199"/>
              <a:gd name="T39" fmla="*/ 174 h 199"/>
              <a:gd name="T40" fmla="*/ 50 w 199"/>
              <a:gd name="T41" fmla="*/ 75 h 199"/>
              <a:gd name="T42" fmla="*/ 100 w 199"/>
              <a:gd name="T43" fmla="*/ 62 h 199"/>
              <a:gd name="T44" fmla="*/ 100 w 199"/>
              <a:gd name="T45" fmla="*/ 50 h 199"/>
              <a:gd name="T46" fmla="*/ 100 w 199"/>
              <a:gd name="T47" fmla="*/ 38 h 199"/>
              <a:gd name="T48" fmla="*/ 100 w 199"/>
              <a:gd name="T49" fmla="*/ 37 h 199"/>
              <a:gd name="T50" fmla="*/ 106 w 199"/>
              <a:gd name="T51" fmla="*/ 31 h 199"/>
              <a:gd name="T52" fmla="*/ 167 w 199"/>
              <a:gd name="T53" fmla="*/ 93 h 199"/>
              <a:gd name="T54" fmla="*/ 162 w 199"/>
              <a:gd name="T55" fmla="*/ 9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99" h="199">
                <a:moveTo>
                  <a:pt x="180" y="80"/>
                </a:moveTo>
                <a:cubicBezTo>
                  <a:pt x="118" y="19"/>
                  <a:pt x="118" y="19"/>
                  <a:pt x="118" y="19"/>
                </a:cubicBezTo>
                <a:cubicBezTo>
                  <a:pt x="137" y="0"/>
                  <a:pt x="137" y="0"/>
                  <a:pt x="137" y="0"/>
                </a:cubicBezTo>
                <a:cubicBezTo>
                  <a:pt x="199" y="62"/>
                  <a:pt x="199" y="62"/>
                  <a:pt x="199" y="62"/>
                </a:cubicBezTo>
                <a:lnTo>
                  <a:pt x="180" y="80"/>
                </a:lnTo>
                <a:close/>
                <a:moveTo>
                  <a:pt x="162" y="98"/>
                </a:moveTo>
                <a:cubicBezTo>
                  <a:pt x="161" y="99"/>
                  <a:pt x="161" y="99"/>
                  <a:pt x="160" y="99"/>
                </a:cubicBezTo>
                <a:cubicBezTo>
                  <a:pt x="149" y="99"/>
                  <a:pt x="149" y="99"/>
                  <a:pt x="149" y="99"/>
                </a:cubicBezTo>
                <a:cubicBezTo>
                  <a:pt x="137" y="99"/>
                  <a:pt x="137" y="99"/>
                  <a:pt x="137" y="99"/>
                </a:cubicBezTo>
                <a:cubicBezTo>
                  <a:pt x="124" y="149"/>
                  <a:pt x="124" y="149"/>
                  <a:pt x="124" y="149"/>
                </a:cubicBezTo>
                <a:cubicBezTo>
                  <a:pt x="25" y="199"/>
                  <a:pt x="25" y="199"/>
                  <a:pt x="25" y="199"/>
                </a:cubicBezTo>
                <a:cubicBezTo>
                  <a:pt x="13" y="199"/>
                  <a:pt x="13" y="199"/>
                  <a:pt x="13" y="199"/>
                </a:cubicBezTo>
                <a:cubicBezTo>
                  <a:pt x="52" y="159"/>
                  <a:pt x="52" y="159"/>
                  <a:pt x="52" y="159"/>
                </a:cubicBezTo>
                <a:cubicBezTo>
                  <a:pt x="55" y="161"/>
                  <a:pt x="59" y="161"/>
                  <a:pt x="62" y="161"/>
                </a:cubicBezTo>
                <a:cubicBezTo>
                  <a:pt x="76" y="161"/>
                  <a:pt x="87" y="150"/>
                  <a:pt x="87" y="137"/>
                </a:cubicBezTo>
                <a:cubicBezTo>
                  <a:pt x="87" y="123"/>
                  <a:pt x="76" y="112"/>
                  <a:pt x="62" y="112"/>
                </a:cubicBezTo>
                <a:cubicBezTo>
                  <a:pt x="49" y="112"/>
                  <a:pt x="37" y="123"/>
                  <a:pt x="37" y="137"/>
                </a:cubicBezTo>
                <a:cubicBezTo>
                  <a:pt x="37" y="140"/>
                  <a:pt x="38" y="144"/>
                  <a:pt x="40" y="147"/>
                </a:cubicBezTo>
                <a:cubicBezTo>
                  <a:pt x="0" y="186"/>
                  <a:pt x="0" y="186"/>
                  <a:pt x="0" y="186"/>
                </a:cubicBezTo>
                <a:cubicBezTo>
                  <a:pt x="0" y="174"/>
                  <a:pt x="0" y="174"/>
                  <a:pt x="0" y="174"/>
                </a:cubicBezTo>
                <a:cubicBezTo>
                  <a:pt x="50" y="75"/>
                  <a:pt x="50" y="75"/>
                  <a:pt x="50" y="75"/>
                </a:cubicBezTo>
                <a:cubicBezTo>
                  <a:pt x="100" y="62"/>
                  <a:pt x="100" y="62"/>
                  <a:pt x="100" y="62"/>
                </a:cubicBezTo>
                <a:cubicBezTo>
                  <a:pt x="100" y="50"/>
                  <a:pt x="100" y="50"/>
                  <a:pt x="100" y="50"/>
                </a:cubicBezTo>
                <a:cubicBezTo>
                  <a:pt x="100" y="38"/>
                  <a:pt x="100" y="38"/>
                  <a:pt x="100" y="38"/>
                </a:cubicBezTo>
                <a:cubicBezTo>
                  <a:pt x="100" y="37"/>
                  <a:pt x="100" y="37"/>
                  <a:pt x="100" y="37"/>
                </a:cubicBezTo>
                <a:cubicBezTo>
                  <a:pt x="106" y="31"/>
                  <a:pt x="106" y="31"/>
                  <a:pt x="106" y="31"/>
                </a:cubicBezTo>
                <a:cubicBezTo>
                  <a:pt x="167" y="93"/>
                  <a:pt x="167" y="93"/>
                  <a:pt x="167" y="93"/>
                </a:cubicBezTo>
                <a:lnTo>
                  <a:pt x="162" y="98"/>
                </a:lnTo>
                <a:close/>
              </a:path>
            </a:pathLst>
          </a:custGeom>
          <a:solidFill>
            <a:schemeClr val="bg1"/>
          </a:solidFill>
          <a:ln>
            <a:noFill/>
          </a:ln>
        </p:spPr>
        <p:txBody>
          <a:bodyPr vert="horz" wrap="square" lIns="67204" tIns="33602" rIns="67204" bIns="33602" numCol="1" anchor="t" anchorCtr="0" compatLnSpc="1"/>
          <a:lstStyle/>
          <a:p>
            <a:endParaRPr lang="zh-CN" altLang="en-US" sz="975">
              <a:cs typeface="+mn-ea"/>
              <a:sym typeface="+mn-lt"/>
            </a:endParaRPr>
          </a:p>
        </p:txBody>
      </p:sp>
      <p:sp>
        <p:nvSpPr>
          <p:cNvPr id="37" name="标题 4"/>
          <p:cNvSpPr txBox="1"/>
          <p:nvPr/>
        </p:nvSpPr>
        <p:spPr>
          <a:xfrm>
            <a:off x="1377339" y="3208149"/>
            <a:ext cx="1270141" cy="317535"/>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bg1"/>
                </a:solidFill>
                <a:latin typeface="+mn-lt"/>
                <a:ea typeface="+mn-ea"/>
                <a:cs typeface="+mn-ea"/>
                <a:sym typeface="+mn-lt"/>
              </a:rPr>
              <a:t>此处添加标题</a:t>
            </a:r>
          </a:p>
        </p:txBody>
      </p:sp>
      <p:cxnSp>
        <p:nvCxnSpPr>
          <p:cNvPr id="38" name="直接连接符 37"/>
          <p:cNvCxnSpPr/>
          <p:nvPr/>
        </p:nvCxnSpPr>
        <p:spPr>
          <a:xfrm>
            <a:off x="2859170" y="1620473"/>
            <a:ext cx="0" cy="1746444"/>
          </a:xfrm>
          <a:prstGeom prst="line">
            <a:avLst/>
          </a:prstGeom>
          <a:ln>
            <a:solidFill>
              <a:schemeClr val="bg1">
                <a:lumMod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9" name="标题 4"/>
          <p:cNvSpPr txBox="1"/>
          <p:nvPr/>
        </p:nvSpPr>
        <p:spPr>
          <a:xfrm>
            <a:off x="2965015" y="1514628"/>
            <a:ext cx="137598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sz="2058" b="1" dirty="0">
                <a:solidFill>
                  <a:schemeClr val="tx1">
                    <a:lumMod val="75000"/>
                    <a:lumOff val="25000"/>
                  </a:schemeClr>
                </a:solidFill>
                <a:latin typeface="+mn-lt"/>
                <a:ea typeface="+mn-ea"/>
                <a:cs typeface="+mn-ea"/>
                <a:sym typeface="+mn-lt"/>
              </a:rPr>
              <a:t>添加标题</a:t>
            </a:r>
          </a:p>
        </p:txBody>
      </p:sp>
      <p:sp>
        <p:nvSpPr>
          <p:cNvPr id="40" name="标题 4"/>
          <p:cNvSpPr txBox="1"/>
          <p:nvPr/>
        </p:nvSpPr>
        <p:spPr>
          <a:xfrm>
            <a:off x="2965015" y="1885085"/>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49" name="标题 4"/>
          <p:cNvSpPr txBox="1"/>
          <p:nvPr/>
        </p:nvSpPr>
        <p:spPr>
          <a:xfrm>
            <a:off x="2965015" y="209677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50" name="标题 4"/>
          <p:cNvSpPr txBox="1"/>
          <p:nvPr/>
        </p:nvSpPr>
        <p:spPr>
          <a:xfrm>
            <a:off x="2965015" y="230846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51" name="标题 4"/>
          <p:cNvSpPr txBox="1"/>
          <p:nvPr/>
        </p:nvSpPr>
        <p:spPr>
          <a:xfrm>
            <a:off x="2965015" y="252015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52" name="标题 4"/>
          <p:cNvSpPr txBox="1"/>
          <p:nvPr/>
        </p:nvSpPr>
        <p:spPr>
          <a:xfrm>
            <a:off x="2965015" y="273184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53" name="矩形 52"/>
          <p:cNvSpPr/>
          <p:nvPr/>
        </p:nvSpPr>
        <p:spPr>
          <a:xfrm>
            <a:off x="2806248" y="3208149"/>
            <a:ext cx="1693521" cy="317535"/>
          </a:xfrm>
          <a:prstGeom prst="rect">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54" name="标题 4"/>
          <p:cNvSpPr txBox="1"/>
          <p:nvPr/>
        </p:nvSpPr>
        <p:spPr>
          <a:xfrm>
            <a:off x="3229628" y="3208149"/>
            <a:ext cx="1270141" cy="317535"/>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bg1"/>
                </a:solidFill>
                <a:latin typeface="+mn-lt"/>
                <a:ea typeface="+mn-ea"/>
                <a:cs typeface="+mn-ea"/>
                <a:sym typeface="+mn-lt"/>
              </a:rPr>
              <a:t>此处添加标题</a:t>
            </a:r>
          </a:p>
        </p:txBody>
      </p:sp>
      <p:cxnSp>
        <p:nvCxnSpPr>
          <p:cNvPr id="55" name="直接连接符 54"/>
          <p:cNvCxnSpPr/>
          <p:nvPr/>
        </p:nvCxnSpPr>
        <p:spPr>
          <a:xfrm>
            <a:off x="4711459" y="1620473"/>
            <a:ext cx="0" cy="1746444"/>
          </a:xfrm>
          <a:prstGeom prst="line">
            <a:avLst/>
          </a:prstGeom>
          <a:ln>
            <a:solidFill>
              <a:schemeClr val="bg1">
                <a:lumMod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6" name="标题 4"/>
          <p:cNvSpPr txBox="1"/>
          <p:nvPr/>
        </p:nvSpPr>
        <p:spPr>
          <a:xfrm>
            <a:off x="4817304" y="1514628"/>
            <a:ext cx="137598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sz="2058" b="1" dirty="0">
                <a:solidFill>
                  <a:schemeClr val="tx1">
                    <a:lumMod val="75000"/>
                    <a:lumOff val="25000"/>
                  </a:schemeClr>
                </a:solidFill>
                <a:latin typeface="+mn-lt"/>
                <a:ea typeface="+mn-ea"/>
                <a:cs typeface="+mn-ea"/>
                <a:sym typeface="+mn-lt"/>
              </a:rPr>
              <a:t>添加标题</a:t>
            </a:r>
          </a:p>
        </p:txBody>
      </p:sp>
      <p:sp>
        <p:nvSpPr>
          <p:cNvPr id="57" name="标题 4"/>
          <p:cNvSpPr txBox="1"/>
          <p:nvPr/>
        </p:nvSpPr>
        <p:spPr>
          <a:xfrm>
            <a:off x="4817304" y="1885085"/>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58" name="标题 4"/>
          <p:cNvSpPr txBox="1"/>
          <p:nvPr/>
        </p:nvSpPr>
        <p:spPr>
          <a:xfrm>
            <a:off x="4817304" y="209677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59" name="标题 4"/>
          <p:cNvSpPr txBox="1"/>
          <p:nvPr/>
        </p:nvSpPr>
        <p:spPr>
          <a:xfrm>
            <a:off x="4817304" y="230846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60" name="标题 4"/>
          <p:cNvSpPr txBox="1"/>
          <p:nvPr/>
        </p:nvSpPr>
        <p:spPr>
          <a:xfrm>
            <a:off x="4817304" y="252015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61" name="标题 4"/>
          <p:cNvSpPr txBox="1"/>
          <p:nvPr/>
        </p:nvSpPr>
        <p:spPr>
          <a:xfrm>
            <a:off x="4817304" y="273184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62" name="矩形 61"/>
          <p:cNvSpPr/>
          <p:nvPr/>
        </p:nvSpPr>
        <p:spPr>
          <a:xfrm>
            <a:off x="4658537" y="3208149"/>
            <a:ext cx="1693521" cy="31753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63" name="标题 4"/>
          <p:cNvSpPr txBox="1"/>
          <p:nvPr/>
        </p:nvSpPr>
        <p:spPr>
          <a:xfrm>
            <a:off x="5081917" y="3208149"/>
            <a:ext cx="1270141" cy="317535"/>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bg1"/>
                </a:solidFill>
                <a:latin typeface="+mn-lt"/>
                <a:ea typeface="+mn-ea"/>
                <a:cs typeface="+mn-ea"/>
                <a:sym typeface="+mn-lt"/>
              </a:rPr>
              <a:t>此处添加标题</a:t>
            </a:r>
          </a:p>
        </p:txBody>
      </p:sp>
      <p:cxnSp>
        <p:nvCxnSpPr>
          <p:cNvPr id="64" name="直接连接符 63"/>
          <p:cNvCxnSpPr/>
          <p:nvPr/>
        </p:nvCxnSpPr>
        <p:spPr>
          <a:xfrm>
            <a:off x="6563748" y="1620473"/>
            <a:ext cx="0" cy="1746444"/>
          </a:xfrm>
          <a:prstGeom prst="line">
            <a:avLst/>
          </a:prstGeom>
          <a:ln>
            <a:solidFill>
              <a:schemeClr val="bg1">
                <a:lumMod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5" name="标题 4"/>
          <p:cNvSpPr txBox="1"/>
          <p:nvPr/>
        </p:nvSpPr>
        <p:spPr>
          <a:xfrm>
            <a:off x="6669594" y="1514628"/>
            <a:ext cx="137598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sz="2058" b="1" dirty="0">
                <a:solidFill>
                  <a:schemeClr val="tx1">
                    <a:lumMod val="75000"/>
                    <a:lumOff val="25000"/>
                  </a:schemeClr>
                </a:solidFill>
                <a:latin typeface="+mn-lt"/>
                <a:ea typeface="+mn-ea"/>
                <a:cs typeface="+mn-ea"/>
                <a:sym typeface="+mn-lt"/>
              </a:rPr>
              <a:t>添加标题</a:t>
            </a:r>
          </a:p>
        </p:txBody>
      </p:sp>
      <p:sp>
        <p:nvSpPr>
          <p:cNvPr id="66" name="标题 4"/>
          <p:cNvSpPr txBox="1"/>
          <p:nvPr/>
        </p:nvSpPr>
        <p:spPr>
          <a:xfrm>
            <a:off x="6669594" y="1885085"/>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67" name="标题 4"/>
          <p:cNvSpPr txBox="1"/>
          <p:nvPr/>
        </p:nvSpPr>
        <p:spPr>
          <a:xfrm>
            <a:off x="6669594" y="209677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68" name="标题 4"/>
          <p:cNvSpPr txBox="1"/>
          <p:nvPr/>
        </p:nvSpPr>
        <p:spPr>
          <a:xfrm>
            <a:off x="6669594" y="230846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69" name="标题 4"/>
          <p:cNvSpPr txBox="1"/>
          <p:nvPr/>
        </p:nvSpPr>
        <p:spPr>
          <a:xfrm>
            <a:off x="6669594" y="252015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70" name="标题 4"/>
          <p:cNvSpPr txBox="1"/>
          <p:nvPr/>
        </p:nvSpPr>
        <p:spPr>
          <a:xfrm>
            <a:off x="6669594" y="2731846"/>
            <a:ext cx="1587676" cy="476303"/>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tx1">
                    <a:lumMod val="75000"/>
                    <a:lumOff val="25000"/>
                  </a:schemeClr>
                </a:solidFill>
                <a:latin typeface="+mn-lt"/>
                <a:ea typeface="+mn-ea"/>
                <a:cs typeface="+mn-ea"/>
                <a:sym typeface="+mn-lt"/>
              </a:rPr>
              <a:t>单击此处添加文本</a:t>
            </a:r>
          </a:p>
        </p:txBody>
      </p:sp>
      <p:sp>
        <p:nvSpPr>
          <p:cNvPr id="71" name="矩形 70"/>
          <p:cNvSpPr/>
          <p:nvPr/>
        </p:nvSpPr>
        <p:spPr>
          <a:xfrm>
            <a:off x="6510826" y="3208149"/>
            <a:ext cx="1693521" cy="317535"/>
          </a:xfrm>
          <a:prstGeom prst="rect">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72" name="标题 4"/>
          <p:cNvSpPr txBox="1"/>
          <p:nvPr/>
        </p:nvSpPr>
        <p:spPr>
          <a:xfrm>
            <a:off x="6934206" y="3208149"/>
            <a:ext cx="1270141" cy="317535"/>
          </a:xfrm>
          <a:prstGeom prst="rect">
            <a:avLst/>
          </a:prstGeom>
        </p:spPr>
        <p:txBody>
          <a:bodyPr vert="horz" lIns="67204" tIns="33602" rIns="67204" bIns="33602"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323" dirty="0">
                <a:solidFill>
                  <a:schemeClr val="bg1"/>
                </a:solidFill>
                <a:latin typeface="+mn-lt"/>
                <a:ea typeface="+mn-ea"/>
                <a:cs typeface="+mn-ea"/>
                <a:sym typeface="+mn-lt"/>
              </a:rPr>
              <a:t>此处添加标题</a:t>
            </a:r>
          </a:p>
        </p:txBody>
      </p:sp>
      <p:sp>
        <p:nvSpPr>
          <p:cNvPr id="73" name="Freeform 63"/>
          <p:cNvSpPr>
            <a:spLocks noEditPoints="1"/>
          </p:cNvSpPr>
          <p:nvPr/>
        </p:nvSpPr>
        <p:spPr bwMode="auto">
          <a:xfrm>
            <a:off x="2912093" y="3284895"/>
            <a:ext cx="206513" cy="215847"/>
          </a:xfrm>
          <a:custGeom>
            <a:avLst/>
            <a:gdLst>
              <a:gd name="T0" fmla="*/ 17 w 195"/>
              <a:gd name="T1" fmla="*/ 103 h 203"/>
              <a:gd name="T2" fmla="*/ 17 w 195"/>
              <a:gd name="T3" fmla="*/ 45 h 203"/>
              <a:gd name="T4" fmla="*/ 0 w 195"/>
              <a:gd name="T5" fmla="*/ 74 h 203"/>
              <a:gd name="T6" fmla="*/ 17 w 195"/>
              <a:gd name="T7" fmla="*/ 103 h 203"/>
              <a:gd name="T8" fmla="*/ 29 w 195"/>
              <a:gd name="T9" fmla="*/ 112 h 203"/>
              <a:gd name="T10" fmla="*/ 77 w 195"/>
              <a:gd name="T11" fmla="*/ 112 h 203"/>
              <a:gd name="T12" fmla="*/ 77 w 195"/>
              <a:gd name="T13" fmla="*/ 40 h 203"/>
              <a:gd name="T14" fmla="*/ 29 w 195"/>
              <a:gd name="T15" fmla="*/ 40 h 203"/>
              <a:gd name="T16" fmla="*/ 21 w 195"/>
              <a:gd name="T17" fmla="*/ 48 h 203"/>
              <a:gd name="T18" fmla="*/ 21 w 195"/>
              <a:gd name="T19" fmla="*/ 104 h 203"/>
              <a:gd name="T20" fmla="*/ 29 w 195"/>
              <a:gd name="T21" fmla="*/ 112 h 203"/>
              <a:gd name="T22" fmla="*/ 161 w 195"/>
              <a:gd name="T23" fmla="*/ 13 h 203"/>
              <a:gd name="T24" fmla="*/ 81 w 195"/>
              <a:gd name="T25" fmla="*/ 40 h 203"/>
              <a:gd name="T26" fmla="*/ 81 w 195"/>
              <a:gd name="T27" fmla="*/ 113 h 203"/>
              <a:gd name="T28" fmla="*/ 161 w 195"/>
              <a:gd name="T29" fmla="*/ 140 h 203"/>
              <a:gd name="T30" fmla="*/ 161 w 195"/>
              <a:gd name="T31" fmla="*/ 13 h 203"/>
              <a:gd name="T32" fmla="*/ 89 w 195"/>
              <a:gd name="T33" fmla="*/ 68 h 203"/>
              <a:gd name="T34" fmla="*/ 89 w 195"/>
              <a:gd name="T35" fmla="*/ 52 h 203"/>
              <a:gd name="T36" fmla="*/ 154 w 195"/>
              <a:gd name="T37" fmla="*/ 29 h 203"/>
              <a:gd name="T38" fmla="*/ 89 w 195"/>
              <a:gd name="T39" fmla="*/ 68 h 203"/>
              <a:gd name="T40" fmla="*/ 177 w 195"/>
              <a:gd name="T41" fmla="*/ 0 h 203"/>
              <a:gd name="T42" fmla="*/ 165 w 195"/>
              <a:gd name="T43" fmla="*/ 0 h 203"/>
              <a:gd name="T44" fmla="*/ 165 w 195"/>
              <a:gd name="T45" fmla="*/ 152 h 203"/>
              <a:gd name="T46" fmla="*/ 177 w 195"/>
              <a:gd name="T47" fmla="*/ 152 h 203"/>
              <a:gd name="T48" fmla="*/ 177 w 195"/>
              <a:gd name="T49" fmla="*/ 0 h 203"/>
              <a:gd name="T50" fmla="*/ 195 w 195"/>
              <a:gd name="T51" fmla="*/ 75 h 203"/>
              <a:gd name="T52" fmla="*/ 181 w 195"/>
              <a:gd name="T53" fmla="*/ 54 h 203"/>
              <a:gd name="T54" fmla="*/ 181 w 195"/>
              <a:gd name="T55" fmla="*/ 96 h 203"/>
              <a:gd name="T56" fmla="*/ 195 w 195"/>
              <a:gd name="T57" fmla="*/ 75 h 203"/>
              <a:gd name="T58" fmla="*/ 65 w 195"/>
              <a:gd name="T59" fmla="*/ 116 h 203"/>
              <a:gd name="T60" fmla="*/ 29 w 195"/>
              <a:gd name="T61" fmla="*/ 116 h 203"/>
              <a:gd name="T62" fmla="*/ 41 w 195"/>
              <a:gd name="T63" fmla="*/ 186 h 203"/>
              <a:gd name="T64" fmla="*/ 65 w 195"/>
              <a:gd name="T65" fmla="*/ 180 h 203"/>
              <a:gd name="T66" fmla="*/ 65 w 195"/>
              <a:gd name="T67" fmla="*/ 11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5" h="203">
                <a:moveTo>
                  <a:pt x="17" y="103"/>
                </a:moveTo>
                <a:cubicBezTo>
                  <a:pt x="17" y="45"/>
                  <a:pt x="17" y="45"/>
                  <a:pt x="17" y="45"/>
                </a:cubicBezTo>
                <a:cubicBezTo>
                  <a:pt x="7" y="48"/>
                  <a:pt x="0" y="60"/>
                  <a:pt x="0" y="74"/>
                </a:cubicBezTo>
                <a:cubicBezTo>
                  <a:pt x="0" y="88"/>
                  <a:pt x="7" y="100"/>
                  <a:pt x="17" y="103"/>
                </a:cubicBezTo>
                <a:close/>
                <a:moveTo>
                  <a:pt x="29" y="112"/>
                </a:moveTo>
                <a:cubicBezTo>
                  <a:pt x="77" y="112"/>
                  <a:pt x="77" y="112"/>
                  <a:pt x="77" y="112"/>
                </a:cubicBezTo>
                <a:cubicBezTo>
                  <a:pt x="77" y="40"/>
                  <a:pt x="77" y="40"/>
                  <a:pt x="77" y="40"/>
                </a:cubicBezTo>
                <a:cubicBezTo>
                  <a:pt x="29" y="40"/>
                  <a:pt x="29" y="40"/>
                  <a:pt x="29" y="40"/>
                </a:cubicBezTo>
                <a:cubicBezTo>
                  <a:pt x="24" y="40"/>
                  <a:pt x="21" y="44"/>
                  <a:pt x="21" y="48"/>
                </a:cubicBezTo>
                <a:cubicBezTo>
                  <a:pt x="21" y="104"/>
                  <a:pt x="21" y="104"/>
                  <a:pt x="21" y="104"/>
                </a:cubicBezTo>
                <a:cubicBezTo>
                  <a:pt x="21" y="109"/>
                  <a:pt x="24" y="112"/>
                  <a:pt x="29" y="112"/>
                </a:cubicBezTo>
                <a:close/>
                <a:moveTo>
                  <a:pt x="161" y="13"/>
                </a:moveTo>
                <a:cubicBezTo>
                  <a:pt x="161" y="13"/>
                  <a:pt x="122" y="40"/>
                  <a:pt x="81" y="40"/>
                </a:cubicBezTo>
                <a:cubicBezTo>
                  <a:pt x="81" y="57"/>
                  <a:pt x="81" y="107"/>
                  <a:pt x="81" y="113"/>
                </a:cubicBezTo>
                <a:cubicBezTo>
                  <a:pt x="122" y="113"/>
                  <a:pt x="161" y="140"/>
                  <a:pt x="161" y="140"/>
                </a:cubicBezTo>
                <a:lnTo>
                  <a:pt x="161" y="13"/>
                </a:lnTo>
                <a:close/>
                <a:moveTo>
                  <a:pt x="89" y="68"/>
                </a:moveTo>
                <a:cubicBezTo>
                  <a:pt x="89" y="52"/>
                  <a:pt x="89" y="52"/>
                  <a:pt x="89" y="52"/>
                </a:cubicBezTo>
                <a:cubicBezTo>
                  <a:pt x="89" y="52"/>
                  <a:pt x="124" y="54"/>
                  <a:pt x="154" y="29"/>
                </a:cubicBezTo>
                <a:cubicBezTo>
                  <a:pt x="154" y="53"/>
                  <a:pt x="89" y="68"/>
                  <a:pt x="89" y="68"/>
                </a:cubicBezTo>
                <a:close/>
                <a:moveTo>
                  <a:pt x="177" y="0"/>
                </a:moveTo>
                <a:cubicBezTo>
                  <a:pt x="165" y="0"/>
                  <a:pt x="165" y="0"/>
                  <a:pt x="165" y="0"/>
                </a:cubicBezTo>
                <a:cubicBezTo>
                  <a:pt x="165" y="152"/>
                  <a:pt x="165" y="152"/>
                  <a:pt x="165" y="152"/>
                </a:cubicBezTo>
                <a:cubicBezTo>
                  <a:pt x="177" y="152"/>
                  <a:pt x="177" y="152"/>
                  <a:pt x="177" y="152"/>
                </a:cubicBezTo>
                <a:lnTo>
                  <a:pt x="177" y="0"/>
                </a:lnTo>
                <a:close/>
                <a:moveTo>
                  <a:pt x="195" y="75"/>
                </a:moveTo>
                <a:cubicBezTo>
                  <a:pt x="195" y="66"/>
                  <a:pt x="189" y="58"/>
                  <a:pt x="181" y="54"/>
                </a:cubicBezTo>
                <a:cubicBezTo>
                  <a:pt x="181" y="96"/>
                  <a:pt x="181" y="96"/>
                  <a:pt x="181" y="96"/>
                </a:cubicBezTo>
                <a:cubicBezTo>
                  <a:pt x="189" y="92"/>
                  <a:pt x="195" y="84"/>
                  <a:pt x="195" y="75"/>
                </a:cubicBezTo>
                <a:close/>
                <a:moveTo>
                  <a:pt x="65" y="116"/>
                </a:moveTo>
                <a:cubicBezTo>
                  <a:pt x="62" y="116"/>
                  <a:pt x="29" y="116"/>
                  <a:pt x="29" y="116"/>
                </a:cubicBezTo>
                <a:cubicBezTo>
                  <a:pt x="29" y="116"/>
                  <a:pt x="27" y="161"/>
                  <a:pt x="41" y="186"/>
                </a:cubicBezTo>
                <a:cubicBezTo>
                  <a:pt x="59" y="203"/>
                  <a:pt x="67" y="185"/>
                  <a:pt x="65" y="180"/>
                </a:cubicBezTo>
                <a:cubicBezTo>
                  <a:pt x="63" y="175"/>
                  <a:pt x="51" y="135"/>
                  <a:pt x="65" y="116"/>
                </a:cubicBezTo>
                <a:close/>
              </a:path>
            </a:pathLst>
          </a:custGeom>
          <a:solidFill>
            <a:schemeClr val="bg1"/>
          </a:solidFill>
          <a:ln>
            <a:noFill/>
          </a:ln>
        </p:spPr>
        <p:txBody>
          <a:bodyPr vert="horz" wrap="square" lIns="67204" tIns="33602" rIns="67204" bIns="33602" numCol="1" anchor="t" anchorCtr="0" compatLnSpc="1"/>
          <a:lstStyle/>
          <a:p>
            <a:endParaRPr lang="zh-CN" altLang="en-US" sz="975">
              <a:cs typeface="+mn-ea"/>
              <a:sym typeface="+mn-lt"/>
            </a:endParaRPr>
          </a:p>
        </p:txBody>
      </p:sp>
      <p:sp>
        <p:nvSpPr>
          <p:cNvPr id="74" name="流程图: 联系 20"/>
          <p:cNvSpPr/>
          <p:nvPr/>
        </p:nvSpPr>
        <p:spPr>
          <a:xfrm>
            <a:off x="4817304" y="3257620"/>
            <a:ext cx="158768" cy="234156"/>
          </a:xfrm>
          <a:custGeom>
            <a:avLst/>
            <a:gdLst/>
            <a:ahLst/>
            <a:cxnLst/>
            <a:rect l="l" t="t" r="r" b="b"/>
            <a:pathLst>
              <a:path w="977900" h="1447800">
                <a:moveTo>
                  <a:pt x="485775" y="203200"/>
                </a:moveTo>
                <a:lnTo>
                  <a:pt x="546485" y="399665"/>
                </a:lnTo>
                <a:lnTo>
                  <a:pt x="742949" y="399664"/>
                </a:lnTo>
                <a:lnTo>
                  <a:pt x="584005" y="521084"/>
                </a:lnTo>
                <a:lnTo>
                  <a:pt x="644718" y="717549"/>
                </a:lnTo>
                <a:lnTo>
                  <a:pt x="485775" y="596126"/>
                </a:lnTo>
                <a:lnTo>
                  <a:pt x="326832" y="717549"/>
                </a:lnTo>
                <a:lnTo>
                  <a:pt x="387545" y="521084"/>
                </a:lnTo>
                <a:lnTo>
                  <a:pt x="228601" y="399664"/>
                </a:lnTo>
                <a:lnTo>
                  <a:pt x="425065" y="399665"/>
                </a:lnTo>
                <a:close/>
                <a:moveTo>
                  <a:pt x="486229" y="136980"/>
                </a:moveTo>
                <a:cubicBezTo>
                  <a:pt x="290839" y="136980"/>
                  <a:pt x="132444" y="295375"/>
                  <a:pt x="132444" y="490765"/>
                </a:cubicBezTo>
                <a:cubicBezTo>
                  <a:pt x="132444" y="686155"/>
                  <a:pt x="290839" y="844550"/>
                  <a:pt x="486229" y="844550"/>
                </a:cubicBezTo>
                <a:cubicBezTo>
                  <a:pt x="681619" y="844550"/>
                  <a:pt x="840014" y="686155"/>
                  <a:pt x="840014" y="490765"/>
                </a:cubicBezTo>
                <a:cubicBezTo>
                  <a:pt x="840014" y="295375"/>
                  <a:pt x="681619" y="136980"/>
                  <a:pt x="486229" y="136980"/>
                </a:cubicBezTo>
                <a:close/>
                <a:moveTo>
                  <a:pt x="488950" y="0"/>
                </a:moveTo>
                <a:cubicBezTo>
                  <a:pt x="758990" y="0"/>
                  <a:pt x="977900" y="218910"/>
                  <a:pt x="977900" y="488950"/>
                </a:cubicBezTo>
                <a:cubicBezTo>
                  <a:pt x="977900" y="682898"/>
                  <a:pt x="864979" y="850470"/>
                  <a:pt x="700535" y="927935"/>
                </a:cubicBezTo>
                <a:lnTo>
                  <a:pt x="809625" y="1447800"/>
                </a:lnTo>
                <a:lnTo>
                  <a:pt x="506413" y="1206950"/>
                </a:lnTo>
                <a:lnTo>
                  <a:pt x="203200" y="1447800"/>
                </a:lnTo>
                <a:lnTo>
                  <a:pt x="309181" y="942752"/>
                </a:lnTo>
                <a:cubicBezTo>
                  <a:pt x="127925" y="871931"/>
                  <a:pt x="0" y="695380"/>
                  <a:pt x="0" y="488950"/>
                </a:cubicBezTo>
                <a:cubicBezTo>
                  <a:pt x="0" y="218910"/>
                  <a:pt x="218910" y="0"/>
                  <a:pt x="4889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76751">
              <a:defRPr/>
            </a:pPr>
            <a:endParaRPr lang="zh-CN" altLang="en-US" sz="975">
              <a:cs typeface="+mn-ea"/>
              <a:sym typeface="+mn-lt"/>
            </a:endParaRPr>
          </a:p>
        </p:txBody>
      </p:sp>
      <p:sp>
        <p:nvSpPr>
          <p:cNvPr id="75" name="Freeform 174"/>
          <p:cNvSpPr>
            <a:spLocks noEditPoints="1"/>
          </p:cNvSpPr>
          <p:nvPr/>
        </p:nvSpPr>
        <p:spPr bwMode="auto">
          <a:xfrm>
            <a:off x="6655664" y="3263077"/>
            <a:ext cx="207680" cy="207680"/>
          </a:xfrm>
          <a:custGeom>
            <a:avLst/>
            <a:gdLst>
              <a:gd name="T0" fmla="*/ 99 w 197"/>
              <a:gd name="T1" fmla="*/ 0 h 197"/>
              <a:gd name="T2" fmla="*/ 158 w 197"/>
              <a:gd name="T3" fmla="*/ 159 h 197"/>
              <a:gd name="T4" fmla="*/ 159 w 197"/>
              <a:gd name="T5" fmla="*/ 122 h 197"/>
              <a:gd name="T6" fmla="*/ 154 w 197"/>
              <a:gd name="T7" fmla="*/ 131 h 197"/>
              <a:gd name="T8" fmla="*/ 150 w 197"/>
              <a:gd name="T9" fmla="*/ 137 h 197"/>
              <a:gd name="T10" fmla="*/ 99 w 197"/>
              <a:gd name="T11" fmla="*/ 183 h 197"/>
              <a:gd name="T12" fmla="*/ 104 w 197"/>
              <a:gd name="T13" fmla="*/ 162 h 197"/>
              <a:gd name="T14" fmla="*/ 86 w 197"/>
              <a:gd name="T15" fmla="*/ 161 h 197"/>
              <a:gd name="T16" fmla="*/ 99 w 197"/>
              <a:gd name="T17" fmla="*/ 183 h 197"/>
              <a:gd name="T18" fmla="*/ 48 w 197"/>
              <a:gd name="T19" fmla="*/ 139 h 197"/>
              <a:gd name="T20" fmla="*/ 39 w 197"/>
              <a:gd name="T21" fmla="*/ 122 h 197"/>
              <a:gd name="T22" fmla="*/ 38 w 197"/>
              <a:gd name="T23" fmla="*/ 39 h 197"/>
              <a:gd name="T24" fmla="*/ 41 w 197"/>
              <a:gd name="T25" fmla="*/ 71 h 197"/>
              <a:gd name="T26" fmla="*/ 44 w 197"/>
              <a:gd name="T27" fmla="*/ 65 h 197"/>
              <a:gd name="T28" fmla="*/ 38 w 197"/>
              <a:gd name="T29" fmla="*/ 39 h 197"/>
              <a:gd name="T30" fmla="*/ 86 w 197"/>
              <a:gd name="T31" fmla="*/ 35 h 197"/>
              <a:gd name="T32" fmla="*/ 99 w 197"/>
              <a:gd name="T33" fmla="*/ 34 h 197"/>
              <a:gd name="T34" fmla="*/ 109 w 197"/>
              <a:gd name="T35" fmla="*/ 35 h 197"/>
              <a:gd name="T36" fmla="*/ 130 w 197"/>
              <a:gd name="T37" fmla="*/ 52 h 197"/>
              <a:gd name="T38" fmla="*/ 99 w 197"/>
              <a:gd name="T39" fmla="*/ 43 h 197"/>
              <a:gd name="T40" fmla="*/ 68 w 197"/>
              <a:gd name="T41" fmla="*/ 52 h 197"/>
              <a:gd name="T42" fmla="*/ 45 w 197"/>
              <a:gd name="T43" fmla="*/ 109 h 197"/>
              <a:gd name="T44" fmla="*/ 82 w 197"/>
              <a:gd name="T45" fmla="*/ 151 h 197"/>
              <a:gd name="T46" fmla="*/ 125 w 197"/>
              <a:gd name="T47" fmla="*/ 147 h 197"/>
              <a:gd name="T48" fmla="*/ 154 w 197"/>
              <a:gd name="T49" fmla="*/ 98 h 197"/>
              <a:gd name="T50" fmla="*/ 158 w 197"/>
              <a:gd name="T51" fmla="*/ 38 h 197"/>
              <a:gd name="T52" fmla="*/ 151 w 197"/>
              <a:gd name="T53" fmla="*/ 60 h 197"/>
              <a:gd name="T54" fmla="*/ 154 w 197"/>
              <a:gd name="T55" fmla="*/ 65 h 197"/>
              <a:gd name="T56" fmla="*/ 159 w 197"/>
              <a:gd name="T57" fmla="*/ 75 h 197"/>
              <a:gd name="T58" fmla="*/ 158 w 197"/>
              <a:gd name="T59" fmla="*/ 38 h 197"/>
              <a:gd name="T60" fmla="*/ 123 w 197"/>
              <a:gd name="T61" fmla="*/ 96 h 197"/>
              <a:gd name="T62" fmla="*/ 104 w 197"/>
              <a:gd name="T63" fmla="*/ 131 h 197"/>
              <a:gd name="T64" fmla="*/ 99 w 197"/>
              <a:gd name="T65" fmla="*/ 131 h 197"/>
              <a:gd name="T66" fmla="*/ 75 w 197"/>
              <a:gd name="T67" fmla="*/ 109 h 197"/>
              <a:gd name="T68" fmla="*/ 90 w 197"/>
              <a:gd name="T69" fmla="*/ 114 h 197"/>
              <a:gd name="T70" fmla="*/ 92 w 197"/>
              <a:gd name="T71" fmla="*/ 125 h 197"/>
              <a:gd name="T72" fmla="*/ 97 w 197"/>
              <a:gd name="T73" fmla="*/ 103 h 197"/>
              <a:gd name="T74" fmla="*/ 75 w 197"/>
              <a:gd name="T75" fmla="*/ 84 h 197"/>
              <a:gd name="T76" fmla="*/ 87 w 197"/>
              <a:gd name="T77" fmla="*/ 66 h 197"/>
              <a:gd name="T78" fmla="*/ 104 w 197"/>
              <a:gd name="T79" fmla="*/ 52 h 197"/>
              <a:gd name="T80" fmla="*/ 127 w 197"/>
              <a:gd name="T81" fmla="*/ 77 h 197"/>
              <a:gd name="T82" fmla="*/ 113 w 197"/>
              <a:gd name="T83" fmla="*/ 84 h 197"/>
              <a:gd name="T84" fmla="*/ 113 w 197"/>
              <a:gd name="T85" fmla="*/ 69 h 197"/>
              <a:gd name="T86" fmla="*/ 104 w 197"/>
              <a:gd name="T87" fmla="*/ 88 h 197"/>
              <a:gd name="T88" fmla="*/ 114 w 197"/>
              <a:gd name="T89" fmla="*/ 122 h 197"/>
              <a:gd name="T90" fmla="*/ 106 w 197"/>
              <a:gd name="T91" fmla="*/ 104 h 197"/>
              <a:gd name="T92" fmla="*/ 104 w 197"/>
              <a:gd name="T93" fmla="*/ 126 h 197"/>
              <a:gd name="T94" fmla="*/ 87 w 197"/>
              <a:gd name="T95" fmla="*/ 78 h 197"/>
              <a:gd name="T96" fmla="*/ 98 w 197"/>
              <a:gd name="T97" fmla="*/ 88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7" h="197">
                <a:moveTo>
                  <a:pt x="99" y="197"/>
                </a:moveTo>
                <a:cubicBezTo>
                  <a:pt x="44" y="197"/>
                  <a:pt x="0" y="153"/>
                  <a:pt x="0" y="98"/>
                </a:cubicBezTo>
                <a:cubicBezTo>
                  <a:pt x="0" y="44"/>
                  <a:pt x="44" y="0"/>
                  <a:pt x="99" y="0"/>
                </a:cubicBezTo>
                <a:cubicBezTo>
                  <a:pt x="153" y="0"/>
                  <a:pt x="197" y="44"/>
                  <a:pt x="197" y="98"/>
                </a:cubicBezTo>
                <a:cubicBezTo>
                  <a:pt x="197" y="153"/>
                  <a:pt x="153" y="197"/>
                  <a:pt x="99" y="197"/>
                </a:cubicBezTo>
                <a:close/>
                <a:moveTo>
                  <a:pt x="158" y="159"/>
                </a:moveTo>
                <a:cubicBezTo>
                  <a:pt x="168" y="149"/>
                  <a:pt x="176" y="136"/>
                  <a:pt x="180" y="122"/>
                </a:cubicBezTo>
                <a:cubicBezTo>
                  <a:pt x="159" y="122"/>
                  <a:pt x="159" y="122"/>
                  <a:pt x="159" y="122"/>
                </a:cubicBezTo>
                <a:cubicBezTo>
                  <a:pt x="159" y="122"/>
                  <a:pt x="159" y="122"/>
                  <a:pt x="159" y="122"/>
                </a:cubicBezTo>
                <a:cubicBezTo>
                  <a:pt x="158" y="124"/>
                  <a:pt x="157" y="125"/>
                  <a:pt x="157" y="127"/>
                </a:cubicBezTo>
                <a:cubicBezTo>
                  <a:pt x="156" y="127"/>
                  <a:pt x="156" y="127"/>
                  <a:pt x="156" y="127"/>
                </a:cubicBezTo>
                <a:cubicBezTo>
                  <a:pt x="156" y="129"/>
                  <a:pt x="155" y="130"/>
                  <a:pt x="154" y="131"/>
                </a:cubicBezTo>
                <a:cubicBezTo>
                  <a:pt x="154" y="132"/>
                  <a:pt x="154" y="132"/>
                  <a:pt x="153" y="132"/>
                </a:cubicBezTo>
                <a:cubicBezTo>
                  <a:pt x="153" y="134"/>
                  <a:pt x="152" y="135"/>
                  <a:pt x="151" y="136"/>
                </a:cubicBezTo>
                <a:cubicBezTo>
                  <a:pt x="151" y="136"/>
                  <a:pt x="151" y="137"/>
                  <a:pt x="150" y="137"/>
                </a:cubicBezTo>
                <a:cubicBezTo>
                  <a:pt x="149" y="138"/>
                  <a:pt x="148" y="139"/>
                  <a:pt x="147" y="141"/>
                </a:cubicBezTo>
                <a:lnTo>
                  <a:pt x="158" y="159"/>
                </a:lnTo>
                <a:close/>
                <a:moveTo>
                  <a:pt x="99" y="183"/>
                </a:moveTo>
                <a:cubicBezTo>
                  <a:pt x="106" y="183"/>
                  <a:pt x="113" y="182"/>
                  <a:pt x="119" y="180"/>
                </a:cubicBezTo>
                <a:cubicBezTo>
                  <a:pt x="109" y="162"/>
                  <a:pt x="109" y="162"/>
                  <a:pt x="109" y="162"/>
                </a:cubicBezTo>
                <a:cubicBezTo>
                  <a:pt x="107" y="162"/>
                  <a:pt x="106" y="162"/>
                  <a:pt x="104" y="162"/>
                </a:cubicBezTo>
                <a:cubicBezTo>
                  <a:pt x="102" y="163"/>
                  <a:pt x="101" y="163"/>
                  <a:pt x="99" y="163"/>
                </a:cubicBezTo>
                <a:cubicBezTo>
                  <a:pt x="97" y="163"/>
                  <a:pt x="94" y="163"/>
                  <a:pt x="92" y="162"/>
                </a:cubicBezTo>
                <a:cubicBezTo>
                  <a:pt x="90" y="162"/>
                  <a:pt x="88" y="162"/>
                  <a:pt x="86" y="161"/>
                </a:cubicBezTo>
                <a:cubicBezTo>
                  <a:pt x="86" y="161"/>
                  <a:pt x="86" y="161"/>
                  <a:pt x="86" y="161"/>
                </a:cubicBezTo>
                <a:cubicBezTo>
                  <a:pt x="76" y="179"/>
                  <a:pt x="76" y="179"/>
                  <a:pt x="76" y="179"/>
                </a:cubicBezTo>
                <a:cubicBezTo>
                  <a:pt x="83" y="182"/>
                  <a:pt x="91" y="183"/>
                  <a:pt x="99" y="183"/>
                </a:cubicBezTo>
                <a:close/>
                <a:moveTo>
                  <a:pt x="38" y="157"/>
                </a:moveTo>
                <a:cubicBezTo>
                  <a:pt x="48" y="139"/>
                  <a:pt x="48" y="139"/>
                  <a:pt x="48" y="139"/>
                </a:cubicBezTo>
                <a:cubicBezTo>
                  <a:pt x="48" y="139"/>
                  <a:pt x="48" y="139"/>
                  <a:pt x="48" y="139"/>
                </a:cubicBezTo>
                <a:cubicBezTo>
                  <a:pt x="47" y="136"/>
                  <a:pt x="45" y="134"/>
                  <a:pt x="43" y="131"/>
                </a:cubicBezTo>
                <a:cubicBezTo>
                  <a:pt x="43" y="131"/>
                  <a:pt x="43" y="131"/>
                  <a:pt x="43" y="131"/>
                </a:cubicBezTo>
                <a:cubicBezTo>
                  <a:pt x="41" y="128"/>
                  <a:pt x="40" y="125"/>
                  <a:pt x="39" y="122"/>
                </a:cubicBezTo>
                <a:cubicBezTo>
                  <a:pt x="18" y="122"/>
                  <a:pt x="18" y="122"/>
                  <a:pt x="18" y="122"/>
                </a:cubicBezTo>
                <a:cubicBezTo>
                  <a:pt x="22" y="135"/>
                  <a:pt x="29" y="147"/>
                  <a:pt x="38" y="157"/>
                </a:cubicBezTo>
                <a:close/>
                <a:moveTo>
                  <a:pt x="38" y="39"/>
                </a:moveTo>
                <a:cubicBezTo>
                  <a:pt x="29" y="49"/>
                  <a:pt x="21" y="61"/>
                  <a:pt x="18" y="75"/>
                </a:cubicBezTo>
                <a:cubicBezTo>
                  <a:pt x="39" y="75"/>
                  <a:pt x="39" y="75"/>
                  <a:pt x="39" y="75"/>
                </a:cubicBezTo>
                <a:cubicBezTo>
                  <a:pt x="39" y="73"/>
                  <a:pt x="40" y="72"/>
                  <a:pt x="41" y="71"/>
                </a:cubicBezTo>
                <a:cubicBezTo>
                  <a:pt x="41" y="70"/>
                  <a:pt x="41" y="70"/>
                  <a:pt x="41" y="70"/>
                </a:cubicBezTo>
                <a:cubicBezTo>
                  <a:pt x="42" y="69"/>
                  <a:pt x="42" y="67"/>
                  <a:pt x="43" y="66"/>
                </a:cubicBezTo>
                <a:cubicBezTo>
                  <a:pt x="43" y="66"/>
                  <a:pt x="43" y="65"/>
                  <a:pt x="44" y="65"/>
                </a:cubicBezTo>
                <a:cubicBezTo>
                  <a:pt x="45" y="62"/>
                  <a:pt x="47" y="60"/>
                  <a:pt x="49" y="58"/>
                </a:cubicBezTo>
                <a:cubicBezTo>
                  <a:pt x="49" y="58"/>
                  <a:pt x="49" y="58"/>
                  <a:pt x="49" y="58"/>
                </a:cubicBezTo>
                <a:lnTo>
                  <a:pt x="38" y="39"/>
                </a:lnTo>
                <a:close/>
                <a:moveTo>
                  <a:pt x="99" y="14"/>
                </a:moveTo>
                <a:cubicBezTo>
                  <a:pt x="91" y="14"/>
                  <a:pt x="83" y="15"/>
                  <a:pt x="76" y="17"/>
                </a:cubicBezTo>
                <a:cubicBezTo>
                  <a:pt x="86" y="35"/>
                  <a:pt x="86" y="35"/>
                  <a:pt x="86" y="35"/>
                </a:cubicBezTo>
                <a:cubicBezTo>
                  <a:pt x="86" y="35"/>
                  <a:pt x="86" y="35"/>
                  <a:pt x="86" y="35"/>
                </a:cubicBezTo>
                <a:cubicBezTo>
                  <a:pt x="88" y="35"/>
                  <a:pt x="90" y="34"/>
                  <a:pt x="92" y="34"/>
                </a:cubicBezTo>
                <a:cubicBezTo>
                  <a:pt x="95" y="34"/>
                  <a:pt x="97" y="34"/>
                  <a:pt x="99" y="34"/>
                </a:cubicBezTo>
                <a:cubicBezTo>
                  <a:pt x="101" y="34"/>
                  <a:pt x="102" y="34"/>
                  <a:pt x="104" y="34"/>
                </a:cubicBezTo>
                <a:cubicBezTo>
                  <a:pt x="106" y="34"/>
                  <a:pt x="107" y="34"/>
                  <a:pt x="109" y="35"/>
                </a:cubicBezTo>
                <a:cubicBezTo>
                  <a:pt x="109" y="35"/>
                  <a:pt x="109" y="35"/>
                  <a:pt x="109" y="35"/>
                </a:cubicBezTo>
                <a:cubicBezTo>
                  <a:pt x="119" y="16"/>
                  <a:pt x="119" y="16"/>
                  <a:pt x="119" y="16"/>
                </a:cubicBezTo>
                <a:cubicBezTo>
                  <a:pt x="113" y="15"/>
                  <a:pt x="106" y="14"/>
                  <a:pt x="99" y="14"/>
                </a:cubicBezTo>
                <a:close/>
                <a:moveTo>
                  <a:pt x="130" y="52"/>
                </a:moveTo>
                <a:cubicBezTo>
                  <a:pt x="128" y="51"/>
                  <a:pt x="127" y="50"/>
                  <a:pt x="125" y="50"/>
                </a:cubicBezTo>
                <a:cubicBezTo>
                  <a:pt x="122" y="48"/>
                  <a:pt x="119" y="46"/>
                  <a:pt x="115" y="45"/>
                </a:cubicBezTo>
                <a:cubicBezTo>
                  <a:pt x="110" y="44"/>
                  <a:pt x="105" y="43"/>
                  <a:pt x="99" y="43"/>
                </a:cubicBezTo>
                <a:cubicBezTo>
                  <a:pt x="93" y="43"/>
                  <a:pt x="88" y="44"/>
                  <a:pt x="82" y="45"/>
                </a:cubicBezTo>
                <a:cubicBezTo>
                  <a:pt x="79" y="46"/>
                  <a:pt x="76" y="48"/>
                  <a:pt x="72" y="50"/>
                </a:cubicBezTo>
                <a:cubicBezTo>
                  <a:pt x="71" y="50"/>
                  <a:pt x="69" y="51"/>
                  <a:pt x="68" y="52"/>
                </a:cubicBezTo>
                <a:cubicBezTo>
                  <a:pt x="56" y="60"/>
                  <a:pt x="47" y="73"/>
                  <a:pt x="45" y="87"/>
                </a:cubicBezTo>
                <a:cubicBezTo>
                  <a:pt x="44" y="91"/>
                  <a:pt x="43" y="94"/>
                  <a:pt x="43" y="98"/>
                </a:cubicBezTo>
                <a:cubicBezTo>
                  <a:pt x="43" y="102"/>
                  <a:pt x="44" y="106"/>
                  <a:pt x="45" y="109"/>
                </a:cubicBezTo>
                <a:cubicBezTo>
                  <a:pt x="47" y="124"/>
                  <a:pt x="56" y="136"/>
                  <a:pt x="68" y="144"/>
                </a:cubicBezTo>
                <a:cubicBezTo>
                  <a:pt x="69" y="145"/>
                  <a:pt x="71" y="146"/>
                  <a:pt x="72" y="147"/>
                </a:cubicBezTo>
                <a:cubicBezTo>
                  <a:pt x="76" y="149"/>
                  <a:pt x="79" y="150"/>
                  <a:pt x="82" y="151"/>
                </a:cubicBezTo>
                <a:cubicBezTo>
                  <a:pt x="88" y="153"/>
                  <a:pt x="93" y="154"/>
                  <a:pt x="99" y="154"/>
                </a:cubicBezTo>
                <a:cubicBezTo>
                  <a:pt x="105" y="154"/>
                  <a:pt x="110" y="153"/>
                  <a:pt x="115" y="151"/>
                </a:cubicBezTo>
                <a:cubicBezTo>
                  <a:pt x="119" y="150"/>
                  <a:pt x="122" y="149"/>
                  <a:pt x="125" y="147"/>
                </a:cubicBezTo>
                <a:cubicBezTo>
                  <a:pt x="127" y="146"/>
                  <a:pt x="128" y="145"/>
                  <a:pt x="130" y="144"/>
                </a:cubicBezTo>
                <a:cubicBezTo>
                  <a:pt x="142" y="136"/>
                  <a:pt x="150" y="124"/>
                  <a:pt x="153" y="109"/>
                </a:cubicBezTo>
                <a:cubicBezTo>
                  <a:pt x="154" y="106"/>
                  <a:pt x="154" y="102"/>
                  <a:pt x="154" y="98"/>
                </a:cubicBezTo>
                <a:cubicBezTo>
                  <a:pt x="154" y="94"/>
                  <a:pt x="154" y="91"/>
                  <a:pt x="153" y="87"/>
                </a:cubicBezTo>
                <a:cubicBezTo>
                  <a:pt x="150" y="73"/>
                  <a:pt x="142" y="60"/>
                  <a:pt x="130" y="52"/>
                </a:cubicBezTo>
                <a:close/>
                <a:moveTo>
                  <a:pt x="158" y="38"/>
                </a:moveTo>
                <a:cubicBezTo>
                  <a:pt x="147" y="56"/>
                  <a:pt x="147" y="56"/>
                  <a:pt x="147" y="56"/>
                </a:cubicBezTo>
                <a:cubicBezTo>
                  <a:pt x="147" y="56"/>
                  <a:pt x="147" y="56"/>
                  <a:pt x="147" y="56"/>
                </a:cubicBezTo>
                <a:cubicBezTo>
                  <a:pt x="148" y="57"/>
                  <a:pt x="149" y="58"/>
                  <a:pt x="151" y="60"/>
                </a:cubicBezTo>
                <a:cubicBezTo>
                  <a:pt x="151" y="60"/>
                  <a:pt x="151" y="60"/>
                  <a:pt x="151" y="60"/>
                </a:cubicBezTo>
                <a:cubicBezTo>
                  <a:pt x="152" y="62"/>
                  <a:pt x="153" y="63"/>
                  <a:pt x="154" y="65"/>
                </a:cubicBezTo>
                <a:cubicBezTo>
                  <a:pt x="154" y="65"/>
                  <a:pt x="154" y="65"/>
                  <a:pt x="154" y="65"/>
                </a:cubicBezTo>
                <a:cubicBezTo>
                  <a:pt x="155" y="66"/>
                  <a:pt x="156" y="68"/>
                  <a:pt x="156" y="70"/>
                </a:cubicBezTo>
                <a:cubicBezTo>
                  <a:pt x="157" y="70"/>
                  <a:pt x="157" y="70"/>
                  <a:pt x="157" y="70"/>
                </a:cubicBezTo>
                <a:cubicBezTo>
                  <a:pt x="157" y="71"/>
                  <a:pt x="158" y="73"/>
                  <a:pt x="159" y="75"/>
                </a:cubicBezTo>
                <a:cubicBezTo>
                  <a:pt x="159" y="75"/>
                  <a:pt x="159" y="75"/>
                  <a:pt x="159" y="75"/>
                </a:cubicBezTo>
                <a:cubicBezTo>
                  <a:pt x="180" y="75"/>
                  <a:pt x="180" y="75"/>
                  <a:pt x="180" y="75"/>
                </a:cubicBezTo>
                <a:cubicBezTo>
                  <a:pt x="176" y="60"/>
                  <a:pt x="168" y="48"/>
                  <a:pt x="158" y="38"/>
                </a:cubicBezTo>
                <a:close/>
                <a:moveTo>
                  <a:pt x="105" y="89"/>
                </a:moveTo>
                <a:cubicBezTo>
                  <a:pt x="106" y="89"/>
                  <a:pt x="107" y="89"/>
                  <a:pt x="107" y="89"/>
                </a:cubicBezTo>
                <a:cubicBezTo>
                  <a:pt x="114" y="90"/>
                  <a:pt x="120" y="92"/>
                  <a:pt x="123" y="96"/>
                </a:cubicBezTo>
                <a:cubicBezTo>
                  <a:pt x="127" y="99"/>
                  <a:pt x="129" y="103"/>
                  <a:pt x="129" y="109"/>
                </a:cubicBezTo>
                <a:cubicBezTo>
                  <a:pt x="129" y="115"/>
                  <a:pt x="126" y="120"/>
                  <a:pt x="121" y="124"/>
                </a:cubicBezTo>
                <a:cubicBezTo>
                  <a:pt x="117" y="128"/>
                  <a:pt x="111" y="130"/>
                  <a:pt x="104" y="131"/>
                </a:cubicBezTo>
                <a:cubicBezTo>
                  <a:pt x="104" y="145"/>
                  <a:pt x="104" y="145"/>
                  <a:pt x="104" y="145"/>
                </a:cubicBezTo>
                <a:cubicBezTo>
                  <a:pt x="99" y="145"/>
                  <a:pt x="99" y="145"/>
                  <a:pt x="99" y="145"/>
                </a:cubicBezTo>
                <a:cubicBezTo>
                  <a:pt x="99" y="131"/>
                  <a:pt x="99" y="131"/>
                  <a:pt x="99" y="131"/>
                </a:cubicBezTo>
                <a:cubicBezTo>
                  <a:pt x="91" y="130"/>
                  <a:pt x="85" y="129"/>
                  <a:pt x="80" y="126"/>
                </a:cubicBezTo>
                <a:cubicBezTo>
                  <a:pt x="75" y="123"/>
                  <a:pt x="73" y="119"/>
                  <a:pt x="73" y="115"/>
                </a:cubicBezTo>
                <a:cubicBezTo>
                  <a:pt x="73" y="112"/>
                  <a:pt x="73" y="110"/>
                  <a:pt x="75" y="109"/>
                </a:cubicBezTo>
                <a:cubicBezTo>
                  <a:pt x="76" y="107"/>
                  <a:pt x="78" y="106"/>
                  <a:pt x="81" y="106"/>
                </a:cubicBezTo>
                <a:cubicBezTo>
                  <a:pt x="84" y="106"/>
                  <a:pt x="86" y="107"/>
                  <a:pt x="87" y="108"/>
                </a:cubicBezTo>
                <a:cubicBezTo>
                  <a:pt x="89" y="110"/>
                  <a:pt x="90" y="112"/>
                  <a:pt x="90" y="114"/>
                </a:cubicBezTo>
                <a:cubicBezTo>
                  <a:pt x="90" y="116"/>
                  <a:pt x="89" y="118"/>
                  <a:pt x="89" y="119"/>
                </a:cubicBezTo>
                <a:cubicBezTo>
                  <a:pt x="88" y="121"/>
                  <a:pt x="88" y="122"/>
                  <a:pt x="87" y="123"/>
                </a:cubicBezTo>
                <a:cubicBezTo>
                  <a:pt x="88" y="124"/>
                  <a:pt x="90" y="124"/>
                  <a:pt x="92" y="125"/>
                </a:cubicBezTo>
                <a:cubicBezTo>
                  <a:pt x="94" y="126"/>
                  <a:pt x="96" y="126"/>
                  <a:pt x="99" y="126"/>
                </a:cubicBezTo>
                <a:cubicBezTo>
                  <a:pt x="99" y="103"/>
                  <a:pt x="99" y="103"/>
                  <a:pt x="99" y="103"/>
                </a:cubicBezTo>
                <a:cubicBezTo>
                  <a:pt x="98" y="103"/>
                  <a:pt x="98" y="103"/>
                  <a:pt x="97" y="103"/>
                </a:cubicBezTo>
                <a:cubicBezTo>
                  <a:pt x="97" y="103"/>
                  <a:pt x="96" y="103"/>
                  <a:pt x="96" y="103"/>
                </a:cubicBezTo>
                <a:cubicBezTo>
                  <a:pt x="89" y="103"/>
                  <a:pt x="84" y="101"/>
                  <a:pt x="80" y="97"/>
                </a:cubicBezTo>
                <a:cubicBezTo>
                  <a:pt x="76" y="94"/>
                  <a:pt x="75" y="90"/>
                  <a:pt x="75" y="84"/>
                </a:cubicBezTo>
                <a:cubicBezTo>
                  <a:pt x="75" y="82"/>
                  <a:pt x="75" y="80"/>
                  <a:pt x="76" y="77"/>
                </a:cubicBezTo>
                <a:cubicBezTo>
                  <a:pt x="77" y="75"/>
                  <a:pt x="78" y="73"/>
                  <a:pt x="80" y="71"/>
                </a:cubicBezTo>
                <a:cubicBezTo>
                  <a:pt x="82" y="69"/>
                  <a:pt x="84" y="67"/>
                  <a:pt x="87" y="66"/>
                </a:cubicBezTo>
                <a:cubicBezTo>
                  <a:pt x="90" y="64"/>
                  <a:pt x="94" y="64"/>
                  <a:pt x="99" y="63"/>
                </a:cubicBezTo>
                <a:cubicBezTo>
                  <a:pt x="99" y="52"/>
                  <a:pt x="99" y="52"/>
                  <a:pt x="99" y="52"/>
                </a:cubicBezTo>
                <a:cubicBezTo>
                  <a:pt x="104" y="52"/>
                  <a:pt x="104" y="52"/>
                  <a:pt x="104" y="52"/>
                </a:cubicBezTo>
                <a:cubicBezTo>
                  <a:pt x="104" y="63"/>
                  <a:pt x="104" y="63"/>
                  <a:pt x="104" y="63"/>
                </a:cubicBezTo>
                <a:cubicBezTo>
                  <a:pt x="110" y="64"/>
                  <a:pt x="116" y="65"/>
                  <a:pt x="120" y="68"/>
                </a:cubicBezTo>
                <a:cubicBezTo>
                  <a:pt x="125" y="70"/>
                  <a:pt x="127" y="74"/>
                  <a:pt x="127" y="77"/>
                </a:cubicBezTo>
                <a:cubicBezTo>
                  <a:pt x="127" y="80"/>
                  <a:pt x="126" y="82"/>
                  <a:pt x="125" y="83"/>
                </a:cubicBezTo>
                <a:cubicBezTo>
                  <a:pt x="123" y="85"/>
                  <a:pt x="121" y="86"/>
                  <a:pt x="119" y="86"/>
                </a:cubicBezTo>
                <a:cubicBezTo>
                  <a:pt x="116" y="86"/>
                  <a:pt x="114" y="85"/>
                  <a:pt x="113" y="84"/>
                </a:cubicBezTo>
                <a:cubicBezTo>
                  <a:pt x="111" y="82"/>
                  <a:pt x="111" y="81"/>
                  <a:pt x="111" y="78"/>
                </a:cubicBezTo>
                <a:cubicBezTo>
                  <a:pt x="111" y="77"/>
                  <a:pt x="111" y="75"/>
                  <a:pt x="111" y="74"/>
                </a:cubicBezTo>
                <a:cubicBezTo>
                  <a:pt x="112" y="72"/>
                  <a:pt x="112" y="71"/>
                  <a:pt x="113" y="69"/>
                </a:cubicBezTo>
                <a:cubicBezTo>
                  <a:pt x="112" y="69"/>
                  <a:pt x="111" y="69"/>
                  <a:pt x="109" y="68"/>
                </a:cubicBezTo>
                <a:cubicBezTo>
                  <a:pt x="107" y="68"/>
                  <a:pt x="105" y="68"/>
                  <a:pt x="104" y="68"/>
                </a:cubicBezTo>
                <a:cubicBezTo>
                  <a:pt x="104" y="88"/>
                  <a:pt x="104" y="88"/>
                  <a:pt x="104" y="88"/>
                </a:cubicBezTo>
                <a:cubicBezTo>
                  <a:pt x="104" y="88"/>
                  <a:pt x="105" y="89"/>
                  <a:pt x="105" y="89"/>
                </a:cubicBezTo>
                <a:close/>
                <a:moveTo>
                  <a:pt x="104" y="126"/>
                </a:moveTo>
                <a:cubicBezTo>
                  <a:pt x="108" y="126"/>
                  <a:pt x="111" y="125"/>
                  <a:pt x="114" y="122"/>
                </a:cubicBezTo>
                <a:cubicBezTo>
                  <a:pt x="116" y="120"/>
                  <a:pt x="117" y="118"/>
                  <a:pt x="117" y="115"/>
                </a:cubicBezTo>
                <a:cubicBezTo>
                  <a:pt x="117" y="112"/>
                  <a:pt x="116" y="110"/>
                  <a:pt x="114" y="108"/>
                </a:cubicBezTo>
                <a:cubicBezTo>
                  <a:pt x="113" y="106"/>
                  <a:pt x="110" y="105"/>
                  <a:pt x="106" y="104"/>
                </a:cubicBezTo>
                <a:cubicBezTo>
                  <a:pt x="106" y="104"/>
                  <a:pt x="106" y="104"/>
                  <a:pt x="105" y="104"/>
                </a:cubicBezTo>
                <a:cubicBezTo>
                  <a:pt x="104" y="104"/>
                  <a:pt x="104" y="104"/>
                  <a:pt x="104" y="104"/>
                </a:cubicBezTo>
                <a:lnTo>
                  <a:pt x="104" y="126"/>
                </a:lnTo>
                <a:close/>
                <a:moveTo>
                  <a:pt x="99" y="68"/>
                </a:moveTo>
                <a:cubicBezTo>
                  <a:pt x="95" y="68"/>
                  <a:pt x="92" y="69"/>
                  <a:pt x="90" y="71"/>
                </a:cubicBezTo>
                <a:cubicBezTo>
                  <a:pt x="88" y="73"/>
                  <a:pt x="87" y="75"/>
                  <a:pt x="87" y="78"/>
                </a:cubicBezTo>
                <a:cubicBezTo>
                  <a:pt x="87" y="81"/>
                  <a:pt x="87" y="83"/>
                  <a:pt x="89" y="85"/>
                </a:cubicBezTo>
                <a:cubicBezTo>
                  <a:pt x="91" y="86"/>
                  <a:pt x="93" y="87"/>
                  <a:pt x="96" y="88"/>
                </a:cubicBezTo>
                <a:cubicBezTo>
                  <a:pt x="97" y="88"/>
                  <a:pt x="97" y="88"/>
                  <a:pt x="98" y="88"/>
                </a:cubicBezTo>
                <a:cubicBezTo>
                  <a:pt x="98" y="88"/>
                  <a:pt x="98" y="88"/>
                  <a:pt x="99" y="88"/>
                </a:cubicBezTo>
                <a:lnTo>
                  <a:pt x="99" y="68"/>
                </a:lnTo>
                <a:close/>
              </a:path>
            </a:pathLst>
          </a:custGeom>
          <a:solidFill>
            <a:schemeClr val="bg1"/>
          </a:solidFill>
          <a:ln>
            <a:noFill/>
          </a:ln>
        </p:spPr>
        <p:txBody>
          <a:bodyPr vert="horz" wrap="square" lIns="67204" tIns="33602" rIns="67204" bIns="33602" numCol="1" anchor="t" anchorCtr="0" compatLnSpc="1"/>
          <a:lstStyle/>
          <a:p>
            <a:endParaRPr lang="zh-CN" altLang="en-US" sz="975">
              <a:cs typeface="+mn-ea"/>
              <a:sym typeface="+mn-lt"/>
            </a:endParaRPr>
          </a:p>
        </p:txBody>
      </p:sp>
    </p:spTree>
    <p:extLst>
      <p:ext uri="{BB962C8B-B14F-4D97-AF65-F5344CB8AC3E}">
        <p14:creationId xmlns:p14="http://schemas.microsoft.com/office/powerpoint/2010/main" val="396108219"/>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7"/>
                                        </p:tgtEl>
                                        <p:attrNameLst>
                                          <p:attrName>ppt_y</p:attrName>
                                        </p:attrNameLst>
                                      </p:cBhvr>
                                      <p:tavLst>
                                        <p:tav tm="0">
                                          <p:val>
                                            <p:strVal val="#ppt_y"/>
                                          </p:val>
                                        </p:tav>
                                        <p:tav tm="100000">
                                          <p:val>
                                            <p:strVal val="#ppt_y"/>
                                          </p:val>
                                        </p:tav>
                                      </p:tavLst>
                                    </p:anim>
                                    <p:anim calcmode="lin" valueType="num">
                                      <p:cBhvr>
                                        <p:cTn id="9"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7"/>
                                        </p:tgtEl>
                                      </p:cBhvr>
                                    </p:animEffect>
                                  </p:childTnLst>
                                </p:cTn>
                              </p:par>
                            </p:childTnLst>
                          </p:cTn>
                        </p:par>
                        <p:par>
                          <p:cTn id="12" fill="hold">
                            <p:stCondLst>
                              <p:cond delay="850"/>
                            </p:stCondLst>
                            <p:childTnLst>
                              <p:par>
                                <p:cTn id="13" presetID="42" presetClass="entr" presetSubtype="0"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1000"/>
                                        <p:tgtEl>
                                          <p:spTgt spid="35"/>
                                        </p:tgtEl>
                                      </p:cBhvr>
                                    </p:animEffect>
                                    <p:anim calcmode="lin" valueType="num">
                                      <p:cBhvr>
                                        <p:cTn id="16" dur="1000" fill="hold"/>
                                        <p:tgtEl>
                                          <p:spTgt spid="35"/>
                                        </p:tgtEl>
                                        <p:attrNameLst>
                                          <p:attrName>ppt_x</p:attrName>
                                        </p:attrNameLst>
                                      </p:cBhvr>
                                      <p:tavLst>
                                        <p:tav tm="0">
                                          <p:val>
                                            <p:strVal val="#ppt_x"/>
                                          </p:val>
                                        </p:tav>
                                        <p:tav tm="100000">
                                          <p:val>
                                            <p:strVal val="#ppt_x"/>
                                          </p:val>
                                        </p:tav>
                                      </p:tavLst>
                                    </p:anim>
                                    <p:anim calcmode="lin" valueType="num">
                                      <p:cBhvr>
                                        <p:cTn id="17" dur="1000" fill="hold"/>
                                        <p:tgtEl>
                                          <p:spTgt spid="35"/>
                                        </p:tgtEl>
                                        <p:attrNameLst>
                                          <p:attrName>ppt_y</p:attrName>
                                        </p:attrNameLst>
                                      </p:cBhvr>
                                      <p:tavLst>
                                        <p:tav tm="0">
                                          <p:val>
                                            <p:strVal val="#ppt_y+.1"/>
                                          </p:val>
                                        </p:tav>
                                        <p:tav tm="100000">
                                          <p:val>
                                            <p:strVal val="#ppt_y"/>
                                          </p:val>
                                        </p:tav>
                                      </p:tavLst>
                                    </p:anim>
                                  </p:childTnLst>
                                </p:cTn>
                              </p:par>
                            </p:childTnLst>
                          </p:cTn>
                        </p:par>
                        <p:par>
                          <p:cTn id="18" fill="hold">
                            <p:stCondLst>
                              <p:cond delay="1850"/>
                            </p:stCondLst>
                            <p:childTnLst>
                              <p:par>
                                <p:cTn id="19" presetID="53" presetClass="entr" presetSubtype="16"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childTnLst>
                          </p:cTn>
                        </p:par>
                        <p:par>
                          <p:cTn id="24" fill="hold">
                            <p:stCondLst>
                              <p:cond delay="235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7"/>
                                        </p:tgtEl>
                                        <p:attrNameLst>
                                          <p:attrName>style.visibility</p:attrName>
                                        </p:attrNameLst>
                                      </p:cBhvr>
                                      <p:to>
                                        <p:strVal val="visible"/>
                                      </p:to>
                                    </p:set>
                                    <p:anim calcmode="lin" valueType="num">
                                      <p:cBhvr>
                                        <p:cTn id="27"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7"/>
                                        </p:tgtEl>
                                        <p:attrNameLst>
                                          <p:attrName>ppt_y</p:attrName>
                                        </p:attrNameLst>
                                      </p:cBhvr>
                                      <p:tavLst>
                                        <p:tav tm="0">
                                          <p:val>
                                            <p:strVal val="#ppt_y"/>
                                          </p:val>
                                        </p:tav>
                                        <p:tav tm="100000">
                                          <p:val>
                                            <p:strVal val="#ppt_y"/>
                                          </p:val>
                                        </p:tav>
                                      </p:tavLst>
                                    </p:anim>
                                    <p:anim calcmode="lin" valueType="num">
                                      <p:cBhvr>
                                        <p:cTn id="29"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7"/>
                                        </p:tgtEl>
                                      </p:cBhvr>
                                    </p:animEffect>
                                  </p:childTnLst>
                                </p:cTn>
                              </p:par>
                            </p:childTnLst>
                          </p:cTn>
                        </p:par>
                        <p:par>
                          <p:cTn id="32" fill="hold">
                            <p:stCondLst>
                              <p:cond delay="3100"/>
                            </p:stCondLst>
                            <p:childTnLst>
                              <p:par>
                                <p:cTn id="33" presetID="22" presetClass="entr" presetSubtype="4"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wipe(down)">
                                      <p:cBhvr>
                                        <p:cTn id="35" dur="500"/>
                                        <p:tgtEl>
                                          <p:spTgt spid="28"/>
                                        </p:tgtEl>
                                      </p:cBhvr>
                                    </p:animEffect>
                                  </p:childTnLst>
                                </p:cTn>
                              </p:par>
                            </p:childTnLst>
                          </p:cTn>
                        </p:par>
                        <p:par>
                          <p:cTn id="36" fill="hold">
                            <p:stCondLst>
                              <p:cond delay="3600"/>
                            </p:stCondLst>
                            <p:childTnLst>
                              <p:par>
                                <p:cTn id="37" presetID="53" presetClass="entr" presetSubtype="16"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 calcmode="lin" valueType="num">
                                      <p:cBhvr>
                                        <p:cTn id="39" dur="500" fill="hold"/>
                                        <p:tgtEl>
                                          <p:spTgt spid="29"/>
                                        </p:tgtEl>
                                        <p:attrNameLst>
                                          <p:attrName>ppt_w</p:attrName>
                                        </p:attrNameLst>
                                      </p:cBhvr>
                                      <p:tavLst>
                                        <p:tav tm="0">
                                          <p:val>
                                            <p:fltVal val="0"/>
                                          </p:val>
                                        </p:tav>
                                        <p:tav tm="100000">
                                          <p:val>
                                            <p:strVal val="#ppt_w"/>
                                          </p:val>
                                        </p:tav>
                                      </p:tavLst>
                                    </p:anim>
                                    <p:anim calcmode="lin" valueType="num">
                                      <p:cBhvr>
                                        <p:cTn id="40" dur="500" fill="hold"/>
                                        <p:tgtEl>
                                          <p:spTgt spid="29"/>
                                        </p:tgtEl>
                                        <p:attrNameLst>
                                          <p:attrName>ppt_h</p:attrName>
                                        </p:attrNameLst>
                                      </p:cBhvr>
                                      <p:tavLst>
                                        <p:tav tm="0">
                                          <p:val>
                                            <p:fltVal val="0"/>
                                          </p:val>
                                        </p:tav>
                                        <p:tav tm="100000">
                                          <p:val>
                                            <p:strVal val="#ppt_h"/>
                                          </p:val>
                                        </p:tav>
                                      </p:tavLst>
                                    </p:anim>
                                    <p:animEffect transition="in" filter="fade">
                                      <p:cBhvr>
                                        <p:cTn id="41" dur="500"/>
                                        <p:tgtEl>
                                          <p:spTgt spid="29"/>
                                        </p:tgtEl>
                                      </p:cBhvr>
                                    </p:animEffect>
                                  </p:childTnLst>
                                </p:cTn>
                              </p:par>
                              <p:par>
                                <p:cTn id="42" presetID="53" presetClass="entr" presetSubtype="16" fill="hold" grpId="0" nodeType="withEffect">
                                  <p:stCondLst>
                                    <p:cond delay="500"/>
                                  </p:stCondLst>
                                  <p:childTnLst>
                                    <p:set>
                                      <p:cBhvr>
                                        <p:cTn id="43" dur="1" fill="hold">
                                          <p:stCondLst>
                                            <p:cond delay="0"/>
                                          </p:stCondLst>
                                        </p:cTn>
                                        <p:tgtEl>
                                          <p:spTgt spid="30"/>
                                        </p:tgtEl>
                                        <p:attrNameLst>
                                          <p:attrName>style.visibility</p:attrName>
                                        </p:attrNameLst>
                                      </p:cBhvr>
                                      <p:to>
                                        <p:strVal val="visible"/>
                                      </p:to>
                                    </p:set>
                                    <p:anim calcmode="lin" valueType="num">
                                      <p:cBhvr>
                                        <p:cTn id="44" dur="500" fill="hold"/>
                                        <p:tgtEl>
                                          <p:spTgt spid="30"/>
                                        </p:tgtEl>
                                        <p:attrNameLst>
                                          <p:attrName>ppt_w</p:attrName>
                                        </p:attrNameLst>
                                      </p:cBhvr>
                                      <p:tavLst>
                                        <p:tav tm="0">
                                          <p:val>
                                            <p:fltVal val="0"/>
                                          </p:val>
                                        </p:tav>
                                        <p:tav tm="100000">
                                          <p:val>
                                            <p:strVal val="#ppt_w"/>
                                          </p:val>
                                        </p:tav>
                                      </p:tavLst>
                                    </p:anim>
                                    <p:anim calcmode="lin" valueType="num">
                                      <p:cBhvr>
                                        <p:cTn id="45" dur="500" fill="hold"/>
                                        <p:tgtEl>
                                          <p:spTgt spid="30"/>
                                        </p:tgtEl>
                                        <p:attrNameLst>
                                          <p:attrName>ppt_h</p:attrName>
                                        </p:attrNameLst>
                                      </p:cBhvr>
                                      <p:tavLst>
                                        <p:tav tm="0">
                                          <p:val>
                                            <p:fltVal val="0"/>
                                          </p:val>
                                        </p:tav>
                                        <p:tav tm="100000">
                                          <p:val>
                                            <p:strVal val="#ppt_h"/>
                                          </p:val>
                                        </p:tav>
                                      </p:tavLst>
                                    </p:anim>
                                    <p:animEffect transition="in" filter="fade">
                                      <p:cBhvr>
                                        <p:cTn id="46" dur="500"/>
                                        <p:tgtEl>
                                          <p:spTgt spid="30"/>
                                        </p:tgtEl>
                                      </p:cBhvr>
                                    </p:animEffect>
                                  </p:childTnLst>
                                </p:cTn>
                              </p:par>
                              <p:par>
                                <p:cTn id="47" presetID="53" presetClass="entr" presetSubtype="16" fill="hold" grpId="0" nodeType="withEffect">
                                  <p:stCondLst>
                                    <p:cond delay="500"/>
                                  </p:stCondLst>
                                  <p:childTnLst>
                                    <p:set>
                                      <p:cBhvr>
                                        <p:cTn id="48" dur="1" fill="hold">
                                          <p:stCondLst>
                                            <p:cond delay="0"/>
                                          </p:stCondLst>
                                        </p:cTn>
                                        <p:tgtEl>
                                          <p:spTgt spid="31"/>
                                        </p:tgtEl>
                                        <p:attrNameLst>
                                          <p:attrName>style.visibility</p:attrName>
                                        </p:attrNameLst>
                                      </p:cBhvr>
                                      <p:to>
                                        <p:strVal val="visible"/>
                                      </p:to>
                                    </p:set>
                                    <p:anim calcmode="lin" valueType="num">
                                      <p:cBhvr>
                                        <p:cTn id="49" dur="500" fill="hold"/>
                                        <p:tgtEl>
                                          <p:spTgt spid="31"/>
                                        </p:tgtEl>
                                        <p:attrNameLst>
                                          <p:attrName>ppt_w</p:attrName>
                                        </p:attrNameLst>
                                      </p:cBhvr>
                                      <p:tavLst>
                                        <p:tav tm="0">
                                          <p:val>
                                            <p:fltVal val="0"/>
                                          </p:val>
                                        </p:tav>
                                        <p:tav tm="100000">
                                          <p:val>
                                            <p:strVal val="#ppt_w"/>
                                          </p:val>
                                        </p:tav>
                                      </p:tavLst>
                                    </p:anim>
                                    <p:anim calcmode="lin" valueType="num">
                                      <p:cBhvr>
                                        <p:cTn id="50" dur="500" fill="hold"/>
                                        <p:tgtEl>
                                          <p:spTgt spid="31"/>
                                        </p:tgtEl>
                                        <p:attrNameLst>
                                          <p:attrName>ppt_h</p:attrName>
                                        </p:attrNameLst>
                                      </p:cBhvr>
                                      <p:tavLst>
                                        <p:tav tm="0">
                                          <p:val>
                                            <p:fltVal val="0"/>
                                          </p:val>
                                        </p:tav>
                                        <p:tav tm="100000">
                                          <p:val>
                                            <p:strVal val="#ppt_h"/>
                                          </p:val>
                                        </p:tav>
                                      </p:tavLst>
                                    </p:anim>
                                    <p:animEffect transition="in" filter="fade">
                                      <p:cBhvr>
                                        <p:cTn id="51" dur="500"/>
                                        <p:tgtEl>
                                          <p:spTgt spid="31"/>
                                        </p:tgtEl>
                                      </p:cBhvr>
                                    </p:animEffect>
                                  </p:childTnLst>
                                </p:cTn>
                              </p:par>
                              <p:par>
                                <p:cTn id="52" presetID="53" presetClass="entr" presetSubtype="16" fill="hold" grpId="0" nodeType="withEffect">
                                  <p:stCondLst>
                                    <p:cond delay="500"/>
                                  </p:stCondLst>
                                  <p:childTnLst>
                                    <p:set>
                                      <p:cBhvr>
                                        <p:cTn id="53" dur="1" fill="hold">
                                          <p:stCondLst>
                                            <p:cond delay="0"/>
                                          </p:stCondLst>
                                        </p:cTn>
                                        <p:tgtEl>
                                          <p:spTgt spid="32"/>
                                        </p:tgtEl>
                                        <p:attrNameLst>
                                          <p:attrName>style.visibility</p:attrName>
                                        </p:attrNameLst>
                                      </p:cBhvr>
                                      <p:to>
                                        <p:strVal val="visible"/>
                                      </p:to>
                                    </p:set>
                                    <p:anim calcmode="lin" valueType="num">
                                      <p:cBhvr>
                                        <p:cTn id="54" dur="500" fill="hold"/>
                                        <p:tgtEl>
                                          <p:spTgt spid="32"/>
                                        </p:tgtEl>
                                        <p:attrNameLst>
                                          <p:attrName>ppt_w</p:attrName>
                                        </p:attrNameLst>
                                      </p:cBhvr>
                                      <p:tavLst>
                                        <p:tav tm="0">
                                          <p:val>
                                            <p:fltVal val="0"/>
                                          </p:val>
                                        </p:tav>
                                        <p:tav tm="100000">
                                          <p:val>
                                            <p:strVal val="#ppt_w"/>
                                          </p:val>
                                        </p:tav>
                                      </p:tavLst>
                                    </p:anim>
                                    <p:anim calcmode="lin" valueType="num">
                                      <p:cBhvr>
                                        <p:cTn id="55" dur="500" fill="hold"/>
                                        <p:tgtEl>
                                          <p:spTgt spid="32"/>
                                        </p:tgtEl>
                                        <p:attrNameLst>
                                          <p:attrName>ppt_h</p:attrName>
                                        </p:attrNameLst>
                                      </p:cBhvr>
                                      <p:tavLst>
                                        <p:tav tm="0">
                                          <p:val>
                                            <p:fltVal val="0"/>
                                          </p:val>
                                        </p:tav>
                                        <p:tav tm="100000">
                                          <p:val>
                                            <p:strVal val="#ppt_h"/>
                                          </p:val>
                                        </p:tav>
                                      </p:tavLst>
                                    </p:anim>
                                    <p:animEffect transition="in" filter="fade">
                                      <p:cBhvr>
                                        <p:cTn id="56" dur="500"/>
                                        <p:tgtEl>
                                          <p:spTgt spid="32"/>
                                        </p:tgtEl>
                                      </p:cBhvr>
                                    </p:animEffect>
                                  </p:childTnLst>
                                </p:cTn>
                              </p:par>
                              <p:par>
                                <p:cTn id="57" presetID="53" presetClass="entr" presetSubtype="16" fill="hold" grpId="0" nodeType="withEffect">
                                  <p:stCondLst>
                                    <p:cond delay="500"/>
                                  </p:stCondLst>
                                  <p:childTnLst>
                                    <p:set>
                                      <p:cBhvr>
                                        <p:cTn id="58" dur="1" fill="hold">
                                          <p:stCondLst>
                                            <p:cond delay="0"/>
                                          </p:stCondLst>
                                        </p:cTn>
                                        <p:tgtEl>
                                          <p:spTgt spid="33"/>
                                        </p:tgtEl>
                                        <p:attrNameLst>
                                          <p:attrName>style.visibility</p:attrName>
                                        </p:attrNameLst>
                                      </p:cBhvr>
                                      <p:to>
                                        <p:strVal val="visible"/>
                                      </p:to>
                                    </p:set>
                                    <p:anim calcmode="lin" valueType="num">
                                      <p:cBhvr>
                                        <p:cTn id="59" dur="500" fill="hold"/>
                                        <p:tgtEl>
                                          <p:spTgt spid="33"/>
                                        </p:tgtEl>
                                        <p:attrNameLst>
                                          <p:attrName>ppt_w</p:attrName>
                                        </p:attrNameLst>
                                      </p:cBhvr>
                                      <p:tavLst>
                                        <p:tav tm="0">
                                          <p:val>
                                            <p:fltVal val="0"/>
                                          </p:val>
                                        </p:tav>
                                        <p:tav tm="100000">
                                          <p:val>
                                            <p:strVal val="#ppt_w"/>
                                          </p:val>
                                        </p:tav>
                                      </p:tavLst>
                                    </p:anim>
                                    <p:anim calcmode="lin" valueType="num">
                                      <p:cBhvr>
                                        <p:cTn id="60" dur="500" fill="hold"/>
                                        <p:tgtEl>
                                          <p:spTgt spid="33"/>
                                        </p:tgtEl>
                                        <p:attrNameLst>
                                          <p:attrName>ppt_h</p:attrName>
                                        </p:attrNameLst>
                                      </p:cBhvr>
                                      <p:tavLst>
                                        <p:tav tm="0">
                                          <p:val>
                                            <p:fltVal val="0"/>
                                          </p:val>
                                        </p:tav>
                                        <p:tav tm="100000">
                                          <p:val>
                                            <p:strVal val="#ppt_h"/>
                                          </p:val>
                                        </p:tav>
                                      </p:tavLst>
                                    </p:anim>
                                    <p:animEffect transition="in" filter="fade">
                                      <p:cBhvr>
                                        <p:cTn id="61" dur="500"/>
                                        <p:tgtEl>
                                          <p:spTgt spid="33"/>
                                        </p:tgtEl>
                                      </p:cBhvr>
                                    </p:animEffect>
                                  </p:childTnLst>
                                </p:cTn>
                              </p:par>
                              <p:par>
                                <p:cTn id="62" presetID="53" presetClass="entr" presetSubtype="16" fill="hold" grpId="0" nodeType="withEffect">
                                  <p:stCondLst>
                                    <p:cond delay="500"/>
                                  </p:stCondLst>
                                  <p:childTnLst>
                                    <p:set>
                                      <p:cBhvr>
                                        <p:cTn id="63" dur="1" fill="hold">
                                          <p:stCondLst>
                                            <p:cond delay="0"/>
                                          </p:stCondLst>
                                        </p:cTn>
                                        <p:tgtEl>
                                          <p:spTgt spid="34"/>
                                        </p:tgtEl>
                                        <p:attrNameLst>
                                          <p:attrName>style.visibility</p:attrName>
                                        </p:attrNameLst>
                                      </p:cBhvr>
                                      <p:to>
                                        <p:strVal val="visible"/>
                                      </p:to>
                                    </p:set>
                                    <p:anim calcmode="lin" valueType="num">
                                      <p:cBhvr>
                                        <p:cTn id="64" dur="500" fill="hold"/>
                                        <p:tgtEl>
                                          <p:spTgt spid="34"/>
                                        </p:tgtEl>
                                        <p:attrNameLst>
                                          <p:attrName>ppt_w</p:attrName>
                                        </p:attrNameLst>
                                      </p:cBhvr>
                                      <p:tavLst>
                                        <p:tav tm="0">
                                          <p:val>
                                            <p:fltVal val="0"/>
                                          </p:val>
                                        </p:tav>
                                        <p:tav tm="100000">
                                          <p:val>
                                            <p:strVal val="#ppt_w"/>
                                          </p:val>
                                        </p:tav>
                                      </p:tavLst>
                                    </p:anim>
                                    <p:anim calcmode="lin" valueType="num">
                                      <p:cBhvr>
                                        <p:cTn id="65" dur="500" fill="hold"/>
                                        <p:tgtEl>
                                          <p:spTgt spid="34"/>
                                        </p:tgtEl>
                                        <p:attrNameLst>
                                          <p:attrName>ppt_h</p:attrName>
                                        </p:attrNameLst>
                                      </p:cBhvr>
                                      <p:tavLst>
                                        <p:tav tm="0">
                                          <p:val>
                                            <p:fltVal val="0"/>
                                          </p:val>
                                        </p:tav>
                                        <p:tav tm="100000">
                                          <p:val>
                                            <p:strVal val="#ppt_h"/>
                                          </p:val>
                                        </p:tav>
                                      </p:tavLst>
                                    </p:anim>
                                    <p:animEffect transition="in" filter="fade">
                                      <p:cBhvr>
                                        <p:cTn id="66" dur="500"/>
                                        <p:tgtEl>
                                          <p:spTgt spid="34"/>
                                        </p:tgtEl>
                                      </p:cBhvr>
                                    </p:animEffect>
                                  </p:childTnLst>
                                </p:cTn>
                              </p:par>
                            </p:childTnLst>
                          </p:cTn>
                        </p:par>
                        <p:par>
                          <p:cTn id="67" fill="hold">
                            <p:stCondLst>
                              <p:cond delay="4600"/>
                            </p:stCondLst>
                            <p:childTnLst>
                              <p:par>
                                <p:cTn id="68" presetID="42" presetClass="entr" presetSubtype="0" fill="hold" grpId="0" nodeType="afterEffect">
                                  <p:stCondLst>
                                    <p:cond delay="0"/>
                                  </p:stCondLst>
                                  <p:childTnLst>
                                    <p:set>
                                      <p:cBhvr>
                                        <p:cTn id="69" dur="1" fill="hold">
                                          <p:stCondLst>
                                            <p:cond delay="0"/>
                                          </p:stCondLst>
                                        </p:cTn>
                                        <p:tgtEl>
                                          <p:spTgt spid="53"/>
                                        </p:tgtEl>
                                        <p:attrNameLst>
                                          <p:attrName>style.visibility</p:attrName>
                                        </p:attrNameLst>
                                      </p:cBhvr>
                                      <p:to>
                                        <p:strVal val="visible"/>
                                      </p:to>
                                    </p:set>
                                    <p:animEffect transition="in" filter="fade">
                                      <p:cBhvr>
                                        <p:cTn id="70" dur="1000"/>
                                        <p:tgtEl>
                                          <p:spTgt spid="53"/>
                                        </p:tgtEl>
                                      </p:cBhvr>
                                    </p:animEffect>
                                    <p:anim calcmode="lin" valueType="num">
                                      <p:cBhvr>
                                        <p:cTn id="71" dur="1000" fill="hold"/>
                                        <p:tgtEl>
                                          <p:spTgt spid="53"/>
                                        </p:tgtEl>
                                        <p:attrNameLst>
                                          <p:attrName>ppt_x</p:attrName>
                                        </p:attrNameLst>
                                      </p:cBhvr>
                                      <p:tavLst>
                                        <p:tav tm="0">
                                          <p:val>
                                            <p:strVal val="#ppt_x"/>
                                          </p:val>
                                        </p:tav>
                                        <p:tav tm="100000">
                                          <p:val>
                                            <p:strVal val="#ppt_x"/>
                                          </p:val>
                                        </p:tav>
                                      </p:tavLst>
                                    </p:anim>
                                    <p:anim calcmode="lin" valueType="num">
                                      <p:cBhvr>
                                        <p:cTn id="72" dur="1000" fill="hold"/>
                                        <p:tgtEl>
                                          <p:spTgt spid="53"/>
                                        </p:tgtEl>
                                        <p:attrNameLst>
                                          <p:attrName>ppt_y</p:attrName>
                                        </p:attrNameLst>
                                      </p:cBhvr>
                                      <p:tavLst>
                                        <p:tav tm="0">
                                          <p:val>
                                            <p:strVal val="#ppt_y+.1"/>
                                          </p:val>
                                        </p:tav>
                                        <p:tav tm="100000">
                                          <p:val>
                                            <p:strVal val="#ppt_y"/>
                                          </p:val>
                                        </p:tav>
                                      </p:tavLst>
                                    </p:anim>
                                  </p:childTnLst>
                                </p:cTn>
                              </p:par>
                            </p:childTnLst>
                          </p:cTn>
                        </p:par>
                        <p:par>
                          <p:cTn id="73" fill="hold">
                            <p:stCondLst>
                              <p:cond delay="5600"/>
                            </p:stCondLst>
                            <p:childTnLst>
                              <p:par>
                                <p:cTn id="74" presetID="53" presetClass="entr" presetSubtype="16" fill="hold" grpId="0" nodeType="afterEffect">
                                  <p:stCondLst>
                                    <p:cond delay="0"/>
                                  </p:stCondLst>
                                  <p:childTnLst>
                                    <p:set>
                                      <p:cBhvr>
                                        <p:cTn id="75" dur="1" fill="hold">
                                          <p:stCondLst>
                                            <p:cond delay="0"/>
                                          </p:stCondLst>
                                        </p:cTn>
                                        <p:tgtEl>
                                          <p:spTgt spid="73"/>
                                        </p:tgtEl>
                                        <p:attrNameLst>
                                          <p:attrName>style.visibility</p:attrName>
                                        </p:attrNameLst>
                                      </p:cBhvr>
                                      <p:to>
                                        <p:strVal val="visible"/>
                                      </p:to>
                                    </p:set>
                                    <p:anim calcmode="lin" valueType="num">
                                      <p:cBhvr>
                                        <p:cTn id="76" dur="500" fill="hold"/>
                                        <p:tgtEl>
                                          <p:spTgt spid="73"/>
                                        </p:tgtEl>
                                        <p:attrNameLst>
                                          <p:attrName>ppt_w</p:attrName>
                                        </p:attrNameLst>
                                      </p:cBhvr>
                                      <p:tavLst>
                                        <p:tav tm="0">
                                          <p:val>
                                            <p:fltVal val="0"/>
                                          </p:val>
                                        </p:tav>
                                        <p:tav tm="100000">
                                          <p:val>
                                            <p:strVal val="#ppt_w"/>
                                          </p:val>
                                        </p:tav>
                                      </p:tavLst>
                                    </p:anim>
                                    <p:anim calcmode="lin" valueType="num">
                                      <p:cBhvr>
                                        <p:cTn id="77" dur="500" fill="hold"/>
                                        <p:tgtEl>
                                          <p:spTgt spid="73"/>
                                        </p:tgtEl>
                                        <p:attrNameLst>
                                          <p:attrName>ppt_h</p:attrName>
                                        </p:attrNameLst>
                                      </p:cBhvr>
                                      <p:tavLst>
                                        <p:tav tm="0">
                                          <p:val>
                                            <p:fltVal val="0"/>
                                          </p:val>
                                        </p:tav>
                                        <p:tav tm="100000">
                                          <p:val>
                                            <p:strVal val="#ppt_h"/>
                                          </p:val>
                                        </p:tav>
                                      </p:tavLst>
                                    </p:anim>
                                    <p:animEffect transition="in" filter="fade">
                                      <p:cBhvr>
                                        <p:cTn id="78" dur="500"/>
                                        <p:tgtEl>
                                          <p:spTgt spid="73"/>
                                        </p:tgtEl>
                                      </p:cBhvr>
                                    </p:animEffect>
                                  </p:childTnLst>
                                </p:cTn>
                              </p:par>
                            </p:childTnLst>
                          </p:cTn>
                        </p:par>
                        <p:par>
                          <p:cTn id="79" fill="hold">
                            <p:stCondLst>
                              <p:cond delay="6100"/>
                            </p:stCondLst>
                            <p:childTnLst>
                              <p:par>
                                <p:cTn id="80" presetID="41" presetClass="entr" presetSubtype="0" fill="hold" grpId="0" nodeType="afterEffect">
                                  <p:stCondLst>
                                    <p:cond delay="0"/>
                                  </p:stCondLst>
                                  <p:iterate type="lt">
                                    <p:tmPct val="10000"/>
                                  </p:iterate>
                                  <p:childTnLst>
                                    <p:set>
                                      <p:cBhvr>
                                        <p:cTn id="81" dur="1" fill="hold">
                                          <p:stCondLst>
                                            <p:cond delay="0"/>
                                          </p:stCondLst>
                                        </p:cTn>
                                        <p:tgtEl>
                                          <p:spTgt spid="54"/>
                                        </p:tgtEl>
                                        <p:attrNameLst>
                                          <p:attrName>style.visibility</p:attrName>
                                        </p:attrNameLst>
                                      </p:cBhvr>
                                      <p:to>
                                        <p:strVal val="visible"/>
                                      </p:to>
                                    </p:set>
                                    <p:anim calcmode="lin" valueType="num">
                                      <p:cBhvr>
                                        <p:cTn id="82" dur="50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83" dur="500" fill="hold"/>
                                        <p:tgtEl>
                                          <p:spTgt spid="54"/>
                                        </p:tgtEl>
                                        <p:attrNameLst>
                                          <p:attrName>ppt_y</p:attrName>
                                        </p:attrNameLst>
                                      </p:cBhvr>
                                      <p:tavLst>
                                        <p:tav tm="0">
                                          <p:val>
                                            <p:strVal val="#ppt_y"/>
                                          </p:val>
                                        </p:tav>
                                        <p:tav tm="100000">
                                          <p:val>
                                            <p:strVal val="#ppt_y"/>
                                          </p:val>
                                        </p:tav>
                                      </p:tavLst>
                                    </p:anim>
                                    <p:anim calcmode="lin" valueType="num">
                                      <p:cBhvr>
                                        <p:cTn id="84" dur="50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85" dur="500" fill="hold"/>
                                        <p:tgtEl>
                                          <p:spTgt spid="54"/>
                                        </p:tgtEl>
                                        <p:attrNameLst>
                                          <p:attrName>ppt_w</p:attrName>
                                        </p:attrNameLst>
                                      </p:cBhvr>
                                      <p:tavLst>
                                        <p:tav tm="0">
                                          <p:val>
                                            <p:strVal val="#ppt_w/10"/>
                                          </p:val>
                                        </p:tav>
                                        <p:tav tm="50000">
                                          <p:val>
                                            <p:strVal val="#ppt_w+.01"/>
                                          </p:val>
                                        </p:tav>
                                        <p:tav tm="100000">
                                          <p:val>
                                            <p:strVal val="#ppt_w"/>
                                          </p:val>
                                        </p:tav>
                                      </p:tavLst>
                                    </p:anim>
                                    <p:animEffect transition="in" filter="fade">
                                      <p:cBhvr>
                                        <p:cTn id="86" dur="500" tmFilter="0,0; .5, 1; 1, 1"/>
                                        <p:tgtEl>
                                          <p:spTgt spid="54"/>
                                        </p:tgtEl>
                                      </p:cBhvr>
                                    </p:animEffect>
                                  </p:childTnLst>
                                </p:cTn>
                              </p:par>
                            </p:childTnLst>
                          </p:cTn>
                        </p:par>
                        <p:par>
                          <p:cTn id="87" fill="hold">
                            <p:stCondLst>
                              <p:cond delay="6850"/>
                            </p:stCondLst>
                            <p:childTnLst>
                              <p:par>
                                <p:cTn id="88" presetID="22" presetClass="entr" presetSubtype="4" fill="hold" nodeType="afterEffect">
                                  <p:stCondLst>
                                    <p:cond delay="0"/>
                                  </p:stCondLst>
                                  <p:childTnLst>
                                    <p:set>
                                      <p:cBhvr>
                                        <p:cTn id="89" dur="1" fill="hold">
                                          <p:stCondLst>
                                            <p:cond delay="0"/>
                                          </p:stCondLst>
                                        </p:cTn>
                                        <p:tgtEl>
                                          <p:spTgt spid="38"/>
                                        </p:tgtEl>
                                        <p:attrNameLst>
                                          <p:attrName>style.visibility</p:attrName>
                                        </p:attrNameLst>
                                      </p:cBhvr>
                                      <p:to>
                                        <p:strVal val="visible"/>
                                      </p:to>
                                    </p:set>
                                    <p:animEffect transition="in" filter="wipe(down)">
                                      <p:cBhvr>
                                        <p:cTn id="90" dur="500"/>
                                        <p:tgtEl>
                                          <p:spTgt spid="38"/>
                                        </p:tgtEl>
                                      </p:cBhvr>
                                    </p:animEffect>
                                  </p:childTnLst>
                                </p:cTn>
                              </p:par>
                            </p:childTnLst>
                          </p:cTn>
                        </p:par>
                        <p:par>
                          <p:cTn id="91" fill="hold">
                            <p:stCondLst>
                              <p:cond delay="7350"/>
                            </p:stCondLst>
                            <p:childTnLst>
                              <p:par>
                                <p:cTn id="92" presetID="53" presetClass="entr" presetSubtype="16" fill="hold" grpId="0" nodeType="afterEffect">
                                  <p:stCondLst>
                                    <p:cond delay="0"/>
                                  </p:stCondLst>
                                  <p:childTnLst>
                                    <p:set>
                                      <p:cBhvr>
                                        <p:cTn id="93" dur="1" fill="hold">
                                          <p:stCondLst>
                                            <p:cond delay="0"/>
                                          </p:stCondLst>
                                        </p:cTn>
                                        <p:tgtEl>
                                          <p:spTgt spid="39"/>
                                        </p:tgtEl>
                                        <p:attrNameLst>
                                          <p:attrName>style.visibility</p:attrName>
                                        </p:attrNameLst>
                                      </p:cBhvr>
                                      <p:to>
                                        <p:strVal val="visible"/>
                                      </p:to>
                                    </p:set>
                                    <p:anim calcmode="lin" valueType="num">
                                      <p:cBhvr>
                                        <p:cTn id="94" dur="500" fill="hold"/>
                                        <p:tgtEl>
                                          <p:spTgt spid="39"/>
                                        </p:tgtEl>
                                        <p:attrNameLst>
                                          <p:attrName>ppt_w</p:attrName>
                                        </p:attrNameLst>
                                      </p:cBhvr>
                                      <p:tavLst>
                                        <p:tav tm="0">
                                          <p:val>
                                            <p:fltVal val="0"/>
                                          </p:val>
                                        </p:tav>
                                        <p:tav tm="100000">
                                          <p:val>
                                            <p:strVal val="#ppt_w"/>
                                          </p:val>
                                        </p:tav>
                                      </p:tavLst>
                                    </p:anim>
                                    <p:anim calcmode="lin" valueType="num">
                                      <p:cBhvr>
                                        <p:cTn id="95" dur="500" fill="hold"/>
                                        <p:tgtEl>
                                          <p:spTgt spid="39"/>
                                        </p:tgtEl>
                                        <p:attrNameLst>
                                          <p:attrName>ppt_h</p:attrName>
                                        </p:attrNameLst>
                                      </p:cBhvr>
                                      <p:tavLst>
                                        <p:tav tm="0">
                                          <p:val>
                                            <p:fltVal val="0"/>
                                          </p:val>
                                        </p:tav>
                                        <p:tav tm="100000">
                                          <p:val>
                                            <p:strVal val="#ppt_h"/>
                                          </p:val>
                                        </p:tav>
                                      </p:tavLst>
                                    </p:anim>
                                    <p:animEffect transition="in" filter="fade">
                                      <p:cBhvr>
                                        <p:cTn id="96" dur="500"/>
                                        <p:tgtEl>
                                          <p:spTgt spid="39"/>
                                        </p:tgtEl>
                                      </p:cBhvr>
                                    </p:animEffect>
                                  </p:childTnLst>
                                </p:cTn>
                              </p:par>
                              <p:par>
                                <p:cTn id="97" presetID="53" presetClass="entr" presetSubtype="16" fill="hold" grpId="0" nodeType="withEffect">
                                  <p:stCondLst>
                                    <p:cond delay="500"/>
                                  </p:stCondLst>
                                  <p:childTnLst>
                                    <p:set>
                                      <p:cBhvr>
                                        <p:cTn id="98" dur="1" fill="hold">
                                          <p:stCondLst>
                                            <p:cond delay="0"/>
                                          </p:stCondLst>
                                        </p:cTn>
                                        <p:tgtEl>
                                          <p:spTgt spid="40"/>
                                        </p:tgtEl>
                                        <p:attrNameLst>
                                          <p:attrName>style.visibility</p:attrName>
                                        </p:attrNameLst>
                                      </p:cBhvr>
                                      <p:to>
                                        <p:strVal val="visible"/>
                                      </p:to>
                                    </p:set>
                                    <p:anim calcmode="lin" valueType="num">
                                      <p:cBhvr>
                                        <p:cTn id="99" dur="500" fill="hold"/>
                                        <p:tgtEl>
                                          <p:spTgt spid="40"/>
                                        </p:tgtEl>
                                        <p:attrNameLst>
                                          <p:attrName>ppt_w</p:attrName>
                                        </p:attrNameLst>
                                      </p:cBhvr>
                                      <p:tavLst>
                                        <p:tav tm="0">
                                          <p:val>
                                            <p:fltVal val="0"/>
                                          </p:val>
                                        </p:tav>
                                        <p:tav tm="100000">
                                          <p:val>
                                            <p:strVal val="#ppt_w"/>
                                          </p:val>
                                        </p:tav>
                                      </p:tavLst>
                                    </p:anim>
                                    <p:anim calcmode="lin" valueType="num">
                                      <p:cBhvr>
                                        <p:cTn id="100" dur="500" fill="hold"/>
                                        <p:tgtEl>
                                          <p:spTgt spid="40"/>
                                        </p:tgtEl>
                                        <p:attrNameLst>
                                          <p:attrName>ppt_h</p:attrName>
                                        </p:attrNameLst>
                                      </p:cBhvr>
                                      <p:tavLst>
                                        <p:tav tm="0">
                                          <p:val>
                                            <p:fltVal val="0"/>
                                          </p:val>
                                        </p:tav>
                                        <p:tav tm="100000">
                                          <p:val>
                                            <p:strVal val="#ppt_h"/>
                                          </p:val>
                                        </p:tav>
                                      </p:tavLst>
                                    </p:anim>
                                    <p:animEffect transition="in" filter="fade">
                                      <p:cBhvr>
                                        <p:cTn id="101" dur="500"/>
                                        <p:tgtEl>
                                          <p:spTgt spid="40"/>
                                        </p:tgtEl>
                                      </p:cBhvr>
                                    </p:animEffect>
                                  </p:childTnLst>
                                </p:cTn>
                              </p:par>
                              <p:par>
                                <p:cTn id="102" presetID="53" presetClass="entr" presetSubtype="16" fill="hold" grpId="0" nodeType="withEffect">
                                  <p:stCondLst>
                                    <p:cond delay="500"/>
                                  </p:stCondLst>
                                  <p:childTnLst>
                                    <p:set>
                                      <p:cBhvr>
                                        <p:cTn id="103" dur="1" fill="hold">
                                          <p:stCondLst>
                                            <p:cond delay="0"/>
                                          </p:stCondLst>
                                        </p:cTn>
                                        <p:tgtEl>
                                          <p:spTgt spid="49"/>
                                        </p:tgtEl>
                                        <p:attrNameLst>
                                          <p:attrName>style.visibility</p:attrName>
                                        </p:attrNameLst>
                                      </p:cBhvr>
                                      <p:to>
                                        <p:strVal val="visible"/>
                                      </p:to>
                                    </p:set>
                                    <p:anim calcmode="lin" valueType="num">
                                      <p:cBhvr>
                                        <p:cTn id="104" dur="500" fill="hold"/>
                                        <p:tgtEl>
                                          <p:spTgt spid="49"/>
                                        </p:tgtEl>
                                        <p:attrNameLst>
                                          <p:attrName>ppt_w</p:attrName>
                                        </p:attrNameLst>
                                      </p:cBhvr>
                                      <p:tavLst>
                                        <p:tav tm="0">
                                          <p:val>
                                            <p:fltVal val="0"/>
                                          </p:val>
                                        </p:tav>
                                        <p:tav tm="100000">
                                          <p:val>
                                            <p:strVal val="#ppt_w"/>
                                          </p:val>
                                        </p:tav>
                                      </p:tavLst>
                                    </p:anim>
                                    <p:anim calcmode="lin" valueType="num">
                                      <p:cBhvr>
                                        <p:cTn id="105" dur="500" fill="hold"/>
                                        <p:tgtEl>
                                          <p:spTgt spid="49"/>
                                        </p:tgtEl>
                                        <p:attrNameLst>
                                          <p:attrName>ppt_h</p:attrName>
                                        </p:attrNameLst>
                                      </p:cBhvr>
                                      <p:tavLst>
                                        <p:tav tm="0">
                                          <p:val>
                                            <p:fltVal val="0"/>
                                          </p:val>
                                        </p:tav>
                                        <p:tav tm="100000">
                                          <p:val>
                                            <p:strVal val="#ppt_h"/>
                                          </p:val>
                                        </p:tav>
                                      </p:tavLst>
                                    </p:anim>
                                    <p:animEffect transition="in" filter="fade">
                                      <p:cBhvr>
                                        <p:cTn id="106" dur="500"/>
                                        <p:tgtEl>
                                          <p:spTgt spid="49"/>
                                        </p:tgtEl>
                                      </p:cBhvr>
                                    </p:animEffect>
                                  </p:childTnLst>
                                </p:cTn>
                              </p:par>
                              <p:par>
                                <p:cTn id="107" presetID="53" presetClass="entr" presetSubtype="16" fill="hold" grpId="0" nodeType="withEffect">
                                  <p:stCondLst>
                                    <p:cond delay="500"/>
                                  </p:stCondLst>
                                  <p:childTnLst>
                                    <p:set>
                                      <p:cBhvr>
                                        <p:cTn id="108" dur="1" fill="hold">
                                          <p:stCondLst>
                                            <p:cond delay="0"/>
                                          </p:stCondLst>
                                        </p:cTn>
                                        <p:tgtEl>
                                          <p:spTgt spid="50"/>
                                        </p:tgtEl>
                                        <p:attrNameLst>
                                          <p:attrName>style.visibility</p:attrName>
                                        </p:attrNameLst>
                                      </p:cBhvr>
                                      <p:to>
                                        <p:strVal val="visible"/>
                                      </p:to>
                                    </p:set>
                                    <p:anim calcmode="lin" valueType="num">
                                      <p:cBhvr>
                                        <p:cTn id="109" dur="500" fill="hold"/>
                                        <p:tgtEl>
                                          <p:spTgt spid="50"/>
                                        </p:tgtEl>
                                        <p:attrNameLst>
                                          <p:attrName>ppt_w</p:attrName>
                                        </p:attrNameLst>
                                      </p:cBhvr>
                                      <p:tavLst>
                                        <p:tav tm="0">
                                          <p:val>
                                            <p:fltVal val="0"/>
                                          </p:val>
                                        </p:tav>
                                        <p:tav tm="100000">
                                          <p:val>
                                            <p:strVal val="#ppt_w"/>
                                          </p:val>
                                        </p:tav>
                                      </p:tavLst>
                                    </p:anim>
                                    <p:anim calcmode="lin" valueType="num">
                                      <p:cBhvr>
                                        <p:cTn id="110" dur="500" fill="hold"/>
                                        <p:tgtEl>
                                          <p:spTgt spid="50"/>
                                        </p:tgtEl>
                                        <p:attrNameLst>
                                          <p:attrName>ppt_h</p:attrName>
                                        </p:attrNameLst>
                                      </p:cBhvr>
                                      <p:tavLst>
                                        <p:tav tm="0">
                                          <p:val>
                                            <p:fltVal val="0"/>
                                          </p:val>
                                        </p:tav>
                                        <p:tav tm="100000">
                                          <p:val>
                                            <p:strVal val="#ppt_h"/>
                                          </p:val>
                                        </p:tav>
                                      </p:tavLst>
                                    </p:anim>
                                    <p:animEffect transition="in" filter="fade">
                                      <p:cBhvr>
                                        <p:cTn id="111" dur="500"/>
                                        <p:tgtEl>
                                          <p:spTgt spid="50"/>
                                        </p:tgtEl>
                                      </p:cBhvr>
                                    </p:animEffect>
                                  </p:childTnLst>
                                </p:cTn>
                              </p:par>
                              <p:par>
                                <p:cTn id="112" presetID="53" presetClass="entr" presetSubtype="16" fill="hold" grpId="0" nodeType="withEffect">
                                  <p:stCondLst>
                                    <p:cond delay="500"/>
                                  </p:stCondLst>
                                  <p:childTnLst>
                                    <p:set>
                                      <p:cBhvr>
                                        <p:cTn id="113" dur="1" fill="hold">
                                          <p:stCondLst>
                                            <p:cond delay="0"/>
                                          </p:stCondLst>
                                        </p:cTn>
                                        <p:tgtEl>
                                          <p:spTgt spid="51"/>
                                        </p:tgtEl>
                                        <p:attrNameLst>
                                          <p:attrName>style.visibility</p:attrName>
                                        </p:attrNameLst>
                                      </p:cBhvr>
                                      <p:to>
                                        <p:strVal val="visible"/>
                                      </p:to>
                                    </p:set>
                                    <p:anim calcmode="lin" valueType="num">
                                      <p:cBhvr>
                                        <p:cTn id="114" dur="500" fill="hold"/>
                                        <p:tgtEl>
                                          <p:spTgt spid="51"/>
                                        </p:tgtEl>
                                        <p:attrNameLst>
                                          <p:attrName>ppt_w</p:attrName>
                                        </p:attrNameLst>
                                      </p:cBhvr>
                                      <p:tavLst>
                                        <p:tav tm="0">
                                          <p:val>
                                            <p:fltVal val="0"/>
                                          </p:val>
                                        </p:tav>
                                        <p:tav tm="100000">
                                          <p:val>
                                            <p:strVal val="#ppt_w"/>
                                          </p:val>
                                        </p:tav>
                                      </p:tavLst>
                                    </p:anim>
                                    <p:anim calcmode="lin" valueType="num">
                                      <p:cBhvr>
                                        <p:cTn id="115" dur="500" fill="hold"/>
                                        <p:tgtEl>
                                          <p:spTgt spid="51"/>
                                        </p:tgtEl>
                                        <p:attrNameLst>
                                          <p:attrName>ppt_h</p:attrName>
                                        </p:attrNameLst>
                                      </p:cBhvr>
                                      <p:tavLst>
                                        <p:tav tm="0">
                                          <p:val>
                                            <p:fltVal val="0"/>
                                          </p:val>
                                        </p:tav>
                                        <p:tav tm="100000">
                                          <p:val>
                                            <p:strVal val="#ppt_h"/>
                                          </p:val>
                                        </p:tav>
                                      </p:tavLst>
                                    </p:anim>
                                    <p:animEffect transition="in" filter="fade">
                                      <p:cBhvr>
                                        <p:cTn id="116" dur="500"/>
                                        <p:tgtEl>
                                          <p:spTgt spid="51"/>
                                        </p:tgtEl>
                                      </p:cBhvr>
                                    </p:animEffect>
                                  </p:childTnLst>
                                </p:cTn>
                              </p:par>
                              <p:par>
                                <p:cTn id="117" presetID="53" presetClass="entr" presetSubtype="16" fill="hold" grpId="0" nodeType="withEffect">
                                  <p:stCondLst>
                                    <p:cond delay="500"/>
                                  </p:stCondLst>
                                  <p:childTnLst>
                                    <p:set>
                                      <p:cBhvr>
                                        <p:cTn id="118" dur="1" fill="hold">
                                          <p:stCondLst>
                                            <p:cond delay="0"/>
                                          </p:stCondLst>
                                        </p:cTn>
                                        <p:tgtEl>
                                          <p:spTgt spid="52"/>
                                        </p:tgtEl>
                                        <p:attrNameLst>
                                          <p:attrName>style.visibility</p:attrName>
                                        </p:attrNameLst>
                                      </p:cBhvr>
                                      <p:to>
                                        <p:strVal val="visible"/>
                                      </p:to>
                                    </p:set>
                                    <p:anim calcmode="lin" valueType="num">
                                      <p:cBhvr>
                                        <p:cTn id="119" dur="500" fill="hold"/>
                                        <p:tgtEl>
                                          <p:spTgt spid="52"/>
                                        </p:tgtEl>
                                        <p:attrNameLst>
                                          <p:attrName>ppt_w</p:attrName>
                                        </p:attrNameLst>
                                      </p:cBhvr>
                                      <p:tavLst>
                                        <p:tav tm="0">
                                          <p:val>
                                            <p:fltVal val="0"/>
                                          </p:val>
                                        </p:tav>
                                        <p:tav tm="100000">
                                          <p:val>
                                            <p:strVal val="#ppt_w"/>
                                          </p:val>
                                        </p:tav>
                                      </p:tavLst>
                                    </p:anim>
                                    <p:anim calcmode="lin" valueType="num">
                                      <p:cBhvr>
                                        <p:cTn id="120" dur="500" fill="hold"/>
                                        <p:tgtEl>
                                          <p:spTgt spid="52"/>
                                        </p:tgtEl>
                                        <p:attrNameLst>
                                          <p:attrName>ppt_h</p:attrName>
                                        </p:attrNameLst>
                                      </p:cBhvr>
                                      <p:tavLst>
                                        <p:tav tm="0">
                                          <p:val>
                                            <p:fltVal val="0"/>
                                          </p:val>
                                        </p:tav>
                                        <p:tav tm="100000">
                                          <p:val>
                                            <p:strVal val="#ppt_h"/>
                                          </p:val>
                                        </p:tav>
                                      </p:tavLst>
                                    </p:anim>
                                    <p:animEffect transition="in" filter="fade">
                                      <p:cBhvr>
                                        <p:cTn id="121" dur="500"/>
                                        <p:tgtEl>
                                          <p:spTgt spid="52"/>
                                        </p:tgtEl>
                                      </p:cBhvr>
                                    </p:animEffect>
                                  </p:childTnLst>
                                </p:cTn>
                              </p:par>
                            </p:childTnLst>
                          </p:cTn>
                        </p:par>
                        <p:par>
                          <p:cTn id="122" fill="hold">
                            <p:stCondLst>
                              <p:cond delay="8350"/>
                            </p:stCondLst>
                            <p:childTnLst>
                              <p:par>
                                <p:cTn id="123" presetID="42" presetClass="entr" presetSubtype="0" fill="hold" grpId="0" nodeType="afterEffect">
                                  <p:stCondLst>
                                    <p:cond delay="0"/>
                                  </p:stCondLst>
                                  <p:childTnLst>
                                    <p:set>
                                      <p:cBhvr>
                                        <p:cTn id="124" dur="1" fill="hold">
                                          <p:stCondLst>
                                            <p:cond delay="0"/>
                                          </p:stCondLst>
                                        </p:cTn>
                                        <p:tgtEl>
                                          <p:spTgt spid="62"/>
                                        </p:tgtEl>
                                        <p:attrNameLst>
                                          <p:attrName>style.visibility</p:attrName>
                                        </p:attrNameLst>
                                      </p:cBhvr>
                                      <p:to>
                                        <p:strVal val="visible"/>
                                      </p:to>
                                    </p:set>
                                    <p:animEffect transition="in" filter="fade">
                                      <p:cBhvr>
                                        <p:cTn id="125" dur="1000"/>
                                        <p:tgtEl>
                                          <p:spTgt spid="62"/>
                                        </p:tgtEl>
                                      </p:cBhvr>
                                    </p:animEffect>
                                    <p:anim calcmode="lin" valueType="num">
                                      <p:cBhvr>
                                        <p:cTn id="126" dur="1000" fill="hold"/>
                                        <p:tgtEl>
                                          <p:spTgt spid="62"/>
                                        </p:tgtEl>
                                        <p:attrNameLst>
                                          <p:attrName>ppt_x</p:attrName>
                                        </p:attrNameLst>
                                      </p:cBhvr>
                                      <p:tavLst>
                                        <p:tav tm="0">
                                          <p:val>
                                            <p:strVal val="#ppt_x"/>
                                          </p:val>
                                        </p:tav>
                                        <p:tav tm="100000">
                                          <p:val>
                                            <p:strVal val="#ppt_x"/>
                                          </p:val>
                                        </p:tav>
                                      </p:tavLst>
                                    </p:anim>
                                    <p:anim calcmode="lin" valueType="num">
                                      <p:cBhvr>
                                        <p:cTn id="127" dur="1000" fill="hold"/>
                                        <p:tgtEl>
                                          <p:spTgt spid="62"/>
                                        </p:tgtEl>
                                        <p:attrNameLst>
                                          <p:attrName>ppt_y</p:attrName>
                                        </p:attrNameLst>
                                      </p:cBhvr>
                                      <p:tavLst>
                                        <p:tav tm="0">
                                          <p:val>
                                            <p:strVal val="#ppt_y+.1"/>
                                          </p:val>
                                        </p:tav>
                                        <p:tav tm="100000">
                                          <p:val>
                                            <p:strVal val="#ppt_y"/>
                                          </p:val>
                                        </p:tav>
                                      </p:tavLst>
                                    </p:anim>
                                  </p:childTnLst>
                                </p:cTn>
                              </p:par>
                            </p:childTnLst>
                          </p:cTn>
                        </p:par>
                        <p:par>
                          <p:cTn id="128" fill="hold">
                            <p:stCondLst>
                              <p:cond delay="9350"/>
                            </p:stCondLst>
                            <p:childTnLst>
                              <p:par>
                                <p:cTn id="129" presetID="53" presetClass="entr" presetSubtype="16" fill="hold" grpId="0" nodeType="afterEffect">
                                  <p:stCondLst>
                                    <p:cond delay="0"/>
                                  </p:stCondLst>
                                  <p:childTnLst>
                                    <p:set>
                                      <p:cBhvr>
                                        <p:cTn id="130" dur="1" fill="hold">
                                          <p:stCondLst>
                                            <p:cond delay="0"/>
                                          </p:stCondLst>
                                        </p:cTn>
                                        <p:tgtEl>
                                          <p:spTgt spid="74"/>
                                        </p:tgtEl>
                                        <p:attrNameLst>
                                          <p:attrName>style.visibility</p:attrName>
                                        </p:attrNameLst>
                                      </p:cBhvr>
                                      <p:to>
                                        <p:strVal val="visible"/>
                                      </p:to>
                                    </p:set>
                                    <p:anim calcmode="lin" valueType="num">
                                      <p:cBhvr>
                                        <p:cTn id="131" dur="500" fill="hold"/>
                                        <p:tgtEl>
                                          <p:spTgt spid="74"/>
                                        </p:tgtEl>
                                        <p:attrNameLst>
                                          <p:attrName>ppt_w</p:attrName>
                                        </p:attrNameLst>
                                      </p:cBhvr>
                                      <p:tavLst>
                                        <p:tav tm="0">
                                          <p:val>
                                            <p:fltVal val="0"/>
                                          </p:val>
                                        </p:tav>
                                        <p:tav tm="100000">
                                          <p:val>
                                            <p:strVal val="#ppt_w"/>
                                          </p:val>
                                        </p:tav>
                                      </p:tavLst>
                                    </p:anim>
                                    <p:anim calcmode="lin" valueType="num">
                                      <p:cBhvr>
                                        <p:cTn id="132" dur="500" fill="hold"/>
                                        <p:tgtEl>
                                          <p:spTgt spid="74"/>
                                        </p:tgtEl>
                                        <p:attrNameLst>
                                          <p:attrName>ppt_h</p:attrName>
                                        </p:attrNameLst>
                                      </p:cBhvr>
                                      <p:tavLst>
                                        <p:tav tm="0">
                                          <p:val>
                                            <p:fltVal val="0"/>
                                          </p:val>
                                        </p:tav>
                                        <p:tav tm="100000">
                                          <p:val>
                                            <p:strVal val="#ppt_h"/>
                                          </p:val>
                                        </p:tav>
                                      </p:tavLst>
                                    </p:anim>
                                    <p:animEffect transition="in" filter="fade">
                                      <p:cBhvr>
                                        <p:cTn id="133" dur="500"/>
                                        <p:tgtEl>
                                          <p:spTgt spid="74"/>
                                        </p:tgtEl>
                                      </p:cBhvr>
                                    </p:animEffect>
                                  </p:childTnLst>
                                </p:cTn>
                              </p:par>
                            </p:childTnLst>
                          </p:cTn>
                        </p:par>
                        <p:par>
                          <p:cTn id="134" fill="hold">
                            <p:stCondLst>
                              <p:cond delay="9850"/>
                            </p:stCondLst>
                            <p:childTnLst>
                              <p:par>
                                <p:cTn id="135" presetID="41" presetClass="entr" presetSubtype="0" fill="hold" grpId="0" nodeType="afterEffect">
                                  <p:stCondLst>
                                    <p:cond delay="0"/>
                                  </p:stCondLst>
                                  <p:iterate type="lt">
                                    <p:tmPct val="10000"/>
                                  </p:iterate>
                                  <p:childTnLst>
                                    <p:set>
                                      <p:cBhvr>
                                        <p:cTn id="136" dur="1" fill="hold">
                                          <p:stCondLst>
                                            <p:cond delay="0"/>
                                          </p:stCondLst>
                                        </p:cTn>
                                        <p:tgtEl>
                                          <p:spTgt spid="63"/>
                                        </p:tgtEl>
                                        <p:attrNameLst>
                                          <p:attrName>style.visibility</p:attrName>
                                        </p:attrNameLst>
                                      </p:cBhvr>
                                      <p:to>
                                        <p:strVal val="visible"/>
                                      </p:to>
                                    </p:set>
                                    <p:anim calcmode="lin" valueType="num">
                                      <p:cBhvr>
                                        <p:cTn id="137" dur="500" fill="hold"/>
                                        <p:tgtEl>
                                          <p:spTgt spid="63"/>
                                        </p:tgtEl>
                                        <p:attrNameLst>
                                          <p:attrName>ppt_x</p:attrName>
                                        </p:attrNameLst>
                                      </p:cBhvr>
                                      <p:tavLst>
                                        <p:tav tm="0">
                                          <p:val>
                                            <p:strVal val="#ppt_x"/>
                                          </p:val>
                                        </p:tav>
                                        <p:tav tm="50000">
                                          <p:val>
                                            <p:strVal val="#ppt_x+.1"/>
                                          </p:val>
                                        </p:tav>
                                        <p:tav tm="100000">
                                          <p:val>
                                            <p:strVal val="#ppt_x"/>
                                          </p:val>
                                        </p:tav>
                                      </p:tavLst>
                                    </p:anim>
                                    <p:anim calcmode="lin" valueType="num">
                                      <p:cBhvr>
                                        <p:cTn id="138" dur="500" fill="hold"/>
                                        <p:tgtEl>
                                          <p:spTgt spid="63"/>
                                        </p:tgtEl>
                                        <p:attrNameLst>
                                          <p:attrName>ppt_y</p:attrName>
                                        </p:attrNameLst>
                                      </p:cBhvr>
                                      <p:tavLst>
                                        <p:tav tm="0">
                                          <p:val>
                                            <p:strVal val="#ppt_y"/>
                                          </p:val>
                                        </p:tav>
                                        <p:tav tm="100000">
                                          <p:val>
                                            <p:strVal val="#ppt_y"/>
                                          </p:val>
                                        </p:tav>
                                      </p:tavLst>
                                    </p:anim>
                                    <p:anim calcmode="lin" valueType="num">
                                      <p:cBhvr>
                                        <p:cTn id="139" dur="500" fill="hold"/>
                                        <p:tgtEl>
                                          <p:spTgt spid="63"/>
                                        </p:tgtEl>
                                        <p:attrNameLst>
                                          <p:attrName>ppt_h</p:attrName>
                                        </p:attrNameLst>
                                      </p:cBhvr>
                                      <p:tavLst>
                                        <p:tav tm="0">
                                          <p:val>
                                            <p:strVal val="#ppt_h/10"/>
                                          </p:val>
                                        </p:tav>
                                        <p:tav tm="50000">
                                          <p:val>
                                            <p:strVal val="#ppt_h+.01"/>
                                          </p:val>
                                        </p:tav>
                                        <p:tav tm="100000">
                                          <p:val>
                                            <p:strVal val="#ppt_h"/>
                                          </p:val>
                                        </p:tav>
                                      </p:tavLst>
                                    </p:anim>
                                    <p:anim calcmode="lin" valueType="num">
                                      <p:cBhvr>
                                        <p:cTn id="140" dur="500" fill="hold"/>
                                        <p:tgtEl>
                                          <p:spTgt spid="63"/>
                                        </p:tgtEl>
                                        <p:attrNameLst>
                                          <p:attrName>ppt_w</p:attrName>
                                        </p:attrNameLst>
                                      </p:cBhvr>
                                      <p:tavLst>
                                        <p:tav tm="0">
                                          <p:val>
                                            <p:strVal val="#ppt_w/10"/>
                                          </p:val>
                                        </p:tav>
                                        <p:tav tm="50000">
                                          <p:val>
                                            <p:strVal val="#ppt_w+.01"/>
                                          </p:val>
                                        </p:tav>
                                        <p:tav tm="100000">
                                          <p:val>
                                            <p:strVal val="#ppt_w"/>
                                          </p:val>
                                        </p:tav>
                                      </p:tavLst>
                                    </p:anim>
                                    <p:animEffect transition="in" filter="fade">
                                      <p:cBhvr>
                                        <p:cTn id="141" dur="500" tmFilter="0,0; .5, 1; 1, 1"/>
                                        <p:tgtEl>
                                          <p:spTgt spid="63"/>
                                        </p:tgtEl>
                                      </p:cBhvr>
                                    </p:animEffect>
                                  </p:childTnLst>
                                </p:cTn>
                              </p:par>
                            </p:childTnLst>
                          </p:cTn>
                        </p:par>
                        <p:par>
                          <p:cTn id="142" fill="hold">
                            <p:stCondLst>
                              <p:cond delay="10600"/>
                            </p:stCondLst>
                            <p:childTnLst>
                              <p:par>
                                <p:cTn id="143" presetID="22" presetClass="entr" presetSubtype="4" fill="hold" nodeType="afterEffect">
                                  <p:stCondLst>
                                    <p:cond delay="0"/>
                                  </p:stCondLst>
                                  <p:childTnLst>
                                    <p:set>
                                      <p:cBhvr>
                                        <p:cTn id="144" dur="1" fill="hold">
                                          <p:stCondLst>
                                            <p:cond delay="0"/>
                                          </p:stCondLst>
                                        </p:cTn>
                                        <p:tgtEl>
                                          <p:spTgt spid="55"/>
                                        </p:tgtEl>
                                        <p:attrNameLst>
                                          <p:attrName>style.visibility</p:attrName>
                                        </p:attrNameLst>
                                      </p:cBhvr>
                                      <p:to>
                                        <p:strVal val="visible"/>
                                      </p:to>
                                    </p:set>
                                    <p:animEffect transition="in" filter="wipe(down)">
                                      <p:cBhvr>
                                        <p:cTn id="145" dur="500"/>
                                        <p:tgtEl>
                                          <p:spTgt spid="55"/>
                                        </p:tgtEl>
                                      </p:cBhvr>
                                    </p:animEffect>
                                  </p:childTnLst>
                                </p:cTn>
                              </p:par>
                            </p:childTnLst>
                          </p:cTn>
                        </p:par>
                        <p:par>
                          <p:cTn id="146" fill="hold">
                            <p:stCondLst>
                              <p:cond delay="11100"/>
                            </p:stCondLst>
                            <p:childTnLst>
                              <p:par>
                                <p:cTn id="147" presetID="53" presetClass="entr" presetSubtype="16" fill="hold" grpId="0" nodeType="afterEffect">
                                  <p:stCondLst>
                                    <p:cond delay="0"/>
                                  </p:stCondLst>
                                  <p:childTnLst>
                                    <p:set>
                                      <p:cBhvr>
                                        <p:cTn id="148" dur="1" fill="hold">
                                          <p:stCondLst>
                                            <p:cond delay="0"/>
                                          </p:stCondLst>
                                        </p:cTn>
                                        <p:tgtEl>
                                          <p:spTgt spid="56"/>
                                        </p:tgtEl>
                                        <p:attrNameLst>
                                          <p:attrName>style.visibility</p:attrName>
                                        </p:attrNameLst>
                                      </p:cBhvr>
                                      <p:to>
                                        <p:strVal val="visible"/>
                                      </p:to>
                                    </p:set>
                                    <p:anim calcmode="lin" valueType="num">
                                      <p:cBhvr>
                                        <p:cTn id="149" dur="500" fill="hold"/>
                                        <p:tgtEl>
                                          <p:spTgt spid="56"/>
                                        </p:tgtEl>
                                        <p:attrNameLst>
                                          <p:attrName>ppt_w</p:attrName>
                                        </p:attrNameLst>
                                      </p:cBhvr>
                                      <p:tavLst>
                                        <p:tav tm="0">
                                          <p:val>
                                            <p:fltVal val="0"/>
                                          </p:val>
                                        </p:tav>
                                        <p:tav tm="100000">
                                          <p:val>
                                            <p:strVal val="#ppt_w"/>
                                          </p:val>
                                        </p:tav>
                                      </p:tavLst>
                                    </p:anim>
                                    <p:anim calcmode="lin" valueType="num">
                                      <p:cBhvr>
                                        <p:cTn id="150" dur="500" fill="hold"/>
                                        <p:tgtEl>
                                          <p:spTgt spid="56"/>
                                        </p:tgtEl>
                                        <p:attrNameLst>
                                          <p:attrName>ppt_h</p:attrName>
                                        </p:attrNameLst>
                                      </p:cBhvr>
                                      <p:tavLst>
                                        <p:tav tm="0">
                                          <p:val>
                                            <p:fltVal val="0"/>
                                          </p:val>
                                        </p:tav>
                                        <p:tav tm="100000">
                                          <p:val>
                                            <p:strVal val="#ppt_h"/>
                                          </p:val>
                                        </p:tav>
                                      </p:tavLst>
                                    </p:anim>
                                    <p:animEffect transition="in" filter="fade">
                                      <p:cBhvr>
                                        <p:cTn id="151" dur="500"/>
                                        <p:tgtEl>
                                          <p:spTgt spid="56"/>
                                        </p:tgtEl>
                                      </p:cBhvr>
                                    </p:animEffect>
                                  </p:childTnLst>
                                </p:cTn>
                              </p:par>
                              <p:par>
                                <p:cTn id="152" presetID="53" presetClass="entr" presetSubtype="16" fill="hold" grpId="0" nodeType="withEffect">
                                  <p:stCondLst>
                                    <p:cond delay="500"/>
                                  </p:stCondLst>
                                  <p:childTnLst>
                                    <p:set>
                                      <p:cBhvr>
                                        <p:cTn id="153" dur="1" fill="hold">
                                          <p:stCondLst>
                                            <p:cond delay="0"/>
                                          </p:stCondLst>
                                        </p:cTn>
                                        <p:tgtEl>
                                          <p:spTgt spid="57"/>
                                        </p:tgtEl>
                                        <p:attrNameLst>
                                          <p:attrName>style.visibility</p:attrName>
                                        </p:attrNameLst>
                                      </p:cBhvr>
                                      <p:to>
                                        <p:strVal val="visible"/>
                                      </p:to>
                                    </p:set>
                                    <p:anim calcmode="lin" valueType="num">
                                      <p:cBhvr>
                                        <p:cTn id="154" dur="500" fill="hold"/>
                                        <p:tgtEl>
                                          <p:spTgt spid="57"/>
                                        </p:tgtEl>
                                        <p:attrNameLst>
                                          <p:attrName>ppt_w</p:attrName>
                                        </p:attrNameLst>
                                      </p:cBhvr>
                                      <p:tavLst>
                                        <p:tav tm="0">
                                          <p:val>
                                            <p:fltVal val="0"/>
                                          </p:val>
                                        </p:tav>
                                        <p:tav tm="100000">
                                          <p:val>
                                            <p:strVal val="#ppt_w"/>
                                          </p:val>
                                        </p:tav>
                                      </p:tavLst>
                                    </p:anim>
                                    <p:anim calcmode="lin" valueType="num">
                                      <p:cBhvr>
                                        <p:cTn id="155" dur="500" fill="hold"/>
                                        <p:tgtEl>
                                          <p:spTgt spid="57"/>
                                        </p:tgtEl>
                                        <p:attrNameLst>
                                          <p:attrName>ppt_h</p:attrName>
                                        </p:attrNameLst>
                                      </p:cBhvr>
                                      <p:tavLst>
                                        <p:tav tm="0">
                                          <p:val>
                                            <p:fltVal val="0"/>
                                          </p:val>
                                        </p:tav>
                                        <p:tav tm="100000">
                                          <p:val>
                                            <p:strVal val="#ppt_h"/>
                                          </p:val>
                                        </p:tav>
                                      </p:tavLst>
                                    </p:anim>
                                    <p:animEffect transition="in" filter="fade">
                                      <p:cBhvr>
                                        <p:cTn id="156" dur="500"/>
                                        <p:tgtEl>
                                          <p:spTgt spid="57"/>
                                        </p:tgtEl>
                                      </p:cBhvr>
                                    </p:animEffect>
                                  </p:childTnLst>
                                </p:cTn>
                              </p:par>
                              <p:par>
                                <p:cTn id="157" presetID="53" presetClass="entr" presetSubtype="16" fill="hold" grpId="0" nodeType="withEffect">
                                  <p:stCondLst>
                                    <p:cond delay="500"/>
                                  </p:stCondLst>
                                  <p:childTnLst>
                                    <p:set>
                                      <p:cBhvr>
                                        <p:cTn id="158" dur="1" fill="hold">
                                          <p:stCondLst>
                                            <p:cond delay="0"/>
                                          </p:stCondLst>
                                        </p:cTn>
                                        <p:tgtEl>
                                          <p:spTgt spid="58"/>
                                        </p:tgtEl>
                                        <p:attrNameLst>
                                          <p:attrName>style.visibility</p:attrName>
                                        </p:attrNameLst>
                                      </p:cBhvr>
                                      <p:to>
                                        <p:strVal val="visible"/>
                                      </p:to>
                                    </p:set>
                                    <p:anim calcmode="lin" valueType="num">
                                      <p:cBhvr>
                                        <p:cTn id="159" dur="500" fill="hold"/>
                                        <p:tgtEl>
                                          <p:spTgt spid="58"/>
                                        </p:tgtEl>
                                        <p:attrNameLst>
                                          <p:attrName>ppt_w</p:attrName>
                                        </p:attrNameLst>
                                      </p:cBhvr>
                                      <p:tavLst>
                                        <p:tav tm="0">
                                          <p:val>
                                            <p:fltVal val="0"/>
                                          </p:val>
                                        </p:tav>
                                        <p:tav tm="100000">
                                          <p:val>
                                            <p:strVal val="#ppt_w"/>
                                          </p:val>
                                        </p:tav>
                                      </p:tavLst>
                                    </p:anim>
                                    <p:anim calcmode="lin" valueType="num">
                                      <p:cBhvr>
                                        <p:cTn id="160" dur="500" fill="hold"/>
                                        <p:tgtEl>
                                          <p:spTgt spid="58"/>
                                        </p:tgtEl>
                                        <p:attrNameLst>
                                          <p:attrName>ppt_h</p:attrName>
                                        </p:attrNameLst>
                                      </p:cBhvr>
                                      <p:tavLst>
                                        <p:tav tm="0">
                                          <p:val>
                                            <p:fltVal val="0"/>
                                          </p:val>
                                        </p:tav>
                                        <p:tav tm="100000">
                                          <p:val>
                                            <p:strVal val="#ppt_h"/>
                                          </p:val>
                                        </p:tav>
                                      </p:tavLst>
                                    </p:anim>
                                    <p:animEffect transition="in" filter="fade">
                                      <p:cBhvr>
                                        <p:cTn id="161" dur="500"/>
                                        <p:tgtEl>
                                          <p:spTgt spid="58"/>
                                        </p:tgtEl>
                                      </p:cBhvr>
                                    </p:animEffect>
                                  </p:childTnLst>
                                </p:cTn>
                              </p:par>
                              <p:par>
                                <p:cTn id="162" presetID="53" presetClass="entr" presetSubtype="16" fill="hold" grpId="0" nodeType="withEffect">
                                  <p:stCondLst>
                                    <p:cond delay="500"/>
                                  </p:stCondLst>
                                  <p:childTnLst>
                                    <p:set>
                                      <p:cBhvr>
                                        <p:cTn id="163" dur="1" fill="hold">
                                          <p:stCondLst>
                                            <p:cond delay="0"/>
                                          </p:stCondLst>
                                        </p:cTn>
                                        <p:tgtEl>
                                          <p:spTgt spid="59"/>
                                        </p:tgtEl>
                                        <p:attrNameLst>
                                          <p:attrName>style.visibility</p:attrName>
                                        </p:attrNameLst>
                                      </p:cBhvr>
                                      <p:to>
                                        <p:strVal val="visible"/>
                                      </p:to>
                                    </p:set>
                                    <p:anim calcmode="lin" valueType="num">
                                      <p:cBhvr>
                                        <p:cTn id="164" dur="500" fill="hold"/>
                                        <p:tgtEl>
                                          <p:spTgt spid="59"/>
                                        </p:tgtEl>
                                        <p:attrNameLst>
                                          <p:attrName>ppt_w</p:attrName>
                                        </p:attrNameLst>
                                      </p:cBhvr>
                                      <p:tavLst>
                                        <p:tav tm="0">
                                          <p:val>
                                            <p:fltVal val="0"/>
                                          </p:val>
                                        </p:tav>
                                        <p:tav tm="100000">
                                          <p:val>
                                            <p:strVal val="#ppt_w"/>
                                          </p:val>
                                        </p:tav>
                                      </p:tavLst>
                                    </p:anim>
                                    <p:anim calcmode="lin" valueType="num">
                                      <p:cBhvr>
                                        <p:cTn id="165" dur="500" fill="hold"/>
                                        <p:tgtEl>
                                          <p:spTgt spid="59"/>
                                        </p:tgtEl>
                                        <p:attrNameLst>
                                          <p:attrName>ppt_h</p:attrName>
                                        </p:attrNameLst>
                                      </p:cBhvr>
                                      <p:tavLst>
                                        <p:tav tm="0">
                                          <p:val>
                                            <p:fltVal val="0"/>
                                          </p:val>
                                        </p:tav>
                                        <p:tav tm="100000">
                                          <p:val>
                                            <p:strVal val="#ppt_h"/>
                                          </p:val>
                                        </p:tav>
                                      </p:tavLst>
                                    </p:anim>
                                    <p:animEffect transition="in" filter="fade">
                                      <p:cBhvr>
                                        <p:cTn id="166" dur="500"/>
                                        <p:tgtEl>
                                          <p:spTgt spid="59"/>
                                        </p:tgtEl>
                                      </p:cBhvr>
                                    </p:animEffect>
                                  </p:childTnLst>
                                </p:cTn>
                              </p:par>
                              <p:par>
                                <p:cTn id="167" presetID="53" presetClass="entr" presetSubtype="16" fill="hold" grpId="0" nodeType="withEffect">
                                  <p:stCondLst>
                                    <p:cond delay="500"/>
                                  </p:stCondLst>
                                  <p:childTnLst>
                                    <p:set>
                                      <p:cBhvr>
                                        <p:cTn id="168" dur="1" fill="hold">
                                          <p:stCondLst>
                                            <p:cond delay="0"/>
                                          </p:stCondLst>
                                        </p:cTn>
                                        <p:tgtEl>
                                          <p:spTgt spid="60"/>
                                        </p:tgtEl>
                                        <p:attrNameLst>
                                          <p:attrName>style.visibility</p:attrName>
                                        </p:attrNameLst>
                                      </p:cBhvr>
                                      <p:to>
                                        <p:strVal val="visible"/>
                                      </p:to>
                                    </p:set>
                                    <p:anim calcmode="lin" valueType="num">
                                      <p:cBhvr>
                                        <p:cTn id="169" dur="500" fill="hold"/>
                                        <p:tgtEl>
                                          <p:spTgt spid="60"/>
                                        </p:tgtEl>
                                        <p:attrNameLst>
                                          <p:attrName>ppt_w</p:attrName>
                                        </p:attrNameLst>
                                      </p:cBhvr>
                                      <p:tavLst>
                                        <p:tav tm="0">
                                          <p:val>
                                            <p:fltVal val="0"/>
                                          </p:val>
                                        </p:tav>
                                        <p:tav tm="100000">
                                          <p:val>
                                            <p:strVal val="#ppt_w"/>
                                          </p:val>
                                        </p:tav>
                                      </p:tavLst>
                                    </p:anim>
                                    <p:anim calcmode="lin" valueType="num">
                                      <p:cBhvr>
                                        <p:cTn id="170" dur="500" fill="hold"/>
                                        <p:tgtEl>
                                          <p:spTgt spid="60"/>
                                        </p:tgtEl>
                                        <p:attrNameLst>
                                          <p:attrName>ppt_h</p:attrName>
                                        </p:attrNameLst>
                                      </p:cBhvr>
                                      <p:tavLst>
                                        <p:tav tm="0">
                                          <p:val>
                                            <p:fltVal val="0"/>
                                          </p:val>
                                        </p:tav>
                                        <p:tav tm="100000">
                                          <p:val>
                                            <p:strVal val="#ppt_h"/>
                                          </p:val>
                                        </p:tav>
                                      </p:tavLst>
                                    </p:anim>
                                    <p:animEffect transition="in" filter="fade">
                                      <p:cBhvr>
                                        <p:cTn id="171" dur="500"/>
                                        <p:tgtEl>
                                          <p:spTgt spid="60"/>
                                        </p:tgtEl>
                                      </p:cBhvr>
                                    </p:animEffect>
                                  </p:childTnLst>
                                </p:cTn>
                              </p:par>
                              <p:par>
                                <p:cTn id="172" presetID="53" presetClass="entr" presetSubtype="16" fill="hold" grpId="0" nodeType="withEffect">
                                  <p:stCondLst>
                                    <p:cond delay="500"/>
                                  </p:stCondLst>
                                  <p:childTnLst>
                                    <p:set>
                                      <p:cBhvr>
                                        <p:cTn id="173" dur="1" fill="hold">
                                          <p:stCondLst>
                                            <p:cond delay="0"/>
                                          </p:stCondLst>
                                        </p:cTn>
                                        <p:tgtEl>
                                          <p:spTgt spid="61"/>
                                        </p:tgtEl>
                                        <p:attrNameLst>
                                          <p:attrName>style.visibility</p:attrName>
                                        </p:attrNameLst>
                                      </p:cBhvr>
                                      <p:to>
                                        <p:strVal val="visible"/>
                                      </p:to>
                                    </p:set>
                                    <p:anim calcmode="lin" valueType="num">
                                      <p:cBhvr>
                                        <p:cTn id="174" dur="500" fill="hold"/>
                                        <p:tgtEl>
                                          <p:spTgt spid="61"/>
                                        </p:tgtEl>
                                        <p:attrNameLst>
                                          <p:attrName>ppt_w</p:attrName>
                                        </p:attrNameLst>
                                      </p:cBhvr>
                                      <p:tavLst>
                                        <p:tav tm="0">
                                          <p:val>
                                            <p:fltVal val="0"/>
                                          </p:val>
                                        </p:tav>
                                        <p:tav tm="100000">
                                          <p:val>
                                            <p:strVal val="#ppt_w"/>
                                          </p:val>
                                        </p:tav>
                                      </p:tavLst>
                                    </p:anim>
                                    <p:anim calcmode="lin" valueType="num">
                                      <p:cBhvr>
                                        <p:cTn id="175" dur="500" fill="hold"/>
                                        <p:tgtEl>
                                          <p:spTgt spid="61"/>
                                        </p:tgtEl>
                                        <p:attrNameLst>
                                          <p:attrName>ppt_h</p:attrName>
                                        </p:attrNameLst>
                                      </p:cBhvr>
                                      <p:tavLst>
                                        <p:tav tm="0">
                                          <p:val>
                                            <p:fltVal val="0"/>
                                          </p:val>
                                        </p:tav>
                                        <p:tav tm="100000">
                                          <p:val>
                                            <p:strVal val="#ppt_h"/>
                                          </p:val>
                                        </p:tav>
                                      </p:tavLst>
                                    </p:anim>
                                    <p:animEffect transition="in" filter="fade">
                                      <p:cBhvr>
                                        <p:cTn id="176" dur="500"/>
                                        <p:tgtEl>
                                          <p:spTgt spid="61"/>
                                        </p:tgtEl>
                                      </p:cBhvr>
                                    </p:animEffect>
                                  </p:childTnLst>
                                </p:cTn>
                              </p:par>
                            </p:childTnLst>
                          </p:cTn>
                        </p:par>
                        <p:par>
                          <p:cTn id="177" fill="hold">
                            <p:stCondLst>
                              <p:cond delay="12100"/>
                            </p:stCondLst>
                            <p:childTnLst>
                              <p:par>
                                <p:cTn id="178" presetID="42" presetClass="entr" presetSubtype="0" fill="hold" grpId="0" nodeType="afterEffect">
                                  <p:stCondLst>
                                    <p:cond delay="0"/>
                                  </p:stCondLst>
                                  <p:childTnLst>
                                    <p:set>
                                      <p:cBhvr>
                                        <p:cTn id="179" dur="1" fill="hold">
                                          <p:stCondLst>
                                            <p:cond delay="0"/>
                                          </p:stCondLst>
                                        </p:cTn>
                                        <p:tgtEl>
                                          <p:spTgt spid="71"/>
                                        </p:tgtEl>
                                        <p:attrNameLst>
                                          <p:attrName>style.visibility</p:attrName>
                                        </p:attrNameLst>
                                      </p:cBhvr>
                                      <p:to>
                                        <p:strVal val="visible"/>
                                      </p:to>
                                    </p:set>
                                    <p:animEffect transition="in" filter="fade">
                                      <p:cBhvr>
                                        <p:cTn id="180" dur="1000"/>
                                        <p:tgtEl>
                                          <p:spTgt spid="71"/>
                                        </p:tgtEl>
                                      </p:cBhvr>
                                    </p:animEffect>
                                    <p:anim calcmode="lin" valueType="num">
                                      <p:cBhvr>
                                        <p:cTn id="181" dur="1000" fill="hold"/>
                                        <p:tgtEl>
                                          <p:spTgt spid="71"/>
                                        </p:tgtEl>
                                        <p:attrNameLst>
                                          <p:attrName>ppt_x</p:attrName>
                                        </p:attrNameLst>
                                      </p:cBhvr>
                                      <p:tavLst>
                                        <p:tav tm="0">
                                          <p:val>
                                            <p:strVal val="#ppt_x"/>
                                          </p:val>
                                        </p:tav>
                                        <p:tav tm="100000">
                                          <p:val>
                                            <p:strVal val="#ppt_x"/>
                                          </p:val>
                                        </p:tav>
                                      </p:tavLst>
                                    </p:anim>
                                    <p:anim calcmode="lin" valueType="num">
                                      <p:cBhvr>
                                        <p:cTn id="182" dur="1000" fill="hold"/>
                                        <p:tgtEl>
                                          <p:spTgt spid="71"/>
                                        </p:tgtEl>
                                        <p:attrNameLst>
                                          <p:attrName>ppt_y</p:attrName>
                                        </p:attrNameLst>
                                      </p:cBhvr>
                                      <p:tavLst>
                                        <p:tav tm="0">
                                          <p:val>
                                            <p:strVal val="#ppt_y+.1"/>
                                          </p:val>
                                        </p:tav>
                                        <p:tav tm="100000">
                                          <p:val>
                                            <p:strVal val="#ppt_y"/>
                                          </p:val>
                                        </p:tav>
                                      </p:tavLst>
                                    </p:anim>
                                  </p:childTnLst>
                                </p:cTn>
                              </p:par>
                            </p:childTnLst>
                          </p:cTn>
                        </p:par>
                        <p:par>
                          <p:cTn id="183" fill="hold">
                            <p:stCondLst>
                              <p:cond delay="13100"/>
                            </p:stCondLst>
                            <p:childTnLst>
                              <p:par>
                                <p:cTn id="184" presetID="53" presetClass="entr" presetSubtype="16" fill="hold" grpId="0" nodeType="afterEffect">
                                  <p:stCondLst>
                                    <p:cond delay="0"/>
                                  </p:stCondLst>
                                  <p:childTnLst>
                                    <p:set>
                                      <p:cBhvr>
                                        <p:cTn id="185" dur="1" fill="hold">
                                          <p:stCondLst>
                                            <p:cond delay="0"/>
                                          </p:stCondLst>
                                        </p:cTn>
                                        <p:tgtEl>
                                          <p:spTgt spid="75"/>
                                        </p:tgtEl>
                                        <p:attrNameLst>
                                          <p:attrName>style.visibility</p:attrName>
                                        </p:attrNameLst>
                                      </p:cBhvr>
                                      <p:to>
                                        <p:strVal val="visible"/>
                                      </p:to>
                                    </p:set>
                                    <p:anim calcmode="lin" valueType="num">
                                      <p:cBhvr>
                                        <p:cTn id="186" dur="500" fill="hold"/>
                                        <p:tgtEl>
                                          <p:spTgt spid="75"/>
                                        </p:tgtEl>
                                        <p:attrNameLst>
                                          <p:attrName>ppt_w</p:attrName>
                                        </p:attrNameLst>
                                      </p:cBhvr>
                                      <p:tavLst>
                                        <p:tav tm="0">
                                          <p:val>
                                            <p:fltVal val="0"/>
                                          </p:val>
                                        </p:tav>
                                        <p:tav tm="100000">
                                          <p:val>
                                            <p:strVal val="#ppt_w"/>
                                          </p:val>
                                        </p:tav>
                                      </p:tavLst>
                                    </p:anim>
                                    <p:anim calcmode="lin" valueType="num">
                                      <p:cBhvr>
                                        <p:cTn id="187" dur="500" fill="hold"/>
                                        <p:tgtEl>
                                          <p:spTgt spid="75"/>
                                        </p:tgtEl>
                                        <p:attrNameLst>
                                          <p:attrName>ppt_h</p:attrName>
                                        </p:attrNameLst>
                                      </p:cBhvr>
                                      <p:tavLst>
                                        <p:tav tm="0">
                                          <p:val>
                                            <p:fltVal val="0"/>
                                          </p:val>
                                        </p:tav>
                                        <p:tav tm="100000">
                                          <p:val>
                                            <p:strVal val="#ppt_h"/>
                                          </p:val>
                                        </p:tav>
                                      </p:tavLst>
                                    </p:anim>
                                    <p:animEffect transition="in" filter="fade">
                                      <p:cBhvr>
                                        <p:cTn id="188" dur="500"/>
                                        <p:tgtEl>
                                          <p:spTgt spid="75"/>
                                        </p:tgtEl>
                                      </p:cBhvr>
                                    </p:animEffect>
                                  </p:childTnLst>
                                </p:cTn>
                              </p:par>
                            </p:childTnLst>
                          </p:cTn>
                        </p:par>
                        <p:par>
                          <p:cTn id="189" fill="hold">
                            <p:stCondLst>
                              <p:cond delay="13600"/>
                            </p:stCondLst>
                            <p:childTnLst>
                              <p:par>
                                <p:cTn id="190" presetID="41" presetClass="entr" presetSubtype="0" fill="hold" grpId="0" nodeType="afterEffect">
                                  <p:stCondLst>
                                    <p:cond delay="0"/>
                                  </p:stCondLst>
                                  <p:iterate type="lt">
                                    <p:tmPct val="10000"/>
                                  </p:iterate>
                                  <p:childTnLst>
                                    <p:set>
                                      <p:cBhvr>
                                        <p:cTn id="191" dur="1" fill="hold">
                                          <p:stCondLst>
                                            <p:cond delay="0"/>
                                          </p:stCondLst>
                                        </p:cTn>
                                        <p:tgtEl>
                                          <p:spTgt spid="72"/>
                                        </p:tgtEl>
                                        <p:attrNameLst>
                                          <p:attrName>style.visibility</p:attrName>
                                        </p:attrNameLst>
                                      </p:cBhvr>
                                      <p:to>
                                        <p:strVal val="visible"/>
                                      </p:to>
                                    </p:set>
                                    <p:anim calcmode="lin" valueType="num">
                                      <p:cBhvr>
                                        <p:cTn id="192" dur="500" fill="hold"/>
                                        <p:tgtEl>
                                          <p:spTgt spid="72"/>
                                        </p:tgtEl>
                                        <p:attrNameLst>
                                          <p:attrName>ppt_x</p:attrName>
                                        </p:attrNameLst>
                                      </p:cBhvr>
                                      <p:tavLst>
                                        <p:tav tm="0">
                                          <p:val>
                                            <p:strVal val="#ppt_x"/>
                                          </p:val>
                                        </p:tav>
                                        <p:tav tm="50000">
                                          <p:val>
                                            <p:strVal val="#ppt_x+.1"/>
                                          </p:val>
                                        </p:tav>
                                        <p:tav tm="100000">
                                          <p:val>
                                            <p:strVal val="#ppt_x"/>
                                          </p:val>
                                        </p:tav>
                                      </p:tavLst>
                                    </p:anim>
                                    <p:anim calcmode="lin" valueType="num">
                                      <p:cBhvr>
                                        <p:cTn id="193" dur="500" fill="hold"/>
                                        <p:tgtEl>
                                          <p:spTgt spid="72"/>
                                        </p:tgtEl>
                                        <p:attrNameLst>
                                          <p:attrName>ppt_y</p:attrName>
                                        </p:attrNameLst>
                                      </p:cBhvr>
                                      <p:tavLst>
                                        <p:tav tm="0">
                                          <p:val>
                                            <p:strVal val="#ppt_y"/>
                                          </p:val>
                                        </p:tav>
                                        <p:tav tm="100000">
                                          <p:val>
                                            <p:strVal val="#ppt_y"/>
                                          </p:val>
                                        </p:tav>
                                      </p:tavLst>
                                    </p:anim>
                                    <p:anim calcmode="lin" valueType="num">
                                      <p:cBhvr>
                                        <p:cTn id="194" dur="500" fill="hold"/>
                                        <p:tgtEl>
                                          <p:spTgt spid="72"/>
                                        </p:tgtEl>
                                        <p:attrNameLst>
                                          <p:attrName>ppt_h</p:attrName>
                                        </p:attrNameLst>
                                      </p:cBhvr>
                                      <p:tavLst>
                                        <p:tav tm="0">
                                          <p:val>
                                            <p:strVal val="#ppt_h/10"/>
                                          </p:val>
                                        </p:tav>
                                        <p:tav tm="50000">
                                          <p:val>
                                            <p:strVal val="#ppt_h+.01"/>
                                          </p:val>
                                        </p:tav>
                                        <p:tav tm="100000">
                                          <p:val>
                                            <p:strVal val="#ppt_h"/>
                                          </p:val>
                                        </p:tav>
                                      </p:tavLst>
                                    </p:anim>
                                    <p:anim calcmode="lin" valueType="num">
                                      <p:cBhvr>
                                        <p:cTn id="195" dur="500" fill="hold"/>
                                        <p:tgtEl>
                                          <p:spTgt spid="72"/>
                                        </p:tgtEl>
                                        <p:attrNameLst>
                                          <p:attrName>ppt_w</p:attrName>
                                        </p:attrNameLst>
                                      </p:cBhvr>
                                      <p:tavLst>
                                        <p:tav tm="0">
                                          <p:val>
                                            <p:strVal val="#ppt_w/10"/>
                                          </p:val>
                                        </p:tav>
                                        <p:tav tm="50000">
                                          <p:val>
                                            <p:strVal val="#ppt_w+.01"/>
                                          </p:val>
                                        </p:tav>
                                        <p:tav tm="100000">
                                          <p:val>
                                            <p:strVal val="#ppt_w"/>
                                          </p:val>
                                        </p:tav>
                                      </p:tavLst>
                                    </p:anim>
                                    <p:animEffect transition="in" filter="fade">
                                      <p:cBhvr>
                                        <p:cTn id="196" dur="500" tmFilter="0,0; .5, 1; 1, 1"/>
                                        <p:tgtEl>
                                          <p:spTgt spid="72"/>
                                        </p:tgtEl>
                                      </p:cBhvr>
                                    </p:animEffect>
                                  </p:childTnLst>
                                </p:cTn>
                              </p:par>
                            </p:childTnLst>
                          </p:cTn>
                        </p:par>
                        <p:par>
                          <p:cTn id="197" fill="hold">
                            <p:stCondLst>
                              <p:cond delay="14350"/>
                            </p:stCondLst>
                            <p:childTnLst>
                              <p:par>
                                <p:cTn id="198" presetID="22" presetClass="entr" presetSubtype="4" fill="hold" nodeType="afterEffect">
                                  <p:stCondLst>
                                    <p:cond delay="0"/>
                                  </p:stCondLst>
                                  <p:childTnLst>
                                    <p:set>
                                      <p:cBhvr>
                                        <p:cTn id="199" dur="1" fill="hold">
                                          <p:stCondLst>
                                            <p:cond delay="0"/>
                                          </p:stCondLst>
                                        </p:cTn>
                                        <p:tgtEl>
                                          <p:spTgt spid="64"/>
                                        </p:tgtEl>
                                        <p:attrNameLst>
                                          <p:attrName>style.visibility</p:attrName>
                                        </p:attrNameLst>
                                      </p:cBhvr>
                                      <p:to>
                                        <p:strVal val="visible"/>
                                      </p:to>
                                    </p:set>
                                    <p:animEffect transition="in" filter="wipe(down)">
                                      <p:cBhvr>
                                        <p:cTn id="200" dur="500"/>
                                        <p:tgtEl>
                                          <p:spTgt spid="64"/>
                                        </p:tgtEl>
                                      </p:cBhvr>
                                    </p:animEffect>
                                  </p:childTnLst>
                                </p:cTn>
                              </p:par>
                            </p:childTnLst>
                          </p:cTn>
                        </p:par>
                        <p:par>
                          <p:cTn id="201" fill="hold">
                            <p:stCondLst>
                              <p:cond delay="14850"/>
                            </p:stCondLst>
                            <p:childTnLst>
                              <p:par>
                                <p:cTn id="202" presetID="53" presetClass="entr" presetSubtype="16" fill="hold" grpId="0" nodeType="afterEffect">
                                  <p:stCondLst>
                                    <p:cond delay="0"/>
                                  </p:stCondLst>
                                  <p:childTnLst>
                                    <p:set>
                                      <p:cBhvr>
                                        <p:cTn id="203" dur="1" fill="hold">
                                          <p:stCondLst>
                                            <p:cond delay="0"/>
                                          </p:stCondLst>
                                        </p:cTn>
                                        <p:tgtEl>
                                          <p:spTgt spid="65"/>
                                        </p:tgtEl>
                                        <p:attrNameLst>
                                          <p:attrName>style.visibility</p:attrName>
                                        </p:attrNameLst>
                                      </p:cBhvr>
                                      <p:to>
                                        <p:strVal val="visible"/>
                                      </p:to>
                                    </p:set>
                                    <p:anim calcmode="lin" valueType="num">
                                      <p:cBhvr>
                                        <p:cTn id="204" dur="500" fill="hold"/>
                                        <p:tgtEl>
                                          <p:spTgt spid="65"/>
                                        </p:tgtEl>
                                        <p:attrNameLst>
                                          <p:attrName>ppt_w</p:attrName>
                                        </p:attrNameLst>
                                      </p:cBhvr>
                                      <p:tavLst>
                                        <p:tav tm="0">
                                          <p:val>
                                            <p:fltVal val="0"/>
                                          </p:val>
                                        </p:tav>
                                        <p:tav tm="100000">
                                          <p:val>
                                            <p:strVal val="#ppt_w"/>
                                          </p:val>
                                        </p:tav>
                                      </p:tavLst>
                                    </p:anim>
                                    <p:anim calcmode="lin" valueType="num">
                                      <p:cBhvr>
                                        <p:cTn id="205" dur="500" fill="hold"/>
                                        <p:tgtEl>
                                          <p:spTgt spid="65"/>
                                        </p:tgtEl>
                                        <p:attrNameLst>
                                          <p:attrName>ppt_h</p:attrName>
                                        </p:attrNameLst>
                                      </p:cBhvr>
                                      <p:tavLst>
                                        <p:tav tm="0">
                                          <p:val>
                                            <p:fltVal val="0"/>
                                          </p:val>
                                        </p:tav>
                                        <p:tav tm="100000">
                                          <p:val>
                                            <p:strVal val="#ppt_h"/>
                                          </p:val>
                                        </p:tav>
                                      </p:tavLst>
                                    </p:anim>
                                    <p:animEffect transition="in" filter="fade">
                                      <p:cBhvr>
                                        <p:cTn id="206" dur="500"/>
                                        <p:tgtEl>
                                          <p:spTgt spid="65"/>
                                        </p:tgtEl>
                                      </p:cBhvr>
                                    </p:animEffect>
                                  </p:childTnLst>
                                </p:cTn>
                              </p:par>
                              <p:par>
                                <p:cTn id="207" presetID="53" presetClass="entr" presetSubtype="16" fill="hold" grpId="0" nodeType="withEffect">
                                  <p:stCondLst>
                                    <p:cond delay="500"/>
                                  </p:stCondLst>
                                  <p:childTnLst>
                                    <p:set>
                                      <p:cBhvr>
                                        <p:cTn id="208" dur="1" fill="hold">
                                          <p:stCondLst>
                                            <p:cond delay="0"/>
                                          </p:stCondLst>
                                        </p:cTn>
                                        <p:tgtEl>
                                          <p:spTgt spid="66"/>
                                        </p:tgtEl>
                                        <p:attrNameLst>
                                          <p:attrName>style.visibility</p:attrName>
                                        </p:attrNameLst>
                                      </p:cBhvr>
                                      <p:to>
                                        <p:strVal val="visible"/>
                                      </p:to>
                                    </p:set>
                                    <p:anim calcmode="lin" valueType="num">
                                      <p:cBhvr>
                                        <p:cTn id="209" dur="500" fill="hold"/>
                                        <p:tgtEl>
                                          <p:spTgt spid="66"/>
                                        </p:tgtEl>
                                        <p:attrNameLst>
                                          <p:attrName>ppt_w</p:attrName>
                                        </p:attrNameLst>
                                      </p:cBhvr>
                                      <p:tavLst>
                                        <p:tav tm="0">
                                          <p:val>
                                            <p:fltVal val="0"/>
                                          </p:val>
                                        </p:tav>
                                        <p:tav tm="100000">
                                          <p:val>
                                            <p:strVal val="#ppt_w"/>
                                          </p:val>
                                        </p:tav>
                                      </p:tavLst>
                                    </p:anim>
                                    <p:anim calcmode="lin" valueType="num">
                                      <p:cBhvr>
                                        <p:cTn id="210" dur="500" fill="hold"/>
                                        <p:tgtEl>
                                          <p:spTgt spid="66"/>
                                        </p:tgtEl>
                                        <p:attrNameLst>
                                          <p:attrName>ppt_h</p:attrName>
                                        </p:attrNameLst>
                                      </p:cBhvr>
                                      <p:tavLst>
                                        <p:tav tm="0">
                                          <p:val>
                                            <p:fltVal val="0"/>
                                          </p:val>
                                        </p:tav>
                                        <p:tav tm="100000">
                                          <p:val>
                                            <p:strVal val="#ppt_h"/>
                                          </p:val>
                                        </p:tav>
                                      </p:tavLst>
                                    </p:anim>
                                    <p:animEffect transition="in" filter="fade">
                                      <p:cBhvr>
                                        <p:cTn id="211" dur="500"/>
                                        <p:tgtEl>
                                          <p:spTgt spid="66"/>
                                        </p:tgtEl>
                                      </p:cBhvr>
                                    </p:animEffect>
                                  </p:childTnLst>
                                </p:cTn>
                              </p:par>
                              <p:par>
                                <p:cTn id="212" presetID="53" presetClass="entr" presetSubtype="16" fill="hold" grpId="0" nodeType="withEffect">
                                  <p:stCondLst>
                                    <p:cond delay="500"/>
                                  </p:stCondLst>
                                  <p:childTnLst>
                                    <p:set>
                                      <p:cBhvr>
                                        <p:cTn id="213" dur="1" fill="hold">
                                          <p:stCondLst>
                                            <p:cond delay="0"/>
                                          </p:stCondLst>
                                        </p:cTn>
                                        <p:tgtEl>
                                          <p:spTgt spid="67"/>
                                        </p:tgtEl>
                                        <p:attrNameLst>
                                          <p:attrName>style.visibility</p:attrName>
                                        </p:attrNameLst>
                                      </p:cBhvr>
                                      <p:to>
                                        <p:strVal val="visible"/>
                                      </p:to>
                                    </p:set>
                                    <p:anim calcmode="lin" valueType="num">
                                      <p:cBhvr>
                                        <p:cTn id="214" dur="500" fill="hold"/>
                                        <p:tgtEl>
                                          <p:spTgt spid="67"/>
                                        </p:tgtEl>
                                        <p:attrNameLst>
                                          <p:attrName>ppt_w</p:attrName>
                                        </p:attrNameLst>
                                      </p:cBhvr>
                                      <p:tavLst>
                                        <p:tav tm="0">
                                          <p:val>
                                            <p:fltVal val="0"/>
                                          </p:val>
                                        </p:tav>
                                        <p:tav tm="100000">
                                          <p:val>
                                            <p:strVal val="#ppt_w"/>
                                          </p:val>
                                        </p:tav>
                                      </p:tavLst>
                                    </p:anim>
                                    <p:anim calcmode="lin" valueType="num">
                                      <p:cBhvr>
                                        <p:cTn id="215" dur="500" fill="hold"/>
                                        <p:tgtEl>
                                          <p:spTgt spid="67"/>
                                        </p:tgtEl>
                                        <p:attrNameLst>
                                          <p:attrName>ppt_h</p:attrName>
                                        </p:attrNameLst>
                                      </p:cBhvr>
                                      <p:tavLst>
                                        <p:tav tm="0">
                                          <p:val>
                                            <p:fltVal val="0"/>
                                          </p:val>
                                        </p:tav>
                                        <p:tav tm="100000">
                                          <p:val>
                                            <p:strVal val="#ppt_h"/>
                                          </p:val>
                                        </p:tav>
                                      </p:tavLst>
                                    </p:anim>
                                    <p:animEffect transition="in" filter="fade">
                                      <p:cBhvr>
                                        <p:cTn id="216" dur="500"/>
                                        <p:tgtEl>
                                          <p:spTgt spid="67"/>
                                        </p:tgtEl>
                                      </p:cBhvr>
                                    </p:animEffect>
                                  </p:childTnLst>
                                </p:cTn>
                              </p:par>
                              <p:par>
                                <p:cTn id="217" presetID="53" presetClass="entr" presetSubtype="16" fill="hold" grpId="0" nodeType="withEffect">
                                  <p:stCondLst>
                                    <p:cond delay="500"/>
                                  </p:stCondLst>
                                  <p:childTnLst>
                                    <p:set>
                                      <p:cBhvr>
                                        <p:cTn id="218" dur="1" fill="hold">
                                          <p:stCondLst>
                                            <p:cond delay="0"/>
                                          </p:stCondLst>
                                        </p:cTn>
                                        <p:tgtEl>
                                          <p:spTgt spid="68"/>
                                        </p:tgtEl>
                                        <p:attrNameLst>
                                          <p:attrName>style.visibility</p:attrName>
                                        </p:attrNameLst>
                                      </p:cBhvr>
                                      <p:to>
                                        <p:strVal val="visible"/>
                                      </p:to>
                                    </p:set>
                                    <p:anim calcmode="lin" valueType="num">
                                      <p:cBhvr>
                                        <p:cTn id="219" dur="500" fill="hold"/>
                                        <p:tgtEl>
                                          <p:spTgt spid="68"/>
                                        </p:tgtEl>
                                        <p:attrNameLst>
                                          <p:attrName>ppt_w</p:attrName>
                                        </p:attrNameLst>
                                      </p:cBhvr>
                                      <p:tavLst>
                                        <p:tav tm="0">
                                          <p:val>
                                            <p:fltVal val="0"/>
                                          </p:val>
                                        </p:tav>
                                        <p:tav tm="100000">
                                          <p:val>
                                            <p:strVal val="#ppt_w"/>
                                          </p:val>
                                        </p:tav>
                                      </p:tavLst>
                                    </p:anim>
                                    <p:anim calcmode="lin" valueType="num">
                                      <p:cBhvr>
                                        <p:cTn id="220" dur="500" fill="hold"/>
                                        <p:tgtEl>
                                          <p:spTgt spid="68"/>
                                        </p:tgtEl>
                                        <p:attrNameLst>
                                          <p:attrName>ppt_h</p:attrName>
                                        </p:attrNameLst>
                                      </p:cBhvr>
                                      <p:tavLst>
                                        <p:tav tm="0">
                                          <p:val>
                                            <p:fltVal val="0"/>
                                          </p:val>
                                        </p:tav>
                                        <p:tav tm="100000">
                                          <p:val>
                                            <p:strVal val="#ppt_h"/>
                                          </p:val>
                                        </p:tav>
                                      </p:tavLst>
                                    </p:anim>
                                    <p:animEffect transition="in" filter="fade">
                                      <p:cBhvr>
                                        <p:cTn id="221" dur="500"/>
                                        <p:tgtEl>
                                          <p:spTgt spid="68"/>
                                        </p:tgtEl>
                                      </p:cBhvr>
                                    </p:animEffect>
                                  </p:childTnLst>
                                </p:cTn>
                              </p:par>
                              <p:par>
                                <p:cTn id="222" presetID="53" presetClass="entr" presetSubtype="16" fill="hold" grpId="0" nodeType="withEffect">
                                  <p:stCondLst>
                                    <p:cond delay="500"/>
                                  </p:stCondLst>
                                  <p:childTnLst>
                                    <p:set>
                                      <p:cBhvr>
                                        <p:cTn id="223" dur="1" fill="hold">
                                          <p:stCondLst>
                                            <p:cond delay="0"/>
                                          </p:stCondLst>
                                        </p:cTn>
                                        <p:tgtEl>
                                          <p:spTgt spid="69"/>
                                        </p:tgtEl>
                                        <p:attrNameLst>
                                          <p:attrName>style.visibility</p:attrName>
                                        </p:attrNameLst>
                                      </p:cBhvr>
                                      <p:to>
                                        <p:strVal val="visible"/>
                                      </p:to>
                                    </p:set>
                                    <p:anim calcmode="lin" valueType="num">
                                      <p:cBhvr>
                                        <p:cTn id="224" dur="500" fill="hold"/>
                                        <p:tgtEl>
                                          <p:spTgt spid="69"/>
                                        </p:tgtEl>
                                        <p:attrNameLst>
                                          <p:attrName>ppt_w</p:attrName>
                                        </p:attrNameLst>
                                      </p:cBhvr>
                                      <p:tavLst>
                                        <p:tav tm="0">
                                          <p:val>
                                            <p:fltVal val="0"/>
                                          </p:val>
                                        </p:tav>
                                        <p:tav tm="100000">
                                          <p:val>
                                            <p:strVal val="#ppt_w"/>
                                          </p:val>
                                        </p:tav>
                                      </p:tavLst>
                                    </p:anim>
                                    <p:anim calcmode="lin" valueType="num">
                                      <p:cBhvr>
                                        <p:cTn id="225" dur="500" fill="hold"/>
                                        <p:tgtEl>
                                          <p:spTgt spid="69"/>
                                        </p:tgtEl>
                                        <p:attrNameLst>
                                          <p:attrName>ppt_h</p:attrName>
                                        </p:attrNameLst>
                                      </p:cBhvr>
                                      <p:tavLst>
                                        <p:tav tm="0">
                                          <p:val>
                                            <p:fltVal val="0"/>
                                          </p:val>
                                        </p:tav>
                                        <p:tav tm="100000">
                                          <p:val>
                                            <p:strVal val="#ppt_h"/>
                                          </p:val>
                                        </p:tav>
                                      </p:tavLst>
                                    </p:anim>
                                    <p:animEffect transition="in" filter="fade">
                                      <p:cBhvr>
                                        <p:cTn id="226" dur="500"/>
                                        <p:tgtEl>
                                          <p:spTgt spid="69"/>
                                        </p:tgtEl>
                                      </p:cBhvr>
                                    </p:animEffect>
                                  </p:childTnLst>
                                </p:cTn>
                              </p:par>
                              <p:par>
                                <p:cTn id="227" presetID="53" presetClass="entr" presetSubtype="16" fill="hold" grpId="0" nodeType="withEffect">
                                  <p:stCondLst>
                                    <p:cond delay="500"/>
                                  </p:stCondLst>
                                  <p:childTnLst>
                                    <p:set>
                                      <p:cBhvr>
                                        <p:cTn id="228" dur="1" fill="hold">
                                          <p:stCondLst>
                                            <p:cond delay="0"/>
                                          </p:stCondLst>
                                        </p:cTn>
                                        <p:tgtEl>
                                          <p:spTgt spid="70"/>
                                        </p:tgtEl>
                                        <p:attrNameLst>
                                          <p:attrName>style.visibility</p:attrName>
                                        </p:attrNameLst>
                                      </p:cBhvr>
                                      <p:to>
                                        <p:strVal val="visible"/>
                                      </p:to>
                                    </p:set>
                                    <p:anim calcmode="lin" valueType="num">
                                      <p:cBhvr>
                                        <p:cTn id="229" dur="500" fill="hold"/>
                                        <p:tgtEl>
                                          <p:spTgt spid="70"/>
                                        </p:tgtEl>
                                        <p:attrNameLst>
                                          <p:attrName>ppt_w</p:attrName>
                                        </p:attrNameLst>
                                      </p:cBhvr>
                                      <p:tavLst>
                                        <p:tav tm="0">
                                          <p:val>
                                            <p:fltVal val="0"/>
                                          </p:val>
                                        </p:tav>
                                        <p:tav tm="100000">
                                          <p:val>
                                            <p:strVal val="#ppt_w"/>
                                          </p:val>
                                        </p:tav>
                                      </p:tavLst>
                                    </p:anim>
                                    <p:anim calcmode="lin" valueType="num">
                                      <p:cBhvr>
                                        <p:cTn id="230" dur="500" fill="hold"/>
                                        <p:tgtEl>
                                          <p:spTgt spid="70"/>
                                        </p:tgtEl>
                                        <p:attrNameLst>
                                          <p:attrName>ppt_h</p:attrName>
                                        </p:attrNameLst>
                                      </p:cBhvr>
                                      <p:tavLst>
                                        <p:tav tm="0">
                                          <p:val>
                                            <p:fltVal val="0"/>
                                          </p:val>
                                        </p:tav>
                                        <p:tav tm="100000">
                                          <p:val>
                                            <p:strVal val="#ppt_h"/>
                                          </p:val>
                                        </p:tav>
                                      </p:tavLst>
                                    </p:anim>
                                    <p:animEffect transition="in" filter="fade">
                                      <p:cBhvr>
                                        <p:cTn id="231"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p:bldP spid="30" grpId="0"/>
      <p:bldP spid="31" grpId="0"/>
      <p:bldP spid="32" grpId="0"/>
      <p:bldP spid="33" grpId="0"/>
      <p:bldP spid="34" grpId="0"/>
      <p:bldP spid="35" grpId="0" animBg="1"/>
      <p:bldP spid="36" grpId="0" animBg="1"/>
      <p:bldP spid="37" grpId="0"/>
      <p:bldP spid="39" grpId="0"/>
      <p:bldP spid="40" grpId="0"/>
      <p:bldP spid="49" grpId="0"/>
      <p:bldP spid="50" grpId="0"/>
      <p:bldP spid="51" grpId="0"/>
      <p:bldP spid="52" grpId="0"/>
      <p:bldP spid="53" grpId="0" animBg="1"/>
      <p:bldP spid="54" grpId="0"/>
      <p:bldP spid="56" grpId="0"/>
      <p:bldP spid="57" grpId="0"/>
      <p:bldP spid="58" grpId="0"/>
      <p:bldP spid="59" grpId="0"/>
      <p:bldP spid="60" grpId="0"/>
      <p:bldP spid="61" grpId="0"/>
      <p:bldP spid="62" grpId="0" animBg="1"/>
      <p:bldP spid="63" grpId="0"/>
      <p:bldP spid="65" grpId="0"/>
      <p:bldP spid="66" grpId="0"/>
      <p:bldP spid="67" grpId="0"/>
      <p:bldP spid="68" grpId="0"/>
      <p:bldP spid="69" grpId="0"/>
      <p:bldP spid="70" grpId="0"/>
      <p:bldP spid="71" grpId="0" animBg="1"/>
      <p:bldP spid="72" grpId="0"/>
      <p:bldP spid="73" grpId="0" animBg="1"/>
      <p:bldP spid="74" grpId="0" animBg="1"/>
      <p:bldP spid="7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965575" y="1491377"/>
            <a:ext cx="2219161" cy="499496"/>
          </a:xfrm>
          <a:prstGeom prst="rect">
            <a:avLst/>
          </a:prstGeom>
        </p:spPr>
        <p:txBody>
          <a:bodyPr wrap="square">
            <a:spAutoFit/>
          </a:bodyPr>
          <a:lstStyle/>
          <a:p>
            <a:r>
              <a:rPr lang="zh-CN" altLang="en-US" sz="2646" dirty="0">
                <a:solidFill>
                  <a:srgbClr val="AE002B"/>
                </a:solidFill>
                <a:cs typeface="+mn-ea"/>
                <a:sym typeface="+mn-lt"/>
              </a:rPr>
              <a:t>相关标题文字</a:t>
            </a:r>
          </a:p>
        </p:txBody>
      </p:sp>
      <p:sp>
        <p:nvSpPr>
          <p:cNvPr id="8" name="文本框 7"/>
          <p:cNvSpPr txBox="1"/>
          <p:nvPr/>
        </p:nvSpPr>
        <p:spPr>
          <a:xfrm>
            <a:off x="3965575" y="1944212"/>
            <a:ext cx="3774777" cy="671146"/>
          </a:xfrm>
          <a:prstGeom prst="rect">
            <a:avLst/>
          </a:prstGeom>
          <a:noFill/>
        </p:spPr>
        <p:txBody>
          <a:bodyPr wrap="square" rtlCol="0">
            <a:spAutoFit/>
          </a:bodyPr>
          <a:lstStyle/>
          <a:p>
            <a:pPr>
              <a:lnSpc>
                <a:spcPct val="150000"/>
              </a:lnSpc>
            </a:pPr>
            <a:r>
              <a:rPr lang="en-US" altLang="zh-CN" sz="836" dirty="0">
                <a:solidFill>
                  <a:srgbClr val="AE002B"/>
                </a:solidFill>
                <a:cs typeface="+mn-ea"/>
                <a:sym typeface="+mn-lt"/>
              </a:rPr>
              <a:t>CLICK ADD RELATED TITLE TEXT, AND CLICK ADD RELATED TITLE TEXT, CLICK ADD RELATED TITLE TEXT, CLICK ON ADD RELATED TITLE WORDS.</a:t>
            </a:r>
            <a:endParaRPr lang="zh-CN" altLang="en-US" sz="836" dirty="0">
              <a:solidFill>
                <a:srgbClr val="AE002B"/>
              </a:solidFill>
              <a:cs typeface="+mn-ea"/>
              <a:sym typeface="+mn-lt"/>
            </a:endParaRPr>
          </a:p>
        </p:txBody>
      </p:sp>
      <p:sp>
        <p:nvSpPr>
          <p:cNvPr id="9" name="Freeform 15"/>
          <p:cNvSpPr>
            <a:spLocks/>
          </p:cNvSpPr>
          <p:nvPr/>
        </p:nvSpPr>
        <p:spPr bwMode="auto">
          <a:xfrm>
            <a:off x="2162791" y="1275606"/>
            <a:ext cx="1469971" cy="1469969"/>
          </a:xfrm>
          <a:custGeom>
            <a:avLst/>
            <a:gdLst>
              <a:gd name="T0" fmla="*/ 77 w 1306"/>
              <a:gd name="T1" fmla="*/ 0 h 1306"/>
              <a:gd name="T2" fmla="*/ 1231 w 1306"/>
              <a:gd name="T3" fmla="*/ 0 h 1306"/>
              <a:gd name="T4" fmla="*/ 1254 w 1306"/>
              <a:gd name="T5" fmla="*/ 4 h 1306"/>
              <a:gd name="T6" fmla="*/ 1275 w 1306"/>
              <a:gd name="T7" fmla="*/ 16 h 1306"/>
              <a:gd name="T8" fmla="*/ 1292 w 1306"/>
              <a:gd name="T9" fmla="*/ 32 h 1306"/>
              <a:gd name="T10" fmla="*/ 1303 w 1306"/>
              <a:gd name="T11" fmla="*/ 53 h 1306"/>
              <a:gd name="T12" fmla="*/ 1306 w 1306"/>
              <a:gd name="T13" fmla="*/ 77 h 1306"/>
              <a:gd name="T14" fmla="*/ 1306 w 1306"/>
              <a:gd name="T15" fmla="*/ 1231 h 1306"/>
              <a:gd name="T16" fmla="*/ 1303 w 1306"/>
              <a:gd name="T17" fmla="*/ 1254 h 1306"/>
              <a:gd name="T18" fmla="*/ 1292 w 1306"/>
              <a:gd name="T19" fmla="*/ 1275 h 1306"/>
              <a:gd name="T20" fmla="*/ 1275 w 1306"/>
              <a:gd name="T21" fmla="*/ 1292 h 1306"/>
              <a:gd name="T22" fmla="*/ 1254 w 1306"/>
              <a:gd name="T23" fmla="*/ 1303 h 1306"/>
              <a:gd name="T24" fmla="*/ 1231 w 1306"/>
              <a:gd name="T25" fmla="*/ 1306 h 1306"/>
              <a:gd name="T26" fmla="*/ 77 w 1306"/>
              <a:gd name="T27" fmla="*/ 1306 h 1306"/>
              <a:gd name="T28" fmla="*/ 53 w 1306"/>
              <a:gd name="T29" fmla="*/ 1303 h 1306"/>
              <a:gd name="T30" fmla="*/ 32 w 1306"/>
              <a:gd name="T31" fmla="*/ 1292 h 1306"/>
              <a:gd name="T32" fmla="*/ 16 w 1306"/>
              <a:gd name="T33" fmla="*/ 1275 h 1306"/>
              <a:gd name="T34" fmla="*/ 4 w 1306"/>
              <a:gd name="T35" fmla="*/ 1254 h 1306"/>
              <a:gd name="T36" fmla="*/ 0 w 1306"/>
              <a:gd name="T37" fmla="*/ 1231 h 1306"/>
              <a:gd name="T38" fmla="*/ 0 w 1306"/>
              <a:gd name="T39" fmla="*/ 77 h 1306"/>
              <a:gd name="T40" fmla="*/ 4 w 1306"/>
              <a:gd name="T41" fmla="*/ 53 h 1306"/>
              <a:gd name="T42" fmla="*/ 16 w 1306"/>
              <a:gd name="T43" fmla="*/ 32 h 1306"/>
              <a:gd name="T44" fmla="*/ 32 w 1306"/>
              <a:gd name="T45" fmla="*/ 16 h 1306"/>
              <a:gd name="T46" fmla="*/ 53 w 1306"/>
              <a:gd name="T47" fmla="*/ 4 h 1306"/>
              <a:gd name="T48" fmla="*/ 77 w 1306"/>
              <a:gd name="T49" fmla="*/ 0 h 1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06" h="1306">
                <a:moveTo>
                  <a:pt x="77" y="0"/>
                </a:moveTo>
                <a:lnTo>
                  <a:pt x="1231" y="0"/>
                </a:lnTo>
                <a:lnTo>
                  <a:pt x="1254" y="4"/>
                </a:lnTo>
                <a:lnTo>
                  <a:pt x="1275" y="16"/>
                </a:lnTo>
                <a:lnTo>
                  <a:pt x="1292" y="32"/>
                </a:lnTo>
                <a:lnTo>
                  <a:pt x="1303" y="53"/>
                </a:lnTo>
                <a:lnTo>
                  <a:pt x="1306" y="77"/>
                </a:lnTo>
                <a:lnTo>
                  <a:pt x="1306" y="1231"/>
                </a:lnTo>
                <a:lnTo>
                  <a:pt x="1303" y="1254"/>
                </a:lnTo>
                <a:lnTo>
                  <a:pt x="1292" y="1275"/>
                </a:lnTo>
                <a:lnTo>
                  <a:pt x="1275" y="1292"/>
                </a:lnTo>
                <a:lnTo>
                  <a:pt x="1254" y="1303"/>
                </a:lnTo>
                <a:lnTo>
                  <a:pt x="1231" y="1306"/>
                </a:lnTo>
                <a:lnTo>
                  <a:pt x="77" y="1306"/>
                </a:lnTo>
                <a:lnTo>
                  <a:pt x="53" y="1303"/>
                </a:lnTo>
                <a:lnTo>
                  <a:pt x="32" y="1292"/>
                </a:lnTo>
                <a:lnTo>
                  <a:pt x="16" y="1275"/>
                </a:lnTo>
                <a:lnTo>
                  <a:pt x="4" y="1254"/>
                </a:lnTo>
                <a:lnTo>
                  <a:pt x="0" y="1231"/>
                </a:lnTo>
                <a:lnTo>
                  <a:pt x="0" y="77"/>
                </a:lnTo>
                <a:lnTo>
                  <a:pt x="4" y="53"/>
                </a:lnTo>
                <a:lnTo>
                  <a:pt x="16" y="32"/>
                </a:lnTo>
                <a:lnTo>
                  <a:pt x="32" y="16"/>
                </a:lnTo>
                <a:lnTo>
                  <a:pt x="53" y="4"/>
                </a:lnTo>
                <a:lnTo>
                  <a:pt x="77" y="0"/>
                </a:lnTo>
                <a:close/>
              </a:path>
            </a:pathLst>
          </a:custGeom>
          <a:solidFill>
            <a:schemeClr val="bg1"/>
          </a:solidFill>
          <a:ln w="57150">
            <a:solidFill>
              <a:schemeClr val="bg1"/>
            </a:solidFill>
            <a:prstDash val="solid"/>
            <a:round/>
            <a:headEnd/>
            <a:tailEnd/>
          </a:ln>
          <a:effectLst>
            <a:outerShdw blurRad="177800" dist="203200" dir="2700000" algn="tl" rotWithShape="0">
              <a:prstClr val="black">
                <a:alpha val="40000"/>
              </a:prstClr>
            </a:outerShdw>
          </a:effectLst>
        </p:spPr>
        <p:txBody>
          <a:bodyPr vert="horz" wrap="square" lIns="89605" tIns="44803" rIns="89605" bIns="44803" numCol="1" anchor="ctr" anchorCtr="1" compatLnSpc="1">
            <a:prstTxWarp prst="textNoShape">
              <a:avLst/>
            </a:prstTxWarp>
          </a:bodyPr>
          <a:lstStyle/>
          <a:p>
            <a:endParaRPr lang="zh-CN" altLang="en-US" sz="6133" dirty="0">
              <a:solidFill>
                <a:srgbClr val="AE002B"/>
              </a:solidFill>
              <a:cs typeface="+mn-ea"/>
              <a:sym typeface="+mn-lt"/>
            </a:endParaRPr>
          </a:p>
        </p:txBody>
      </p:sp>
      <p:sp>
        <p:nvSpPr>
          <p:cNvPr id="10" name="文本框 9"/>
          <p:cNvSpPr txBox="1"/>
          <p:nvPr/>
        </p:nvSpPr>
        <p:spPr>
          <a:xfrm>
            <a:off x="2339752" y="1463655"/>
            <a:ext cx="1303120" cy="1121846"/>
          </a:xfrm>
          <a:prstGeom prst="rect">
            <a:avLst/>
          </a:prstGeom>
          <a:noFill/>
        </p:spPr>
        <p:txBody>
          <a:bodyPr wrap="square" rtlCol="0">
            <a:spAutoFit/>
          </a:bodyPr>
          <a:lstStyle/>
          <a:p>
            <a:pPr algn="ctr"/>
            <a:r>
              <a:rPr lang="en-US" altLang="zh-CN" sz="6690" dirty="0">
                <a:solidFill>
                  <a:srgbClr val="AE002B"/>
                </a:solidFill>
                <a:latin typeface="Agency FB" panose="020B0503020202020204" pitchFamily="34" charset="0"/>
                <a:cs typeface="+mn-ea"/>
                <a:sym typeface="+mn-lt"/>
              </a:rPr>
              <a:t>02</a:t>
            </a:r>
            <a:endParaRPr lang="zh-CN" altLang="en-US" sz="6690" dirty="0">
              <a:solidFill>
                <a:srgbClr val="AE002B"/>
              </a:solidFill>
              <a:latin typeface="Agency FB" panose="020B0503020202020204" pitchFamily="34" charset="0"/>
              <a:cs typeface="+mn-ea"/>
              <a:sym typeface="+mn-lt"/>
            </a:endParaRPr>
          </a:p>
        </p:txBody>
      </p:sp>
    </p:spTree>
    <p:extLst>
      <p:ext uri="{BB962C8B-B14F-4D97-AF65-F5344CB8AC3E}">
        <p14:creationId xmlns:p14="http://schemas.microsoft.com/office/powerpoint/2010/main" val="864449924"/>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1000" fill="hold"/>
                                        <p:tgtEl>
                                          <p:spTgt spid="10"/>
                                        </p:tgtEl>
                                        <p:attrNameLst>
                                          <p:attrName>ppt_w</p:attrName>
                                        </p:attrNameLst>
                                      </p:cBhvr>
                                      <p:tavLst>
                                        <p:tav tm="0">
                                          <p:val>
                                            <p:fltVal val="0"/>
                                          </p:val>
                                        </p:tav>
                                        <p:tav tm="100000">
                                          <p:val>
                                            <p:strVal val="#ppt_w"/>
                                          </p:val>
                                        </p:tav>
                                      </p:tavLst>
                                    </p:anim>
                                    <p:anim calcmode="lin" valueType="num">
                                      <p:cBhvr>
                                        <p:cTn id="15" dur="1000" fill="hold"/>
                                        <p:tgtEl>
                                          <p:spTgt spid="10"/>
                                        </p:tgtEl>
                                        <p:attrNameLst>
                                          <p:attrName>ppt_h</p:attrName>
                                        </p:attrNameLst>
                                      </p:cBhvr>
                                      <p:tavLst>
                                        <p:tav tm="0">
                                          <p:val>
                                            <p:fltVal val="0"/>
                                          </p:val>
                                        </p:tav>
                                        <p:tav tm="100000">
                                          <p:val>
                                            <p:strVal val="#ppt_h"/>
                                          </p:val>
                                        </p:tav>
                                      </p:tavLst>
                                    </p:anim>
                                    <p:anim calcmode="lin" valueType="num">
                                      <p:cBhvr>
                                        <p:cTn id="16" dur="1000" fill="hold"/>
                                        <p:tgtEl>
                                          <p:spTgt spid="10"/>
                                        </p:tgtEl>
                                        <p:attrNameLst>
                                          <p:attrName>style.rotation</p:attrName>
                                        </p:attrNameLst>
                                      </p:cBhvr>
                                      <p:tavLst>
                                        <p:tav tm="0">
                                          <p:val>
                                            <p:fltVal val="90"/>
                                          </p:val>
                                        </p:tav>
                                        <p:tav tm="100000">
                                          <p:val>
                                            <p:fltVal val="0"/>
                                          </p:val>
                                        </p:tav>
                                      </p:tavLst>
                                    </p:anim>
                                    <p:animEffect transition="in" filter="fade">
                                      <p:cBhvr>
                                        <p:cTn id="17" dur="1000"/>
                                        <p:tgtEl>
                                          <p:spTgt spid="10"/>
                                        </p:tgtEl>
                                      </p:cBhvr>
                                    </p:animEffect>
                                  </p:childTnLst>
                                </p:cTn>
                              </p:par>
                              <p:par>
                                <p:cTn id="18" presetID="23" presetClass="entr" presetSubtype="32"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strVal val="4*#ppt_w"/>
                                          </p:val>
                                        </p:tav>
                                        <p:tav tm="100000">
                                          <p:val>
                                            <p:strVal val="#ppt_w"/>
                                          </p:val>
                                        </p:tav>
                                      </p:tavLst>
                                    </p:anim>
                                    <p:anim calcmode="lin" valueType="num">
                                      <p:cBhvr>
                                        <p:cTn id="21" dur="500" fill="hold"/>
                                        <p:tgtEl>
                                          <p:spTgt spid="7"/>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grpSp>
        <p:nvGrpSpPr>
          <p:cNvPr id="88" name="组合 87"/>
          <p:cNvGrpSpPr/>
          <p:nvPr/>
        </p:nvGrpSpPr>
        <p:grpSpPr>
          <a:xfrm>
            <a:off x="858301" y="1578258"/>
            <a:ext cx="1266954" cy="1287251"/>
            <a:chOff x="1142104" y="2744325"/>
            <a:chExt cx="1723855" cy="1751472"/>
          </a:xfrm>
        </p:grpSpPr>
        <p:sp>
          <p:nvSpPr>
            <p:cNvPr id="89" name="任意多边形 3" descr="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
            <p:cNvSpPr/>
            <p:nvPr/>
          </p:nvSpPr>
          <p:spPr>
            <a:xfrm rot="8076271">
              <a:off x="1124776" y="2976372"/>
              <a:ext cx="1751472" cy="1287378"/>
            </a:xfrm>
            <a:custGeom>
              <a:avLst/>
              <a:gdLst>
                <a:gd name="connsiteX0" fmla="*/ 0 w 1874689"/>
                <a:gd name="connsiteY0" fmla="*/ 1377945 h 1377945"/>
                <a:gd name="connsiteX1" fmla="*/ 0 w 1874689"/>
                <a:gd name="connsiteY1" fmla="*/ 0 h 1377945"/>
                <a:gd name="connsiteX2" fmla="*/ 1874689 w 1874689"/>
                <a:gd name="connsiteY2" fmla="*/ 0 h 1377945"/>
                <a:gd name="connsiteX3" fmla="*/ 1754155 w 1874689"/>
                <a:gd name="connsiteY3" fmla="*/ 88595 h 1377945"/>
                <a:gd name="connsiteX4" fmla="*/ 87379 w 1874689"/>
                <a:gd name="connsiteY4" fmla="*/ 88595 h 1377945"/>
                <a:gd name="connsiteX5" fmla="*/ 87379 w 1874689"/>
                <a:gd name="connsiteY5" fmla="*/ 1313719 h 1377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4689" h="1377945">
                  <a:moveTo>
                    <a:pt x="0" y="1377945"/>
                  </a:moveTo>
                  <a:lnTo>
                    <a:pt x="0" y="0"/>
                  </a:lnTo>
                  <a:lnTo>
                    <a:pt x="1874689" y="0"/>
                  </a:lnTo>
                  <a:lnTo>
                    <a:pt x="1754155" y="88595"/>
                  </a:lnTo>
                  <a:lnTo>
                    <a:pt x="87379" y="88595"/>
                  </a:lnTo>
                  <a:lnTo>
                    <a:pt x="87379" y="1313719"/>
                  </a:lnTo>
                  <a:close/>
                </a:path>
              </a:pathLst>
            </a:custGeom>
            <a:solidFill>
              <a:srgbClr val="BC041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tx1"/>
                </a:solidFill>
                <a:cs typeface="+mn-ea"/>
                <a:sym typeface="+mn-lt"/>
              </a:endParaRPr>
            </a:p>
          </p:txBody>
        </p:sp>
        <p:sp>
          <p:nvSpPr>
            <p:cNvPr id="90" name="五边形 4" descr="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
            <p:cNvSpPr/>
            <p:nvPr/>
          </p:nvSpPr>
          <p:spPr>
            <a:xfrm>
              <a:off x="1142104" y="2788645"/>
              <a:ext cx="1723855" cy="1327216"/>
            </a:xfrm>
            <a:prstGeom prst="homePlate">
              <a:avLst/>
            </a:prstGeom>
            <a:solidFill>
              <a:srgbClr val="BC041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91" name="Freeform 48"/>
            <p:cNvSpPr>
              <a:spLocks noEditPoints="1"/>
            </p:cNvSpPr>
            <p:nvPr/>
          </p:nvSpPr>
          <p:spPr bwMode="auto">
            <a:xfrm>
              <a:off x="1538827" y="3107497"/>
              <a:ext cx="564680" cy="540511"/>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DFDFD"/>
            </a:solidFill>
            <a:ln>
              <a:noFill/>
            </a:ln>
            <a:effectLst/>
          </p:spPr>
          <p:txBody>
            <a:bodyPr vert="horz" wrap="square" lIns="67204" tIns="33602" rIns="67204" bIns="33602" numCol="1" anchor="t" anchorCtr="0" compatLnSpc="1"/>
            <a:lstStyle/>
            <a:p>
              <a:endParaRPr lang="zh-CN" altLang="en-US" sz="975">
                <a:solidFill>
                  <a:schemeClr val="accent2"/>
                </a:solidFill>
                <a:cs typeface="+mn-ea"/>
                <a:sym typeface="+mn-lt"/>
              </a:endParaRPr>
            </a:p>
          </p:txBody>
        </p:sp>
      </p:grpSp>
      <p:grpSp>
        <p:nvGrpSpPr>
          <p:cNvPr id="92" name="组合 91"/>
          <p:cNvGrpSpPr/>
          <p:nvPr/>
        </p:nvGrpSpPr>
        <p:grpSpPr>
          <a:xfrm>
            <a:off x="2864160" y="1578258"/>
            <a:ext cx="1266954" cy="1287251"/>
            <a:chOff x="3871335" y="2744325"/>
            <a:chExt cx="1723855" cy="1751472"/>
          </a:xfrm>
        </p:grpSpPr>
        <p:sp>
          <p:nvSpPr>
            <p:cNvPr id="93" name="任意多边形 7" descr="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
            <p:cNvSpPr/>
            <p:nvPr/>
          </p:nvSpPr>
          <p:spPr>
            <a:xfrm rot="8076271">
              <a:off x="3854007" y="2976372"/>
              <a:ext cx="1751472" cy="1287378"/>
            </a:xfrm>
            <a:custGeom>
              <a:avLst/>
              <a:gdLst>
                <a:gd name="connsiteX0" fmla="*/ 0 w 1874689"/>
                <a:gd name="connsiteY0" fmla="*/ 1377945 h 1377945"/>
                <a:gd name="connsiteX1" fmla="*/ 0 w 1874689"/>
                <a:gd name="connsiteY1" fmla="*/ 0 h 1377945"/>
                <a:gd name="connsiteX2" fmla="*/ 1874689 w 1874689"/>
                <a:gd name="connsiteY2" fmla="*/ 0 h 1377945"/>
                <a:gd name="connsiteX3" fmla="*/ 1754155 w 1874689"/>
                <a:gd name="connsiteY3" fmla="*/ 88595 h 1377945"/>
                <a:gd name="connsiteX4" fmla="*/ 87379 w 1874689"/>
                <a:gd name="connsiteY4" fmla="*/ 88595 h 1377945"/>
                <a:gd name="connsiteX5" fmla="*/ 87379 w 1874689"/>
                <a:gd name="connsiteY5" fmla="*/ 1313719 h 1377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4689" h="1377945">
                  <a:moveTo>
                    <a:pt x="0" y="1377945"/>
                  </a:moveTo>
                  <a:lnTo>
                    <a:pt x="0" y="0"/>
                  </a:lnTo>
                  <a:lnTo>
                    <a:pt x="1874689" y="0"/>
                  </a:lnTo>
                  <a:lnTo>
                    <a:pt x="1754155" y="88595"/>
                  </a:lnTo>
                  <a:lnTo>
                    <a:pt x="87379" y="88595"/>
                  </a:lnTo>
                  <a:lnTo>
                    <a:pt x="87379" y="1313719"/>
                  </a:lnTo>
                  <a:close/>
                </a:path>
              </a:pathLst>
            </a:cu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tx1"/>
                </a:solidFill>
                <a:cs typeface="+mn-ea"/>
                <a:sym typeface="+mn-lt"/>
              </a:endParaRPr>
            </a:p>
          </p:txBody>
        </p:sp>
        <p:sp>
          <p:nvSpPr>
            <p:cNvPr id="94" name="五边形 8" descr="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
            <p:cNvSpPr/>
            <p:nvPr/>
          </p:nvSpPr>
          <p:spPr>
            <a:xfrm>
              <a:off x="3871335" y="2788645"/>
              <a:ext cx="1723855" cy="1327216"/>
            </a:xfrm>
            <a:prstGeom prst="homePlate">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95" name="Freeform 26"/>
            <p:cNvSpPr>
              <a:spLocks noEditPoints="1"/>
            </p:cNvSpPr>
            <p:nvPr/>
          </p:nvSpPr>
          <p:spPr bwMode="auto">
            <a:xfrm>
              <a:off x="4420576" y="3207068"/>
              <a:ext cx="473513" cy="497489"/>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DFDFD"/>
            </a:solidFill>
            <a:ln>
              <a:noFill/>
            </a:ln>
            <a:effectLst/>
          </p:spPr>
          <p:txBody>
            <a:bodyPr vert="horz" wrap="square" lIns="67204" tIns="33602" rIns="67204" bIns="33602" numCol="1" anchor="t" anchorCtr="0" compatLnSpc="1"/>
            <a:lstStyle/>
            <a:p>
              <a:endParaRPr lang="zh-CN" altLang="en-US" sz="975">
                <a:solidFill>
                  <a:schemeClr val="accent2"/>
                </a:solidFill>
                <a:cs typeface="+mn-ea"/>
                <a:sym typeface="+mn-lt"/>
              </a:endParaRPr>
            </a:p>
          </p:txBody>
        </p:sp>
      </p:grpSp>
      <p:grpSp>
        <p:nvGrpSpPr>
          <p:cNvPr id="96" name="组合 95"/>
          <p:cNvGrpSpPr/>
          <p:nvPr/>
        </p:nvGrpSpPr>
        <p:grpSpPr>
          <a:xfrm>
            <a:off x="4870018" y="1556908"/>
            <a:ext cx="1266954" cy="1287251"/>
            <a:chOff x="6600565" y="2715276"/>
            <a:chExt cx="1723855" cy="1751472"/>
          </a:xfrm>
        </p:grpSpPr>
        <p:sp>
          <p:nvSpPr>
            <p:cNvPr id="97" name="任意多边形 11" descr="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
            <p:cNvSpPr/>
            <p:nvPr/>
          </p:nvSpPr>
          <p:spPr>
            <a:xfrm rot="8076271">
              <a:off x="6583237" y="2947323"/>
              <a:ext cx="1751472" cy="1287378"/>
            </a:xfrm>
            <a:custGeom>
              <a:avLst/>
              <a:gdLst>
                <a:gd name="connsiteX0" fmla="*/ 0 w 1874689"/>
                <a:gd name="connsiteY0" fmla="*/ 1377945 h 1377945"/>
                <a:gd name="connsiteX1" fmla="*/ 0 w 1874689"/>
                <a:gd name="connsiteY1" fmla="*/ 0 h 1377945"/>
                <a:gd name="connsiteX2" fmla="*/ 1874689 w 1874689"/>
                <a:gd name="connsiteY2" fmla="*/ 0 h 1377945"/>
                <a:gd name="connsiteX3" fmla="*/ 1754155 w 1874689"/>
                <a:gd name="connsiteY3" fmla="*/ 88595 h 1377945"/>
                <a:gd name="connsiteX4" fmla="*/ 87379 w 1874689"/>
                <a:gd name="connsiteY4" fmla="*/ 88595 h 1377945"/>
                <a:gd name="connsiteX5" fmla="*/ 87379 w 1874689"/>
                <a:gd name="connsiteY5" fmla="*/ 1313719 h 1377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4689" h="1377945">
                  <a:moveTo>
                    <a:pt x="0" y="1377945"/>
                  </a:moveTo>
                  <a:lnTo>
                    <a:pt x="0" y="0"/>
                  </a:lnTo>
                  <a:lnTo>
                    <a:pt x="1874689" y="0"/>
                  </a:lnTo>
                  <a:lnTo>
                    <a:pt x="1754155" y="88595"/>
                  </a:lnTo>
                  <a:lnTo>
                    <a:pt x="87379" y="88595"/>
                  </a:lnTo>
                  <a:lnTo>
                    <a:pt x="87379" y="1313719"/>
                  </a:lnTo>
                  <a:close/>
                </a:path>
              </a:pathLst>
            </a:custGeom>
            <a:solidFill>
              <a:srgbClr val="BC041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tx1"/>
                </a:solidFill>
                <a:cs typeface="+mn-ea"/>
                <a:sym typeface="+mn-lt"/>
              </a:endParaRPr>
            </a:p>
          </p:txBody>
        </p:sp>
        <p:sp>
          <p:nvSpPr>
            <p:cNvPr id="98" name="五边形 12" descr="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
            <p:cNvSpPr/>
            <p:nvPr/>
          </p:nvSpPr>
          <p:spPr>
            <a:xfrm>
              <a:off x="6600565" y="2759595"/>
              <a:ext cx="1723855" cy="1327216"/>
            </a:xfrm>
            <a:prstGeom prst="homePlate">
              <a:avLst/>
            </a:prstGeom>
            <a:solidFill>
              <a:srgbClr val="BC041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99" name="Freeform 31"/>
            <p:cNvSpPr>
              <a:spLocks noEditPoints="1"/>
            </p:cNvSpPr>
            <p:nvPr/>
          </p:nvSpPr>
          <p:spPr bwMode="auto">
            <a:xfrm>
              <a:off x="7109989" y="3190868"/>
              <a:ext cx="435045" cy="547103"/>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FDFDFD"/>
            </a:solidFill>
            <a:ln>
              <a:noFill/>
            </a:ln>
            <a:effectLst/>
          </p:spPr>
          <p:txBody>
            <a:bodyPr vert="horz" wrap="square" lIns="67204" tIns="33602" rIns="67204" bIns="33602" numCol="1" anchor="t" anchorCtr="0" compatLnSpc="1"/>
            <a:lstStyle/>
            <a:p>
              <a:endParaRPr lang="zh-CN" altLang="en-US" sz="975">
                <a:solidFill>
                  <a:schemeClr val="accent2"/>
                </a:solidFill>
                <a:cs typeface="+mn-ea"/>
                <a:sym typeface="+mn-lt"/>
              </a:endParaRPr>
            </a:p>
          </p:txBody>
        </p:sp>
      </p:grpSp>
      <p:grpSp>
        <p:nvGrpSpPr>
          <p:cNvPr id="100" name="组合 99"/>
          <p:cNvGrpSpPr/>
          <p:nvPr/>
        </p:nvGrpSpPr>
        <p:grpSpPr>
          <a:xfrm>
            <a:off x="6875876" y="1556908"/>
            <a:ext cx="1266954" cy="1287251"/>
            <a:chOff x="9329796" y="2715276"/>
            <a:chExt cx="1723855" cy="1751472"/>
          </a:xfrm>
        </p:grpSpPr>
        <p:sp>
          <p:nvSpPr>
            <p:cNvPr id="101" name="任意多边形 15" descr="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
            <p:cNvSpPr/>
            <p:nvPr/>
          </p:nvSpPr>
          <p:spPr>
            <a:xfrm rot="8076271">
              <a:off x="9312468" y="2947323"/>
              <a:ext cx="1751472" cy="1287378"/>
            </a:xfrm>
            <a:custGeom>
              <a:avLst/>
              <a:gdLst>
                <a:gd name="connsiteX0" fmla="*/ 0 w 1874689"/>
                <a:gd name="connsiteY0" fmla="*/ 1377945 h 1377945"/>
                <a:gd name="connsiteX1" fmla="*/ 0 w 1874689"/>
                <a:gd name="connsiteY1" fmla="*/ 0 h 1377945"/>
                <a:gd name="connsiteX2" fmla="*/ 1874689 w 1874689"/>
                <a:gd name="connsiteY2" fmla="*/ 0 h 1377945"/>
                <a:gd name="connsiteX3" fmla="*/ 1754155 w 1874689"/>
                <a:gd name="connsiteY3" fmla="*/ 88595 h 1377945"/>
                <a:gd name="connsiteX4" fmla="*/ 87379 w 1874689"/>
                <a:gd name="connsiteY4" fmla="*/ 88595 h 1377945"/>
                <a:gd name="connsiteX5" fmla="*/ 87379 w 1874689"/>
                <a:gd name="connsiteY5" fmla="*/ 1313719 h 13779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4689" h="1377945">
                  <a:moveTo>
                    <a:pt x="0" y="1377945"/>
                  </a:moveTo>
                  <a:lnTo>
                    <a:pt x="0" y="0"/>
                  </a:lnTo>
                  <a:lnTo>
                    <a:pt x="1874689" y="0"/>
                  </a:lnTo>
                  <a:lnTo>
                    <a:pt x="1754155" y="88595"/>
                  </a:lnTo>
                  <a:lnTo>
                    <a:pt x="87379" y="88595"/>
                  </a:lnTo>
                  <a:lnTo>
                    <a:pt x="87379" y="1313719"/>
                  </a:lnTo>
                  <a:close/>
                </a:path>
              </a:pathLst>
            </a:cu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tx1"/>
                </a:solidFill>
                <a:cs typeface="+mn-ea"/>
                <a:sym typeface="+mn-lt"/>
              </a:endParaRPr>
            </a:p>
          </p:txBody>
        </p:sp>
        <p:sp>
          <p:nvSpPr>
            <p:cNvPr id="102" name="五边形 16" descr="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
            <p:cNvSpPr/>
            <p:nvPr/>
          </p:nvSpPr>
          <p:spPr>
            <a:xfrm>
              <a:off x="9329796" y="2759595"/>
              <a:ext cx="1723855" cy="1327216"/>
            </a:xfrm>
            <a:prstGeom prst="homePlate">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103" name="Freeform 16"/>
            <p:cNvSpPr>
              <a:spLocks noEditPoints="1"/>
            </p:cNvSpPr>
            <p:nvPr/>
          </p:nvSpPr>
          <p:spPr bwMode="auto">
            <a:xfrm>
              <a:off x="9823913" y="3227548"/>
              <a:ext cx="640056" cy="510424"/>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FDFDFD"/>
            </a:solidFill>
            <a:ln>
              <a:noFill/>
            </a:ln>
            <a:effectLst/>
          </p:spPr>
          <p:txBody>
            <a:bodyPr vert="horz" wrap="square" lIns="67204" tIns="33602" rIns="67204" bIns="33602" numCol="1" anchor="t" anchorCtr="0" compatLnSpc="1"/>
            <a:lstStyle/>
            <a:p>
              <a:endParaRPr lang="zh-CN" altLang="en-US" sz="975">
                <a:solidFill>
                  <a:schemeClr val="accent2"/>
                </a:solidFill>
                <a:cs typeface="+mn-ea"/>
                <a:sym typeface="+mn-lt"/>
              </a:endParaRPr>
            </a:p>
          </p:txBody>
        </p:sp>
      </p:grpSp>
      <p:sp>
        <p:nvSpPr>
          <p:cNvPr id="104" name="文本框 103"/>
          <p:cNvSpPr txBox="1"/>
          <p:nvPr/>
        </p:nvSpPr>
        <p:spPr>
          <a:xfrm>
            <a:off x="2635484" y="3262692"/>
            <a:ext cx="1778051" cy="951992"/>
          </a:xfrm>
          <a:prstGeom prst="rect">
            <a:avLst/>
          </a:prstGeom>
          <a:noFill/>
          <a:effectLst/>
        </p:spPr>
        <p:txBody>
          <a:bodyPr wrap="none" rtlCol="0">
            <a:spAutoFit/>
          </a:bodyPr>
          <a:lstStyle/>
          <a:p>
            <a:r>
              <a:rPr lang="zh-CN" altLang="en-US" sz="1470" dirty="0">
                <a:solidFill>
                  <a:srgbClr val="E10515"/>
                </a:solidFill>
                <a:cs typeface="+mn-ea"/>
                <a:sym typeface="+mn-lt"/>
              </a:rPr>
              <a:t>单击此处输入标题</a:t>
            </a:r>
            <a:endParaRPr lang="en-US" altLang="zh-CN" sz="1470" dirty="0">
              <a:solidFill>
                <a:srgbClr val="E10515"/>
              </a:solidFill>
              <a:cs typeface="+mn-ea"/>
              <a:sym typeface="+mn-lt"/>
            </a:endParaRPr>
          </a:p>
          <a:p>
            <a:r>
              <a:rPr lang="zh-CN" altLang="en-US" sz="882" dirty="0">
                <a:solidFill>
                  <a:schemeClr val="tx1">
                    <a:lumMod val="65000"/>
                    <a:lumOff val="35000"/>
                  </a:schemeClr>
                </a:solidFill>
                <a:cs typeface="+mn-ea"/>
                <a:sym typeface="+mn-lt"/>
              </a:rPr>
              <a:t>请在这里输入您的主要叙述内容</a:t>
            </a:r>
            <a:endParaRPr lang="en-US" altLang="zh-CN" sz="882" dirty="0">
              <a:solidFill>
                <a:schemeClr val="tx1">
                  <a:lumMod val="65000"/>
                  <a:lumOff val="35000"/>
                </a:schemeClr>
              </a:solidFill>
              <a:cs typeface="+mn-ea"/>
              <a:sym typeface="+mn-lt"/>
            </a:endParaRPr>
          </a:p>
          <a:p>
            <a:r>
              <a:rPr lang="zh-CN" altLang="en-US" sz="882" dirty="0">
                <a:solidFill>
                  <a:schemeClr val="tx1">
                    <a:lumMod val="65000"/>
                    <a:lumOff val="35000"/>
                  </a:schemeClr>
                </a:solidFill>
                <a:cs typeface="+mn-ea"/>
                <a:sym typeface="+mn-lt"/>
              </a:rPr>
              <a:t>请在这里输入您的主要叙述内容</a:t>
            </a:r>
            <a:endParaRPr lang="en-US" altLang="zh-CN" sz="882" dirty="0">
              <a:solidFill>
                <a:schemeClr val="tx1">
                  <a:lumMod val="65000"/>
                  <a:lumOff val="35000"/>
                </a:schemeClr>
              </a:solidFill>
              <a:cs typeface="+mn-ea"/>
              <a:sym typeface="+mn-lt"/>
            </a:endParaRPr>
          </a:p>
          <a:p>
            <a:endParaRPr lang="en-US" altLang="zh-CN" sz="2352" dirty="0">
              <a:solidFill>
                <a:schemeClr val="tx1">
                  <a:lumMod val="65000"/>
                  <a:lumOff val="35000"/>
                </a:schemeClr>
              </a:solidFill>
              <a:cs typeface="+mn-ea"/>
              <a:sym typeface="+mn-lt"/>
            </a:endParaRPr>
          </a:p>
        </p:txBody>
      </p:sp>
      <p:sp>
        <p:nvSpPr>
          <p:cNvPr id="105" name="文本框 104"/>
          <p:cNvSpPr txBox="1"/>
          <p:nvPr/>
        </p:nvSpPr>
        <p:spPr>
          <a:xfrm>
            <a:off x="6647201" y="3260014"/>
            <a:ext cx="1778051" cy="951992"/>
          </a:xfrm>
          <a:prstGeom prst="rect">
            <a:avLst/>
          </a:prstGeom>
          <a:noFill/>
          <a:effectLst/>
        </p:spPr>
        <p:txBody>
          <a:bodyPr wrap="none" rtlCol="0">
            <a:spAutoFit/>
          </a:bodyPr>
          <a:lstStyle/>
          <a:p>
            <a:r>
              <a:rPr lang="zh-CN" altLang="en-US" sz="1470" dirty="0">
                <a:solidFill>
                  <a:srgbClr val="E10515"/>
                </a:solidFill>
                <a:cs typeface="+mn-ea"/>
                <a:sym typeface="+mn-lt"/>
              </a:rPr>
              <a:t>单击此处输入标题</a:t>
            </a:r>
            <a:endParaRPr lang="en-US" altLang="zh-CN" sz="1470" dirty="0">
              <a:solidFill>
                <a:srgbClr val="E10515"/>
              </a:solidFill>
              <a:cs typeface="+mn-ea"/>
              <a:sym typeface="+mn-lt"/>
            </a:endParaRPr>
          </a:p>
          <a:p>
            <a:r>
              <a:rPr lang="zh-CN" altLang="en-US" sz="882" dirty="0">
                <a:solidFill>
                  <a:schemeClr val="tx1">
                    <a:lumMod val="85000"/>
                    <a:lumOff val="15000"/>
                  </a:schemeClr>
                </a:solidFill>
                <a:cs typeface="+mn-ea"/>
                <a:sym typeface="+mn-lt"/>
              </a:rPr>
              <a:t>请在这里输入您的主要叙述内容</a:t>
            </a:r>
            <a:endParaRPr lang="en-US" altLang="zh-CN" sz="882" dirty="0">
              <a:solidFill>
                <a:schemeClr val="tx1">
                  <a:lumMod val="85000"/>
                  <a:lumOff val="15000"/>
                </a:schemeClr>
              </a:solidFill>
              <a:cs typeface="+mn-ea"/>
              <a:sym typeface="+mn-lt"/>
            </a:endParaRPr>
          </a:p>
          <a:p>
            <a:r>
              <a:rPr lang="zh-CN" altLang="en-US" sz="882" dirty="0">
                <a:solidFill>
                  <a:schemeClr val="tx1">
                    <a:lumMod val="85000"/>
                    <a:lumOff val="15000"/>
                  </a:schemeClr>
                </a:solidFill>
                <a:cs typeface="+mn-ea"/>
                <a:sym typeface="+mn-lt"/>
              </a:rPr>
              <a:t>请在这里输入您的主要叙述内容</a:t>
            </a:r>
            <a:endParaRPr lang="en-US" altLang="zh-CN" sz="882" dirty="0">
              <a:solidFill>
                <a:schemeClr val="tx1">
                  <a:lumMod val="85000"/>
                  <a:lumOff val="15000"/>
                </a:schemeClr>
              </a:solidFill>
              <a:cs typeface="+mn-ea"/>
              <a:sym typeface="+mn-lt"/>
            </a:endParaRPr>
          </a:p>
          <a:p>
            <a:endParaRPr lang="en-US" altLang="zh-CN" sz="2352" dirty="0">
              <a:solidFill>
                <a:schemeClr val="tx1">
                  <a:lumMod val="85000"/>
                  <a:lumOff val="15000"/>
                </a:schemeClr>
              </a:solidFill>
              <a:cs typeface="+mn-ea"/>
              <a:sym typeface="+mn-lt"/>
            </a:endParaRPr>
          </a:p>
        </p:txBody>
      </p:sp>
      <p:sp>
        <p:nvSpPr>
          <p:cNvPr id="106" name="文本框 105"/>
          <p:cNvSpPr txBox="1"/>
          <p:nvPr/>
        </p:nvSpPr>
        <p:spPr>
          <a:xfrm>
            <a:off x="4641342" y="3260014"/>
            <a:ext cx="1778051" cy="951992"/>
          </a:xfrm>
          <a:prstGeom prst="rect">
            <a:avLst/>
          </a:prstGeom>
          <a:noFill/>
          <a:effectLst/>
        </p:spPr>
        <p:txBody>
          <a:bodyPr wrap="none" rtlCol="0">
            <a:spAutoFit/>
          </a:bodyPr>
          <a:lstStyle/>
          <a:p>
            <a:r>
              <a:rPr lang="zh-CN" altLang="en-US" sz="1470" dirty="0">
                <a:solidFill>
                  <a:srgbClr val="BC0410"/>
                </a:solidFill>
                <a:cs typeface="+mn-ea"/>
                <a:sym typeface="+mn-lt"/>
              </a:rPr>
              <a:t>单击此处输入标题</a:t>
            </a:r>
            <a:endParaRPr lang="en-US" altLang="zh-CN" sz="1470" dirty="0">
              <a:solidFill>
                <a:srgbClr val="BC0410"/>
              </a:solidFill>
              <a:cs typeface="+mn-ea"/>
              <a:sym typeface="+mn-lt"/>
            </a:endParaRPr>
          </a:p>
          <a:p>
            <a:r>
              <a:rPr lang="zh-CN" altLang="en-US" sz="882" dirty="0">
                <a:solidFill>
                  <a:schemeClr val="tx1">
                    <a:lumMod val="85000"/>
                    <a:lumOff val="15000"/>
                  </a:schemeClr>
                </a:solidFill>
                <a:cs typeface="+mn-ea"/>
                <a:sym typeface="+mn-lt"/>
              </a:rPr>
              <a:t>请在这里输入您的主要叙述内容</a:t>
            </a:r>
            <a:endParaRPr lang="en-US" altLang="zh-CN" sz="882" dirty="0">
              <a:solidFill>
                <a:schemeClr val="tx1">
                  <a:lumMod val="85000"/>
                  <a:lumOff val="15000"/>
                </a:schemeClr>
              </a:solidFill>
              <a:cs typeface="+mn-ea"/>
              <a:sym typeface="+mn-lt"/>
            </a:endParaRPr>
          </a:p>
          <a:p>
            <a:r>
              <a:rPr lang="zh-CN" altLang="en-US" sz="882" dirty="0">
                <a:solidFill>
                  <a:schemeClr val="tx1">
                    <a:lumMod val="85000"/>
                    <a:lumOff val="15000"/>
                  </a:schemeClr>
                </a:solidFill>
                <a:cs typeface="+mn-ea"/>
                <a:sym typeface="+mn-lt"/>
              </a:rPr>
              <a:t>请在这里输入您的主要叙述内容</a:t>
            </a:r>
            <a:endParaRPr lang="en-US" altLang="zh-CN" sz="882" dirty="0">
              <a:solidFill>
                <a:schemeClr val="tx1">
                  <a:lumMod val="85000"/>
                  <a:lumOff val="15000"/>
                </a:schemeClr>
              </a:solidFill>
              <a:cs typeface="+mn-ea"/>
              <a:sym typeface="+mn-lt"/>
            </a:endParaRPr>
          </a:p>
          <a:p>
            <a:endParaRPr lang="en-US" altLang="zh-CN" sz="2352" dirty="0">
              <a:solidFill>
                <a:schemeClr val="tx1">
                  <a:lumMod val="85000"/>
                  <a:lumOff val="15000"/>
                </a:schemeClr>
              </a:solidFill>
              <a:cs typeface="+mn-ea"/>
              <a:sym typeface="+mn-lt"/>
            </a:endParaRPr>
          </a:p>
        </p:txBody>
      </p:sp>
      <p:sp>
        <p:nvSpPr>
          <p:cNvPr id="107" name="文本框 106"/>
          <p:cNvSpPr txBox="1"/>
          <p:nvPr/>
        </p:nvSpPr>
        <p:spPr>
          <a:xfrm>
            <a:off x="558840" y="3260014"/>
            <a:ext cx="1778051" cy="951992"/>
          </a:xfrm>
          <a:prstGeom prst="rect">
            <a:avLst/>
          </a:prstGeom>
          <a:noFill/>
          <a:effectLst/>
        </p:spPr>
        <p:txBody>
          <a:bodyPr wrap="none" rtlCol="0">
            <a:spAutoFit/>
          </a:bodyPr>
          <a:lstStyle/>
          <a:p>
            <a:r>
              <a:rPr lang="zh-CN" altLang="en-US" sz="1470" dirty="0">
                <a:solidFill>
                  <a:srgbClr val="BC0410"/>
                </a:solidFill>
                <a:cs typeface="+mn-ea"/>
                <a:sym typeface="+mn-lt"/>
              </a:rPr>
              <a:t>单击此处输入标题</a:t>
            </a:r>
            <a:endParaRPr lang="en-US" altLang="zh-CN" sz="1470" dirty="0">
              <a:solidFill>
                <a:srgbClr val="BC0410"/>
              </a:solidFill>
              <a:cs typeface="+mn-ea"/>
              <a:sym typeface="+mn-lt"/>
            </a:endParaRPr>
          </a:p>
          <a:p>
            <a:r>
              <a:rPr lang="zh-CN" altLang="en-US" sz="882" dirty="0">
                <a:solidFill>
                  <a:schemeClr val="tx1">
                    <a:lumMod val="85000"/>
                    <a:lumOff val="15000"/>
                  </a:schemeClr>
                </a:solidFill>
                <a:cs typeface="+mn-ea"/>
                <a:sym typeface="+mn-lt"/>
              </a:rPr>
              <a:t>请在这里输入您的主要叙述内容</a:t>
            </a:r>
            <a:endParaRPr lang="en-US" altLang="zh-CN" sz="882" dirty="0">
              <a:solidFill>
                <a:schemeClr val="tx1">
                  <a:lumMod val="85000"/>
                  <a:lumOff val="15000"/>
                </a:schemeClr>
              </a:solidFill>
              <a:cs typeface="+mn-ea"/>
              <a:sym typeface="+mn-lt"/>
            </a:endParaRPr>
          </a:p>
          <a:p>
            <a:r>
              <a:rPr lang="zh-CN" altLang="en-US" sz="882" dirty="0">
                <a:solidFill>
                  <a:schemeClr val="tx1">
                    <a:lumMod val="85000"/>
                    <a:lumOff val="15000"/>
                  </a:schemeClr>
                </a:solidFill>
                <a:cs typeface="+mn-ea"/>
                <a:sym typeface="+mn-lt"/>
              </a:rPr>
              <a:t>请在这里输入您的主要叙述内容</a:t>
            </a:r>
            <a:endParaRPr lang="en-US" altLang="zh-CN" sz="882" dirty="0">
              <a:solidFill>
                <a:schemeClr val="tx1">
                  <a:lumMod val="85000"/>
                  <a:lumOff val="15000"/>
                </a:schemeClr>
              </a:solidFill>
              <a:cs typeface="+mn-ea"/>
              <a:sym typeface="+mn-lt"/>
            </a:endParaRPr>
          </a:p>
          <a:p>
            <a:endParaRPr lang="en-US" altLang="zh-CN" sz="2352"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3089183033"/>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par>
                                <p:cTn id="12" presetID="37" presetClass="entr" presetSubtype="0" fill="hold" nodeType="withEffect">
                                  <p:stCondLst>
                                    <p:cond delay="0"/>
                                  </p:stCondLst>
                                  <p:childTnLst>
                                    <p:set>
                                      <p:cBhvr>
                                        <p:cTn id="13" dur="1" fill="hold">
                                          <p:stCondLst>
                                            <p:cond delay="0"/>
                                          </p:stCondLst>
                                        </p:cTn>
                                        <p:tgtEl>
                                          <p:spTgt spid="88"/>
                                        </p:tgtEl>
                                        <p:attrNameLst>
                                          <p:attrName>style.visibility</p:attrName>
                                        </p:attrNameLst>
                                      </p:cBhvr>
                                      <p:to>
                                        <p:strVal val="visible"/>
                                      </p:to>
                                    </p:set>
                                    <p:animEffect transition="in" filter="fade">
                                      <p:cBhvr>
                                        <p:cTn id="14" dur="1000"/>
                                        <p:tgtEl>
                                          <p:spTgt spid="88"/>
                                        </p:tgtEl>
                                      </p:cBhvr>
                                    </p:animEffect>
                                    <p:anim calcmode="lin" valueType="num">
                                      <p:cBhvr>
                                        <p:cTn id="15" dur="1000" fill="hold"/>
                                        <p:tgtEl>
                                          <p:spTgt spid="88"/>
                                        </p:tgtEl>
                                        <p:attrNameLst>
                                          <p:attrName>ppt_x</p:attrName>
                                        </p:attrNameLst>
                                      </p:cBhvr>
                                      <p:tavLst>
                                        <p:tav tm="0">
                                          <p:val>
                                            <p:strVal val="#ppt_x"/>
                                          </p:val>
                                        </p:tav>
                                        <p:tav tm="100000">
                                          <p:val>
                                            <p:strVal val="#ppt_x"/>
                                          </p:val>
                                        </p:tav>
                                      </p:tavLst>
                                    </p:anim>
                                    <p:anim calcmode="lin" valueType="num">
                                      <p:cBhvr>
                                        <p:cTn id="16" dur="900" decel="100000" fill="hold"/>
                                        <p:tgtEl>
                                          <p:spTgt spid="88"/>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88"/>
                                        </p:tgtEl>
                                        <p:attrNameLst>
                                          <p:attrName>ppt_y</p:attrName>
                                        </p:attrNameLst>
                                      </p:cBhvr>
                                      <p:tavLst>
                                        <p:tav tm="0">
                                          <p:val>
                                            <p:strVal val="#ppt_y-.03"/>
                                          </p:val>
                                        </p:tav>
                                        <p:tav tm="100000">
                                          <p:val>
                                            <p:strVal val="#ppt_y"/>
                                          </p:val>
                                        </p:tav>
                                      </p:tavLst>
                                    </p:anim>
                                  </p:childTnLst>
                                </p:cTn>
                              </p:par>
                              <p:par>
                                <p:cTn id="18" presetID="37" presetClass="entr" presetSubtype="0" fill="hold" nodeType="withEffect">
                                  <p:stCondLst>
                                    <p:cond delay="250"/>
                                  </p:stCondLst>
                                  <p:childTnLst>
                                    <p:set>
                                      <p:cBhvr>
                                        <p:cTn id="19" dur="1" fill="hold">
                                          <p:stCondLst>
                                            <p:cond delay="0"/>
                                          </p:stCondLst>
                                        </p:cTn>
                                        <p:tgtEl>
                                          <p:spTgt spid="92"/>
                                        </p:tgtEl>
                                        <p:attrNameLst>
                                          <p:attrName>style.visibility</p:attrName>
                                        </p:attrNameLst>
                                      </p:cBhvr>
                                      <p:to>
                                        <p:strVal val="visible"/>
                                      </p:to>
                                    </p:set>
                                    <p:animEffect transition="in" filter="fade">
                                      <p:cBhvr>
                                        <p:cTn id="20" dur="1000"/>
                                        <p:tgtEl>
                                          <p:spTgt spid="92"/>
                                        </p:tgtEl>
                                      </p:cBhvr>
                                    </p:animEffect>
                                    <p:anim calcmode="lin" valueType="num">
                                      <p:cBhvr>
                                        <p:cTn id="21" dur="1000" fill="hold"/>
                                        <p:tgtEl>
                                          <p:spTgt spid="92"/>
                                        </p:tgtEl>
                                        <p:attrNameLst>
                                          <p:attrName>ppt_x</p:attrName>
                                        </p:attrNameLst>
                                      </p:cBhvr>
                                      <p:tavLst>
                                        <p:tav tm="0">
                                          <p:val>
                                            <p:strVal val="#ppt_x"/>
                                          </p:val>
                                        </p:tav>
                                        <p:tav tm="100000">
                                          <p:val>
                                            <p:strVal val="#ppt_x"/>
                                          </p:val>
                                        </p:tav>
                                      </p:tavLst>
                                    </p:anim>
                                    <p:anim calcmode="lin" valueType="num">
                                      <p:cBhvr>
                                        <p:cTn id="22" dur="900" decel="100000" fill="hold"/>
                                        <p:tgtEl>
                                          <p:spTgt spid="92"/>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92"/>
                                        </p:tgtEl>
                                        <p:attrNameLst>
                                          <p:attrName>ppt_y</p:attrName>
                                        </p:attrNameLst>
                                      </p:cBhvr>
                                      <p:tavLst>
                                        <p:tav tm="0">
                                          <p:val>
                                            <p:strVal val="#ppt_y-.03"/>
                                          </p:val>
                                        </p:tav>
                                        <p:tav tm="100000">
                                          <p:val>
                                            <p:strVal val="#ppt_y"/>
                                          </p:val>
                                        </p:tav>
                                      </p:tavLst>
                                    </p:anim>
                                  </p:childTnLst>
                                </p:cTn>
                              </p:par>
                              <p:par>
                                <p:cTn id="24" presetID="37" presetClass="entr" presetSubtype="0" fill="hold" nodeType="withEffect">
                                  <p:stCondLst>
                                    <p:cond delay="500"/>
                                  </p:stCondLst>
                                  <p:childTnLst>
                                    <p:set>
                                      <p:cBhvr>
                                        <p:cTn id="25" dur="1" fill="hold">
                                          <p:stCondLst>
                                            <p:cond delay="0"/>
                                          </p:stCondLst>
                                        </p:cTn>
                                        <p:tgtEl>
                                          <p:spTgt spid="96"/>
                                        </p:tgtEl>
                                        <p:attrNameLst>
                                          <p:attrName>style.visibility</p:attrName>
                                        </p:attrNameLst>
                                      </p:cBhvr>
                                      <p:to>
                                        <p:strVal val="visible"/>
                                      </p:to>
                                    </p:set>
                                    <p:animEffect transition="in" filter="fade">
                                      <p:cBhvr>
                                        <p:cTn id="26" dur="1000"/>
                                        <p:tgtEl>
                                          <p:spTgt spid="96"/>
                                        </p:tgtEl>
                                      </p:cBhvr>
                                    </p:animEffect>
                                    <p:anim calcmode="lin" valueType="num">
                                      <p:cBhvr>
                                        <p:cTn id="27" dur="1000" fill="hold"/>
                                        <p:tgtEl>
                                          <p:spTgt spid="96"/>
                                        </p:tgtEl>
                                        <p:attrNameLst>
                                          <p:attrName>ppt_x</p:attrName>
                                        </p:attrNameLst>
                                      </p:cBhvr>
                                      <p:tavLst>
                                        <p:tav tm="0">
                                          <p:val>
                                            <p:strVal val="#ppt_x"/>
                                          </p:val>
                                        </p:tav>
                                        <p:tav tm="100000">
                                          <p:val>
                                            <p:strVal val="#ppt_x"/>
                                          </p:val>
                                        </p:tav>
                                      </p:tavLst>
                                    </p:anim>
                                    <p:anim calcmode="lin" valueType="num">
                                      <p:cBhvr>
                                        <p:cTn id="28" dur="900" decel="100000" fill="hold"/>
                                        <p:tgtEl>
                                          <p:spTgt spid="96"/>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96"/>
                                        </p:tgtEl>
                                        <p:attrNameLst>
                                          <p:attrName>ppt_y</p:attrName>
                                        </p:attrNameLst>
                                      </p:cBhvr>
                                      <p:tavLst>
                                        <p:tav tm="0">
                                          <p:val>
                                            <p:strVal val="#ppt_y-.03"/>
                                          </p:val>
                                        </p:tav>
                                        <p:tav tm="100000">
                                          <p:val>
                                            <p:strVal val="#ppt_y"/>
                                          </p:val>
                                        </p:tav>
                                      </p:tavLst>
                                    </p:anim>
                                  </p:childTnLst>
                                </p:cTn>
                              </p:par>
                              <p:par>
                                <p:cTn id="30" presetID="37" presetClass="entr" presetSubtype="0" fill="hold" nodeType="withEffect">
                                  <p:stCondLst>
                                    <p:cond delay="750"/>
                                  </p:stCondLst>
                                  <p:childTnLst>
                                    <p:set>
                                      <p:cBhvr>
                                        <p:cTn id="31" dur="1" fill="hold">
                                          <p:stCondLst>
                                            <p:cond delay="0"/>
                                          </p:stCondLst>
                                        </p:cTn>
                                        <p:tgtEl>
                                          <p:spTgt spid="100"/>
                                        </p:tgtEl>
                                        <p:attrNameLst>
                                          <p:attrName>style.visibility</p:attrName>
                                        </p:attrNameLst>
                                      </p:cBhvr>
                                      <p:to>
                                        <p:strVal val="visible"/>
                                      </p:to>
                                    </p:set>
                                    <p:animEffect transition="in" filter="fade">
                                      <p:cBhvr>
                                        <p:cTn id="32" dur="1000"/>
                                        <p:tgtEl>
                                          <p:spTgt spid="100"/>
                                        </p:tgtEl>
                                      </p:cBhvr>
                                    </p:animEffect>
                                    <p:anim calcmode="lin" valueType="num">
                                      <p:cBhvr>
                                        <p:cTn id="33" dur="1000" fill="hold"/>
                                        <p:tgtEl>
                                          <p:spTgt spid="100"/>
                                        </p:tgtEl>
                                        <p:attrNameLst>
                                          <p:attrName>ppt_x</p:attrName>
                                        </p:attrNameLst>
                                      </p:cBhvr>
                                      <p:tavLst>
                                        <p:tav tm="0">
                                          <p:val>
                                            <p:strVal val="#ppt_x"/>
                                          </p:val>
                                        </p:tav>
                                        <p:tav tm="100000">
                                          <p:val>
                                            <p:strVal val="#ppt_x"/>
                                          </p:val>
                                        </p:tav>
                                      </p:tavLst>
                                    </p:anim>
                                    <p:anim calcmode="lin" valueType="num">
                                      <p:cBhvr>
                                        <p:cTn id="34" dur="900" decel="100000" fill="hold"/>
                                        <p:tgtEl>
                                          <p:spTgt spid="100"/>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100"/>
                                        </p:tgtEl>
                                        <p:attrNameLst>
                                          <p:attrName>ppt_y</p:attrName>
                                        </p:attrNameLst>
                                      </p:cBhvr>
                                      <p:tavLst>
                                        <p:tav tm="0">
                                          <p:val>
                                            <p:strVal val="#ppt_y-.03"/>
                                          </p:val>
                                        </p:tav>
                                        <p:tav tm="100000">
                                          <p:val>
                                            <p:strVal val="#ppt_y"/>
                                          </p:val>
                                        </p:tav>
                                      </p:tavLst>
                                    </p:anim>
                                  </p:childTnLst>
                                </p:cTn>
                              </p:par>
                            </p:childTnLst>
                          </p:cTn>
                        </p:par>
                        <p:par>
                          <p:cTn id="36" fill="hold">
                            <p:stCondLst>
                              <p:cond delay="1750"/>
                            </p:stCondLst>
                            <p:childTnLst>
                              <p:par>
                                <p:cTn id="37" presetID="50" presetClass="entr" presetSubtype="0" decel="100000" fill="hold" grpId="0" nodeType="afterEffect">
                                  <p:stCondLst>
                                    <p:cond delay="0"/>
                                  </p:stCondLst>
                                  <p:childTnLst>
                                    <p:set>
                                      <p:cBhvr>
                                        <p:cTn id="38" dur="1" fill="hold">
                                          <p:stCondLst>
                                            <p:cond delay="0"/>
                                          </p:stCondLst>
                                        </p:cTn>
                                        <p:tgtEl>
                                          <p:spTgt spid="104"/>
                                        </p:tgtEl>
                                        <p:attrNameLst>
                                          <p:attrName>style.visibility</p:attrName>
                                        </p:attrNameLst>
                                      </p:cBhvr>
                                      <p:to>
                                        <p:strVal val="visible"/>
                                      </p:to>
                                    </p:set>
                                    <p:anim calcmode="lin" valueType="num">
                                      <p:cBhvr>
                                        <p:cTn id="39" dur="1000" fill="hold"/>
                                        <p:tgtEl>
                                          <p:spTgt spid="104"/>
                                        </p:tgtEl>
                                        <p:attrNameLst>
                                          <p:attrName>ppt_w</p:attrName>
                                        </p:attrNameLst>
                                      </p:cBhvr>
                                      <p:tavLst>
                                        <p:tav tm="0">
                                          <p:val>
                                            <p:strVal val="#ppt_w+.3"/>
                                          </p:val>
                                        </p:tav>
                                        <p:tav tm="100000">
                                          <p:val>
                                            <p:strVal val="#ppt_w"/>
                                          </p:val>
                                        </p:tav>
                                      </p:tavLst>
                                    </p:anim>
                                    <p:anim calcmode="lin" valueType="num">
                                      <p:cBhvr>
                                        <p:cTn id="40" dur="1000" fill="hold"/>
                                        <p:tgtEl>
                                          <p:spTgt spid="104"/>
                                        </p:tgtEl>
                                        <p:attrNameLst>
                                          <p:attrName>ppt_h</p:attrName>
                                        </p:attrNameLst>
                                      </p:cBhvr>
                                      <p:tavLst>
                                        <p:tav tm="0">
                                          <p:val>
                                            <p:strVal val="#ppt_h"/>
                                          </p:val>
                                        </p:tav>
                                        <p:tav tm="100000">
                                          <p:val>
                                            <p:strVal val="#ppt_h"/>
                                          </p:val>
                                        </p:tav>
                                      </p:tavLst>
                                    </p:anim>
                                    <p:animEffect transition="in" filter="fade">
                                      <p:cBhvr>
                                        <p:cTn id="41" dur="1000"/>
                                        <p:tgtEl>
                                          <p:spTgt spid="104"/>
                                        </p:tgtEl>
                                      </p:cBhvr>
                                    </p:animEffect>
                                  </p:childTnLst>
                                </p:cTn>
                              </p:par>
                              <p:par>
                                <p:cTn id="42" presetID="50" presetClass="entr" presetSubtype="0" decel="100000" fill="hold" grpId="0" nodeType="withEffect">
                                  <p:stCondLst>
                                    <p:cond delay="250"/>
                                  </p:stCondLst>
                                  <p:childTnLst>
                                    <p:set>
                                      <p:cBhvr>
                                        <p:cTn id="43" dur="1" fill="hold">
                                          <p:stCondLst>
                                            <p:cond delay="0"/>
                                          </p:stCondLst>
                                        </p:cTn>
                                        <p:tgtEl>
                                          <p:spTgt spid="107"/>
                                        </p:tgtEl>
                                        <p:attrNameLst>
                                          <p:attrName>style.visibility</p:attrName>
                                        </p:attrNameLst>
                                      </p:cBhvr>
                                      <p:to>
                                        <p:strVal val="visible"/>
                                      </p:to>
                                    </p:set>
                                    <p:anim calcmode="lin" valueType="num">
                                      <p:cBhvr>
                                        <p:cTn id="44" dur="1000" fill="hold"/>
                                        <p:tgtEl>
                                          <p:spTgt spid="107"/>
                                        </p:tgtEl>
                                        <p:attrNameLst>
                                          <p:attrName>ppt_w</p:attrName>
                                        </p:attrNameLst>
                                      </p:cBhvr>
                                      <p:tavLst>
                                        <p:tav tm="0">
                                          <p:val>
                                            <p:strVal val="#ppt_w+.3"/>
                                          </p:val>
                                        </p:tav>
                                        <p:tav tm="100000">
                                          <p:val>
                                            <p:strVal val="#ppt_w"/>
                                          </p:val>
                                        </p:tav>
                                      </p:tavLst>
                                    </p:anim>
                                    <p:anim calcmode="lin" valueType="num">
                                      <p:cBhvr>
                                        <p:cTn id="45" dur="1000" fill="hold"/>
                                        <p:tgtEl>
                                          <p:spTgt spid="107"/>
                                        </p:tgtEl>
                                        <p:attrNameLst>
                                          <p:attrName>ppt_h</p:attrName>
                                        </p:attrNameLst>
                                      </p:cBhvr>
                                      <p:tavLst>
                                        <p:tav tm="0">
                                          <p:val>
                                            <p:strVal val="#ppt_h"/>
                                          </p:val>
                                        </p:tav>
                                        <p:tav tm="100000">
                                          <p:val>
                                            <p:strVal val="#ppt_h"/>
                                          </p:val>
                                        </p:tav>
                                      </p:tavLst>
                                    </p:anim>
                                    <p:animEffect transition="in" filter="fade">
                                      <p:cBhvr>
                                        <p:cTn id="46" dur="1000"/>
                                        <p:tgtEl>
                                          <p:spTgt spid="107"/>
                                        </p:tgtEl>
                                      </p:cBhvr>
                                    </p:animEffect>
                                  </p:childTnLst>
                                </p:cTn>
                              </p:par>
                              <p:par>
                                <p:cTn id="47" presetID="50" presetClass="entr" presetSubtype="0" decel="100000" fill="hold" grpId="0" nodeType="withEffect">
                                  <p:stCondLst>
                                    <p:cond delay="500"/>
                                  </p:stCondLst>
                                  <p:childTnLst>
                                    <p:set>
                                      <p:cBhvr>
                                        <p:cTn id="48" dur="1" fill="hold">
                                          <p:stCondLst>
                                            <p:cond delay="0"/>
                                          </p:stCondLst>
                                        </p:cTn>
                                        <p:tgtEl>
                                          <p:spTgt spid="105"/>
                                        </p:tgtEl>
                                        <p:attrNameLst>
                                          <p:attrName>style.visibility</p:attrName>
                                        </p:attrNameLst>
                                      </p:cBhvr>
                                      <p:to>
                                        <p:strVal val="visible"/>
                                      </p:to>
                                    </p:set>
                                    <p:anim calcmode="lin" valueType="num">
                                      <p:cBhvr>
                                        <p:cTn id="49" dur="1000" fill="hold"/>
                                        <p:tgtEl>
                                          <p:spTgt spid="105"/>
                                        </p:tgtEl>
                                        <p:attrNameLst>
                                          <p:attrName>ppt_w</p:attrName>
                                        </p:attrNameLst>
                                      </p:cBhvr>
                                      <p:tavLst>
                                        <p:tav tm="0">
                                          <p:val>
                                            <p:strVal val="#ppt_w+.3"/>
                                          </p:val>
                                        </p:tav>
                                        <p:tav tm="100000">
                                          <p:val>
                                            <p:strVal val="#ppt_w"/>
                                          </p:val>
                                        </p:tav>
                                      </p:tavLst>
                                    </p:anim>
                                    <p:anim calcmode="lin" valueType="num">
                                      <p:cBhvr>
                                        <p:cTn id="50" dur="1000" fill="hold"/>
                                        <p:tgtEl>
                                          <p:spTgt spid="105"/>
                                        </p:tgtEl>
                                        <p:attrNameLst>
                                          <p:attrName>ppt_h</p:attrName>
                                        </p:attrNameLst>
                                      </p:cBhvr>
                                      <p:tavLst>
                                        <p:tav tm="0">
                                          <p:val>
                                            <p:strVal val="#ppt_h"/>
                                          </p:val>
                                        </p:tav>
                                        <p:tav tm="100000">
                                          <p:val>
                                            <p:strVal val="#ppt_h"/>
                                          </p:val>
                                        </p:tav>
                                      </p:tavLst>
                                    </p:anim>
                                    <p:animEffect transition="in" filter="fade">
                                      <p:cBhvr>
                                        <p:cTn id="51" dur="1000"/>
                                        <p:tgtEl>
                                          <p:spTgt spid="105"/>
                                        </p:tgtEl>
                                      </p:cBhvr>
                                    </p:animEffect>
                                  </p:childTnLst>
                                </p:cTn>
                              </p:par>
                              <p:par>
                                <p:cTn id="52" presetID="50" presetClass="entr" presetSubtype="0" decel="100000" fill="hold" grpId="0" nodeType="withEffect">
                                  <p:stCondLst>
                                    <p:cond delay="750"/>
                                  </p:stCondLst>
                                  <p:childTnLst>
                                    <p:set>
                                      <p:cBhvr>
                                        <p:cTn id="53" dur="1" fill="hold">
                                          <p:stCondLst>
                                            <p:cond delay="0"/>
                                          </p:stCondLst>
                                        </p:cTn>
                                        <p:tgtEl>
                                          <p:spTgt spid="106"/>
                                        </p:tgtEl>
                                        <p:attrNameLst>
                                          <p:attrName>style.visibility</p:attrName>
                                        </p:attrNameLst>
                                      </p:cBhvr>
                                      <p:to>
                                        <p:strVal val="visible"/>
                                      </p:to>
                                    </p:set>
                                    <p:anim calcmode="lin" valueType="num">
                                      <p:cBhvr>
                                        <p:cTn id="54" dur="1000" fill="hold"/>
                                        <p:tgtEl>
                                          <p:spTgt spid="106"/>
                                        </p:tgtEl>
                                        <p:attrNameLst>
                                          <p:attrName>ppt_w</p:attrName>
                                        </p:attrNameLst>
                                      </p:cBhvr>
                                      <p:tavLst>
                                        <p:tav tm="0">
                                          <p:val>
                                            <p:strVal val="#ppt_w+.3"/>
                                          </p:val>
                                        </p:tav>
                                        <p:tav tm="100000">
                                          <p:val>
                                            <p:strVal val="#ppt_w"/>
                                          </p:val>
                                        </p:tav>
                                      </p:tavLst>
                                    </p:anim>
                                    <p:anim calcmode="lin" valueType="num">
                                      <p:cBhvr>
                                        <p:cTn id="55" dur="1000" fill="hold"/>
                                        <p:tgtEl>
                                          <p:spTgt spid="106"/>
                                        </p:tgtEl>
                                        <p:attrNameLst>
                                          <p:attrName>ppt_h</p:attrName>
                                        </p:attrNameLst>
                                      </p:cBhvr>
                                      <p:tavLst>
                                        <p:tav tm="0">
                                          <p:val>
                                            <p:strVal val="#ppt_h"/>
                                          </p:val>
                                        </p:tav>
                                        <p:tav tm="100000">
                                          <p:val>
                                            <p:strVal val="#ppt_h"/>
                                          </p:val>
                                        </p:tav>
                                      </p:tavLst>
                                    </p:anim>
                                    <p:animEffect transition="in" filter="fade">
                                      <p:cBhvr>
                                        <p:cTn id="56" dur="10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4" grpId="0"/>
      <p:bldP spid="105" grpId="0"/>
      <p:bldP spid="106" grpId="0"/>
      <p:bldP spid="10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19" name="圆角矩形 1"/>
          <p:cNvSpPr/>
          <p:nvPr/>
        </p:nvSpPr>
        <p:spPr>
          <a:xfrm>
            <a:off x="1719111" y="2779984"/>
            <a:ext cx="1578602" cy="882578"/>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bg1">
              <a:lumMod val="50000"/>
            </a:schemeClr>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dirty="0">
              <a:solidFill>
                <a:sysClr val="window" lastClr="FFFFFF"/>
              </a:solidFill>
              <a:cs typeface="+mn-ea"/>
              <a:sym typeface="+mn-lt"/>
            </a:endParaRPr>
          </a:p>
        </p:txBody>
      </p:sp>
      <p:sp>
        <p:nvSpPr>
          <p:cNvPr id="20" name="椭圆 19"/>
          <p:cNvSpPr/>
          <p:nvPr/>
        </p:nvSpPr>
        <p:spPr>
          <a:xfrm>
            <a:off x="2103578" y="3219627"/>
            <a:ext cx="809669" cy="809668"/>
          </a:xfrm>
          <a:prstGeom prst="ellipse">
            <a:avLst/>
          </a:prstGeom>
          <a:solidFill>
            <a:schemeClr val="bg1">
              <a:lumMod val="50000"/>
            </a:schemeClr>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dirty="0">
              <a:solidFill>
                <a:sysClr val="window" lastClr="FFFFFF"/>
              </a:solidFill>
              <a:cs typeface="+mn-ea"/>
              <a:sym typeface="+mn-lt"/>
            </a:endParaRPr>
          </a:p>
        </p:txBody>
      </p:sp>
      <p:sp>
        <p:nvSpPr>
          <p:cNvPr id="21" name="圆角矩形 1"/>
          <p:cNvSpPr/>
          <p:nvPr/>
        </p:nvSpPr>
        <p:spPr>
          <a:xfrm flipV="1">
            <a:off x="3054630" y="1882658"/>
            <a:ext cx="1578602" cy="882578"/>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rgbClr val="AE002B"/>
          </a:solidFill>
          <a:ln w="25400" cap="flat" cmpd="sng" algn="ctr">
            <a:noFill/>
            <a:prstDash val="solid"/>
          </a:ln>
          <a:effectLst/>
        </p:spPr>
        <p:txBody>
          <a:bodyPr rtlCol="0" anchor="ctr"/>
          <a:lstStyle/>
          <a:p>
            <a:pPr algn="ctr" fontAlgn="auto">
              <a:lnSpc>
                <a:spcPct val="130000"/>
              </a:lnSpc>
              <a:spcBef>
                <a:spcPts val="0"/>
              </a:spcBef>
              <a:spcAft>
                <a:spcPts val="0"/>
              </a:spcAft>
              <a:defRPr/>
            </a:pPr>
            <a:endParaRPr lang="zh-CN" altLang="en-US" kern="0" dirty="0">
              <a:cs typeface="+mn-ea"/>
              <a:sym typeface="+mn-lt"/>
            </a:endParaRPr>
          </a:p>
        </p:txBody>
      </p:sp>
      <p:sp>
        <p:nvSpPr>
          <p:cNvPr id="22" name="椭圆 21"/>
          <p:cNvSpPr/>
          <p:nvPr/>
        </p:nvSpPr>
        <p:spPr>
          <a:xfrm>
            <a:off x="3439098" y="1500790"/>
            <a:ext cx="809669" cy="809668"/>
          </a:xfrm>
          <a:prstGeom prst="ellipse">
            <a:avLst/>
          </a:prstGeom>
          <a:solidFill>
            <a:srgbClr val="AE002B"/>
          </a:solidFill>
          <a:ln w="63500" cap="flat" cmpd="sng" algn="ctr">
            <a:noFill/>
            <a:prstDash val="solid"/>
          </a:ln>
          <a:effectLst>
            <a:outerShdw blurRad="254000" dist="63500" dir="2700000" algn="tl" rotWithShape="0">
              <a:prstClr val="black">
                <a:alpha val="40000"/>
              </a:prstClr>
            </a:outerShdw>
          </a:effectLst>
        </p:spPr>
        <p:txBody>
          <a:bodyPr rtlCol="0" anchor="ctr"/>
          <a:lstStyle/>
          <a:p>
            <a:pPr algn="ctr" fontAlgn="auto">
              <a:lnSpc>
                <a:spcPct val="130000"/>
              </a:lnSpc>
              <a:spcBef>
                <a:spcPts val="0"/>
              </a:spcBef>
              <a:spcAft>
                <a:spcPts val="0"/>
              </a:spcAft>
              <a:defRPr/>
            </a:pPr>
            <a:endParaRPr lang="zh-CN" altLang="en-US" kern="0" dirty="0">
              <a:cs typeface="+mn-ea"/>
              <a:sym typeface="+mn-lt"/>
            </a:endParaRPr>
          </a:p>
        </p:txBody>
      </p:sp>
      <p:sp>
        <p:nvSpPr>
          <p:cNvPr id="23" name="圆角矩形 1"/>
          <p:cNvSpPr/>
          <p:nvPr/>
        </p:nvSpPr>
        <p:spPr>
          <a:xfrm>
            <a:off x="4393938" y="2779984"/>
            <a:ext cx="1578602" cy="882578"/>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bg1">
              <a:lumMod val="50000"/>
            </a:schemeClr>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dirty="0">
              <a:solidFill>
                <a:sysClr val="window" lastClr="FFFFFF"/>
              </a:solidFill>
              <a:cs typeface="+mn-ea"/>
              <a:sym typeface="+mn-lt"/>
            </a:endParaRPr>
          </a:p>
        </p:txBody>
      </p:sp>
      <p:sp>
        <p:nvSpPr>
          <p:cNvPr id="24" name="椭圆 23"/>
          <p:cNvSpPr/>
          <p:nvPr/>
        </p:nvSpPr>
        <p:spPr>
          <a:xfrm>
            <a:off x="4778405" y="3219627"/>
            <a:ext cx="809669" cy="809668"/>
          </a:xfrm>
          <a:prstGeom prst="ellipse">
            <a:avLst/>
          </a:prstGeom>
          <a:solidFill>
            <a:schemeClr val="bg1">
              <a:lumMod val="50000"/>
            </a:schemeClr>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dirty="0">
              <a:solidFill>
                <a:sysClr val="window" lastClr="FFFFFF"/>
              </a:solidFill>
              <a:cs typeface="+mn-ea"/>
              <a:sym typeface="+mn-lt"/>
            </a:endParaRPr>
          </a:p>
        </p:txBody>
      </p:sp>
      <p:sp>
        <p:nvSpPr>
          <p:cNvPr id="25" name="圆角矩形 1"/>
          <p:cNvSpPr/>
          <p:nvPr/>
        </p:nvSpPr>
        <p:spPr>
          <a:xfrm flipV="1">
            <a:off x="5726672" y="1882658"/>
            <a:ext cx="1578602" cy="882578"/>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rgbClr val="AE002B"/>
          </a:solidFill>
          <a:ln w="25400" cap="flat" cmpd="sng" algn="ctr">
            <a:noFill/>
            <a:prstDash val="solid"/>
          </a:ln>
          <a:effectLst/>
        </p:spPr>
        <p:txBody>
          <a:bodyPr rtlCol="0" anchor="ctr"/>
          <a:lstStyle/>
          <a:p>
            <a:pPr algn="ctr" fontAlgn="auto">
              <a:lnSpc>
                <a:spcPct val="130000"/>
              </a:lnSpc>
              <a:spcBef>
                <a:spcPts val="0"/>
              </a:spcBef>
              <a:spcAft>
                <a:spcPts val="0"/>
              </a:spcAft>
              <a:defRPr/>
            </a:pPr>
            <a:endParaRPr lang="zh-CN" altLang="en-US" kern="0" dirty="0">
              <a:cs typeface="+mn-ea"/>
              <a:sym typeface="+mn-lt"/>
            </a:endParaRPr>
          </a:p>
        </p:txBody>
      </p:sp>
      <p:sp>
        <p:nvSpPr>
          <p:cNvPr id="26" name="椭圆 25"/>
          <p:cNvSpPr/>
          <p:nvPr/>
        </p:nvSpPr>
        <p:spPr>
          <a:xfrm>
            <a:off x="6111140" y="1500790"/>
            <a:ext cx="809669" cy="809668"/>
          </a:xfrm>
          <a:prstGeom prst="ellipse">
            <a:avLst/>
          </a:prstGeom>
          <a:solidFill>
            <a:srgbClr val="AE002B"/>
          </a:solidFill>
          <a:ln w="63500" cap="flat" cmpd="sng" algn="ctr">
            <a:noFill/>
            <a:prstDash val="solid"/>
          </a:ln>
          <a:effectLst>
            <a:outerShdw blurRad="254000" dist="63500" dir="2700000" algn="tl" rotWithShape="0">
              <a:prstClr val="black">
                <a:alpha val="40000"/>
              </a:prstClr>
            </a:outerShdw>
          </a:effectLst>
        </p:spPr>
        <p:txBody>
          <a:bodyPr rtlCol="0" anchor="ctr"/>
          <a:lstStyle/>
          <a:p>
            <a:pPr algn="ctr">
              <a:lnSpc>
                <a:spcPct val="130000"/>
              </a:lnSpc>
            </a:pPr>
            <a:endParaRPr lang="zh-CN" altLang="en-US" kern="0" dirty="0">
              <a:cs typeface="+mn-ea"/>
              <a:sym typeface="+mn-lt"/>
            </a:endParaRPr>
          </a:p>
        </p:txBody>
      </p:sp>
      <p:sp>
        <p:nvSpPr>
          <p:cNvPr id="27" name="矩形 26"/>
          <p:cNvSpPr/>
          <p:nvPr/>
        </p:nvSpPr>
        <p:spPr>
          <a:xfrm>
            <a:off x="20046" y="2765237"/>
            <a:ext cx="8969631" cy="60949"/>
          </a:xfrm>
          <a:prstGeom prst="rect">
            <a:avLst/>
          </a:prstGeom>
          <a:solidFill>
            <a:srgbClr val="AE002B"/>
          </a:solidFill>
          <a:ln w="25400" cap="flat" cmpd="sng" algn="ctr">
            <a:noFill/>
            <a:prstDash val="solid"/>
          </a:ln>
          <a:effectLst/>
        </p:spPr>
        <p:txBody>
          <a:bodyPr rot="0" spcFirstLastPara="0" vertOverflow="overflow" horzOverflow="overflow" vert="horz" wrap="square" lIns="67196" tIns="33598" rIns="67196" bIns="33598" numCol="1" spcCol="0" rtlCol="0" fromWordArt="0" anchor="ctr" anchorCtr="0" forceAA="0" compatLnSpc="1">
            <a:prstTxWarp prst="textNoShape">
              <a:avLst/>
            </a:prstTxWarp>
            <a:noAutofit/>
          </a:bodyPr>
          <a:lstStyle/>
          <a:p>
            <a:pPr algn="ctr" fontAlgn="auto">
              <a:lnSpc>
                <a:spcPct val="130000"/>
              </a:lnSpc>
              <a:spcBef>
                <a:spcPts val="0"/>
              </a:spcBef>
              <a:spcAft>
                <a:spcPts val="0"/>
              </a:spcAft>
              <a:defRPr/>
            </a:pPr>
            <a:endParaRPr lang="en-US" kern="0" dirty="0">
              <a:cs typeface="+mn-ea"/>
              <a:sym typeface="+mn-lt"/>
            </a:endParaRPr>
          </a:p>
        </p:txBody>
      </p:sp>
      <p:sp>
        <p:nvSpPr>
          <p:cNvPr id="45" name="TextBox 28"/>
          <p:cNvSpPr txBox="1"/>
          <p:nvPr/>
        </p:nvSpPr>
        <p:spPr>
          <a:xfrm flipH="1">
            <a:off x="2156923" y="3436095"/>
            <a:ext cx="693799" cy="91614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1673" b="0" dirty="0">
                <a:solidFill>
                  <a:schemeClr val="bg1"/>
                </a:solidFill>
                <a:latin typeface="+mn-lt"/>
                <a:ea typeface="+mn-ea"/>
                <a:cs typeface="+mn-ea"/>
                <a:sym typeface="+mn-lt"/>
              </a:rPr>
              <a:t>YOUR TITLE</a:t>
            </a:r>
            <a:endParaRPr lang="zh-CN" altLang="en-US" sz="1673" b="0" dirty="0">
              <a:solidFill>
                <a:schemeClr val="bg1"/>
              </a:solidFill>
              <a:latin typeface="+mn-lt"/>
              <a:ea typeface="+mn-ea"/>
              <a:cs typeface="+mn-ea"/>
              <a:sym typeface="+mn-lt"/>
            </a:endParaRPr>
          </a:p>
        </p:txBody>
      </p:sp>
      <p:sp>
        <p:nvSpPr>
          <p:cNvPr id="46" name="TextBox 29"/>
          <p:cNvSpPr txBox="1"/>
          <p:nvPr/>
        </p:nvSpPr>
        <p:spPr>
          <a:xfrm flipH="1">
            <a:off x="3492444" y="1717258"/>
            <a:ext cx="693799" cy="91614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1673" b="0" dirty="0">
                <a:solidFill>
                  <a:schemeClr val="bg1"/>
                </a:solidFill>
                <a:latin typeface="+mn-lt"/>
                <a:ea typeface="+mn-ea"/>
                <a:cs typeface="+mn-ea"/>
                <a:sym typeface="+mn-lt"/>
              </a:rPr>
              <a:t>YOUR TITLE</a:t>
            </a:r>
            <a:endParaRPr lang="zh-CN" altLang="en-US" sz="1673" b="0" dirty="0">
              <a:solidFill>
                <a:schemeClr val="bg1"/>
              </a:solidFill>
              <a:latin typeface="+mn-lt"/>
              <a:ea typeface="+mn-ea"/>
              <a:cs typeface="+mn-ea"/>
              <a:sym typeface="+mn-lt"/>
            </a:endParaRPr>
          </a:p>
        </p:txBody>
      </p:sp>
      <p:sp>
        <p:nvSpPr>
          <p:cNvPr id="47" name="TextBox 30"/>
          <p:cNvSpPr txBox="1"/>
          <p:nvPr/>
        </p:nvSpPr>
        <p:spPr>
          <a:xfrm flipH="1">
            <a:off x="6164485" y="1717258"/>
            <a:ext cx="693799" cy="91614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1673" b="0" dirty="0">
                <a:solidFill>
                  <a:schemeClr val="bg1"/>
                </a:solidFill>
                <a:latin typeface="+mn-lt"/>
                <a:ea typeface="+mn-ea"/>
                <a:cs typeface="+mn-ea"/>
                <a:sym typeface="+mn-lt"/>
              </a:rPr>
              <a:t>YOUR TITLE</a:t>
            </a:r>
            <a:endParaRPr lang="zh-CN" altLang="en-US" sz="1673" b="0" dirty="0">
              <a:solidFill>
                <a:schemeClr val="bg1"/>
              </a:solidFill>
              <a:latin typeface="+mn-lt"/>
              <a:ea typeface="+mn-ea"/>
              <a:cs typeface="+mn-ea"/>
              <a:sym typeface="+mn-lt"/>
            </a:endParaRPr>
          </a:p>
        </p:txBody>
      </p:sp>
      <p:sp>
        <p:nvSpPr>
          <p:cNvPr id="48" name="TextBox 31"/>
          <p:cNvSpPr txBox="1"/>
          <p:nvPr/>
        </p:nvSpPr>
        <p:spPr>
          <a:xfrm flipH="1">
            <a:off x="4831749" y="3436095"/>
            <a:ext cx="693799" cy="91614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fontAlgn="auto">
              <a:spcBef>
                <a:spcPts val="0"/>
              </a:spcBef>
              <a:spcAft>
                <a:spcPts val="0"/>
              </a:spcAft>
              <a:defRPr/>
            </a:pPr>
            <a:r>
              <a:rPr lang="en-US" altLang="zh-CN" sz="1673" b="0" dirty="0">
                <a:solidFill>
                  <a:schemeClr val="bg1"/>
                </a:solidFill>
                <a:latin typeface="+mn-lt"/>
                <a:ea typeface="+mn-ea"/>
                <a:cs typeface="+mn-ea"/>
                <a:sym typeface="+mn-lt"/>
              </a:rPr>
              <a:t>YOUR TITLE</a:t>
            </a:r>
            <a:endParaRPr lang="zh-CN" altLang="en-US" sz="1673" b="0" dirty="0">
              <a:solidFill>
                <a:schemeClr val="bg1"/>
              </a:solidFill>
              <a:latin typeface="+mn-lt"/>
              <a:ea typeface="+mn-ea"/>
              <a:cs typeface="+mn-ea"/>
              <a:sym typeface="+mn-lt"/>
            </a:endParaRPr>
          </a:p>
        </p:txBody>
      </p:sp>
      <p:sp>
        <p:nvSpPr>
          <p:cNvPr id="49" name="TextBox 23"/>
          <p:cNvSpPr txBox="1"/>
          <p:nvPr/>
        </p:nvSpPr>
        <p:spPr>
          <a:xfrm>
            <a:off x="1136924" y="1924408"/>
            <a:ext cx="1625951" cy="526683"/>
          </a:xfrm>
          <a:prstGeom prst="rect">
            <a:avLst/>
          </a:prstGeom>
          <a:noFill/>
        </p:spPr>
        <p:txBody>
          <a:bodyPr wrap="square" rtlCol="0">
            <a:spAutoFit/>
          </a:bodyPr>
          <a:lstStyle/>
          <a:p>
            <a:pPr>
              <a:lnSpc>
                <a:spcPct val="150000"/>
              </a:lnSpc>
            </a:pPr>
            <a:r>
              <a:rPr lang="zh-CN" altLang="en-US" sz="62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cs typeface="+mn-ea"/>
              <a:sym typeface="+mn-lt"/>
            </a:endParaRPr>
          </a:p>
        </p:txBody>
      </p:sp>
      <p:sp>
        <p:nvSpPr>
          <p:cNvPr id="50" name="TextBox 24"/>
          <p:cNvSpPr txBox="1"/>
          <p:nvPr/>
        </p:nvSpPr>
        <p:spPr>
          <a:xfrm>
            <a:off x="1136925" y="1703881"/>
            <a:ext cx="1183337" cy="263918"/>
          </a:xfrm>
          <a:prstGeom prst="rect">
            <a:avLst/>
          </a:prstGeom>
          <a:noFill/>
        </p:spPr>
        <p:txBody>
          <a:bodyPr wrap="none" rtlCol="0">
            <a:spAutoFit/>
          </a:bodyPr>
          <a:lstStyle/>
          <a:p>
            <a:r>
              <a:rPr lang="zh-CN" altLang="en-US" sz="1115" dirty="0">
                <a:solidFill>
                  <a:schemeClr val="tx1">
                    <a:lumMod val="65000"/>
                    <a:lumOff val="35000"/>
                  </a:schemeClr>
                </a:solidFill>
                <a:cs typeface="+mn-ea"/>
                <a:sym typeface="+mn-lt"/>
              </a:rPr>
              <a:t>请替换文字内容</a:t>
            </a:r>
          </a:p>
        </p:txBody>
      </p:sp>
      <p:sp>
        <p:nvSpPr>
          <p:cNvPr id="51" name="TextBox 23"/>
          <p:cNvSpPr txBox="1"/>
          <p:nvPr/>
        </p:nvSpPr>
        <p:spPr>
          <a:xfrm>
            <a:off x="3030913" y="3960004"/>
            <a:ext cx="1625951" cy="526683"/>
          </a:xfrm>
          <a:prstGeom prst="rect">
            <a:avLst/>
          </a:prstGeom>
          <a:noFill/>
        </p:spPr>
        <p:txBody>
          <a:bodyPr wrap="square" rtlCol="0">
            <a:spAutoFit/>
          </a:bodyPr>
          <a:lstStyle/>
          <a:p>
            <a:pPr>
              <a:lnSpc>
                <a:spcPct val="150000"/>
              </a:lnSpc>
            </a:pPr>
            <a:r>
              <a:rPr lang="zh-CN" altLang="en-US" sz="62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cs typeface="+mn-ea"/>
              <a:sym typeface="+mn-lt"/>
            </a:endParaRPr>
          </a:p>
        </p:txBody>
      </p:sp>
      <p:sp>
        <p:nvSpPr>
          <p:cNvPr id="52" name="TextBox 24"/>
          <p:cNvSpPr txBox="1"/>
          <p:nvPr/>
        </p:nvSpPr>
        <p:spPr>
          <a:xfrm>
            <a:off x="3030914" y="3739477"/>
            <a:ext cx="1183337" cy="263918"/>
          </a:xfrm>
          <a:prstGeom prst="rect">
            <a:avLst/>
          </a:prstGeom>
          <a:noFill/>
        </p:spPr>
        <p:txBody>
          <a:bodyPr wrap="none" rtlCol="0">
            <a:spAutoFit/>
          </a:bodyPr>
          <a:lstStyle/>
          <a:p>
            <a:r>
              <a:rPr lang="zh-CN" altLang="en-US" sz="1115" dirty="0">
                <a:solidFill>
                  <a:schemeClr val="tx1">
                    <a:lumMod val="65000"/>
                    <a:lumOff val="35000"/>
                  </a:schemeClr>
                </a:solidFill>
                <a:cs typeface="+mn-ea"/>
                <a:sym typeface="+mn-lt"/>
              </a:rPr>
              <a:t>请替换文字内容</a:t>
            </a:r>
          </a:p>
        </p:txBody>
      </p:sp>
      <p:sp>
        <p:nvSpPr>
          <p:cNvPr id="53" name="TextBox 23"/>
          <p:cNvSpPr txBox="1"/>
          <p:nvPr/>
        </p:nvSpPr>
        <p:spPr>
          <a:xfrm>
            <a:off x="4367326" y="1251777"/>
            <a:ext cx="1625951" cy="526683"/>
          </a:xfrm>
          <a:prstGeom prst="rect">
            <a:avLst/>
          </a:prstGeom>
          <a:noFill/>
        </p:spPr>
        <p:txBody>
          <a:bodyPr wrap="square" rtlCol="0">
            <a:spAutoFit/>
          </a:bodyPr>
          <a:lstStyle/>
          <a:p>
            <a:pPr>
              <a:lnSpc>
                <a:spcPct val="150000"/>
              </a:lnSpc>
            </a:pPr>
            <a:r>
              <a:rPr lang="zh-CN" altLang="en-US" sz="62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cs typeface="+mn-ea"/>
              <a:sym typeface="+mn-lt"/>
            </a:endParaRPr>
          </a:p>
        </p:txBody>
      </p:sp>
      <p:sp>
        <p:nvSpPr>
          <p:cNvPr id="54" name="TextBox 24"/>
          <p:cNvSpPr txBox="1"/>
          <p:nvPr/>
        </p:nvSpPr>
        <p:spPr>
          <a:xfrm>
            <a:off x="4367327" y="1031250"/>
            <a:ext cx="1183337" cy="263918"/>
          </a:xfrm>
          <a:prstGeom prst="rect">
            <a:avLst/>
          </a:prstGeom>
          <a:noFill/>
        </p:spPr>
        <p:txBody>
          <a:bodyPr wrap="none" rtlCol="0">
            <a:spAutoFit/>
          </a:bodyPr>
          <a:lstStyle/>
          <a:p>
            <a:r>
              <a:rPr lang="zh-CN" altLang="en-US" sz="1115" dirty="0">
                <a:solidFill>
                  <a:schemeClr val="tx1">
                    <a:lumMod val="65000"/>
                    <a:lumOff val="35000"/>
                  </a:schemeClr>
                </a:solidFill>
                <a:cs typeface="+mn-ea"/>
                <a:sym typeface="+mn-lt"/>
              </a:rPr>
              <a:t>请替换文字内容</a:t>
            </a:r>
          </a:p>
        </p:txBody>
      </p:sp>
      <p:sp>
        <p:nvSpPr>
          <p:cNvPr id="55" name="TextBox 23"/>
          <p:cNvSpPr txBox="1"/>
          <p:nvPr/>
        </p:nvSpPr>
        <p:spPr>
          <a:xfrm>
            <a:off x="6243615" y="3305073"/>
            <a:ext cx="1625951" cy="526683"/>
          </a:xfrm>
          <a:prstGeom prst="rect">
            <a:avLst/>
          </a:prstGeom>
          <a:noFill/>
        </p:spPr>
        <p:txBody>
          <a:bodyPr wrap="square" rtlCol="0">
            <a:spAutoFit/>
          </a:bodyPr>
          <a:lstStyle/>
          <a:p>
            <a:pPr>
              <a:lnSpc>
                <a:spcPct val="150000"/>
              </a:lnSpc>
            </a:pPr>
            <a:r>
              <a:rPr lang="zh-CN" altLang="en-US" sz="62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cs typeface="+mn-ea"/>
              <a:sym typeface="+mn-lt"/>
            </a:endParaRPr>
          </a:p>
        </p:txBody>
      </p:sp>
      <p:sp>
        <p:nvSpPr>
          <p:cNvPr id="56" name="TextBox 24"/>
          <p:cNvSpPr txBox="1"/>
          <p:nvPr/>
        </p:nvSpPr>
        <p:spPr>
          <a:xfrm>
            <a:off x="6243616" y="3084546"/>
            <a:ext cx="1183337" cy="263918"/>
          </a:xfrm>
          <a:prstGeom prst="rect">
            <a:avLst/>
          </a:prstGeom>
          <a:noFill/>
        </p:spPr>
        <p:txBody>
          <a:bodyPr wrap="none" rtlCol="0">
            <a:spAutoFit/>
          </a:bodyPr>
          <a:lstStyle/>
          <a:p>
            <a:r>
              <a:rPr lang="zh-CN" altLang="en-US" sz="1115" dirty="0">
                <a:solidFill>
                  <a:schemeClr val="tx1">
                    <a:lumMod val="65000"/>
                    <a:lumOff val="35000"/>
                  </a:schemeClr>
                </a:solidFill>
                <a:cs typeface="+mn-ea"/>
                <a:sym typeface="+mn-lt"/>
              </a:rPr>
              <a:t>请替换文字内容</a:t>
            </a:r>
          </a:p>
        </p:txBody>
      </p:sp>
    </p:spTree>
    <p:extLst>
      <p:ext uri="{BB962C8B-B14F-4D97-AF65-F5344CB8AC3E}">
        <p14:creationId xmlns:p14="http://schemas.microsoft.com/office/powerpoint/2010/main" val="965536207"/>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
                                        </p:tgtEl>
                                        <p:attrNameLst>
                                          <p:attrName>ppt_y</p:attrName>
                                        </p:attrNameLst>
                                      </p:cBhvr>
                                      <p:tavLst>
                                        <p:tav tm="0">
                                          <p:val>
                                            <p:strVal val="#ppt_y"/>
                                          </p:val>
                                        </p:tav>
                                        <p:tav tm="100000">
                                          <p:val>
                                            <p:strVal val="#ppt_y"/>
                                          </p:val>
                                        </p:tav>
                                      </p:tavLst>
                                    </p:anim>
                                    <p:anim calcmode="lin" valueType="num">
                                      <p:cBhvr>
                                        <p:cTn id="9"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grpId="0" nodeType="click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additive="base">
                                        <p:cTn id="16" dur="250" fill="hold"/>
                                        <p:tgtEl>
                                          <p:spTgt spid="27"/>
                                        </p:tgtEl>
                                        <p:attrNameLst>
                                          <p:attrName>ppt_x</p:attrName>
                                        </p:attrNameLst>
                                      </p:cBhvr>
                                      <p:tavLst>
                                        <p:tav tm="0">
                                          <p:val>
                                            <p:strVal val="0-#ppt_w/2"/>
                                          </p:val>
                                        </p:tav>
                                        <p:tav tm="100000">
                                          <p:val>
                                            <p:strVal val="#ppt_x"/>
                                          </p:val>
                                        </p:tav>
                                      </p:tavLst>
                                    </p:anim>
                                    <p:anim calcmode="lin" valueType="num">
                                      <p:cBhvr additive="base">
                                        <p:cTn id="17" dur="250" fill="hold"/>
                                        <p:tgtEl>
                                          <p:spTgt spid="27"/>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250" fill="hold"/>
                                        <p:tgtEl>
                                          <p:spTgt spid="19"/>
                                        </p:tgtEl>
                                        <p:attrNameLst>
                                          <p:attrName>ppt_x</p:attrName>
                                        </p:attrNameLst>
                                      </p:cBhvr>
                                      <p:tavLst>
                                        <p:tav tm="0">
                                          <p:val>
                                            <p:strVal val="#ppt_x"/>
                                          </p:val>
                                        </p:tav>
                                        <p:tav tm="100000">
                                          <p:val>
                                            <p:strVal val="#ppt_x"/>
                                          </p:val>
                                        </p:tav>
                                      </p:tavLst>
                                    </p:anim>
                                    <p:anim calcmode="lin" valueType="num">
                                      <p:cBhvr additive="base">
                                        <p:cTn id="23" dur="25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250" fill="hold"/>
                                        <p:tgtEl>
                                          <p:spTgt spid="20"/>
                                        </p:tgtEl>
                                        <p:attrNameLst>
                                          <p:attrName>ppt_x</p:attrName>
                                        </p:attrNameLst>
                                      </p:cBhvr>
                                      <p:tavLst>
                                        <p:tav tm="0">
                                          <p:val>
                                            <p:strVal val="#ppt_x"/>
                                          </p:val>
                                        </p:tav>
                                        <p:tav tm="100000">
                                          <p:val>
                                            <p:strVal val="#ppt_x"/>
                                          </p:val>
                                        </p:tav>
                                      </p:tavLst>
                                    </p:anim>
                                    <p:anim calcmode="lin" valueType="num">
                                      <p:cBhvr additive="base">
                                        <p:cTn id="27" dur="25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250" fill="hold"/>
                                        <p:tgtEl>
                                          <p:spTgt spid="45"/>
                                        </p:tgtEl>
                                        <p:attrNameLst>
                                          <p:attrName>ppt_x</p:attrName>
                                        </p:attrNameLst>
                                      </p:cBhvr>
                                      <p:tavLst>
                                        <p:tav tm="0">
                                          <p:val>
                                            <p:strVal val="#ppt_x"/>
                                          </p:val>
                                        </p:tav>
                                        <p:tav tm="100000">
                                          <p:val>
                                            <p:strVal val="#ppt_x"/>
                                          </p:val>
                                        </p:tav>
                                      </p:tavLst>
                                    </p:anim>
                                    <p:anim calcmode="lin" valueType="num">
                                      <p:cBhvr additive="base">
                                        <p:cTn id="31" dur="25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1" fill="hold" grpId="0" nodeType="click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250" fill="hold"/>
                                        <p:tgtEl>
                                          <p:spTgt spid="21"/>
                                        </p:tgtEl>
                                        <p:attrNameLst>
                                          <p:attrName>ppt_x</p:attrName>
                                        </p:attrNameLst>
                                      </p:cBhvr>
                                      <p:tavLst>
                                        <p:tav tm="0">
                                          <p:val>
                                            <p:strVal val="#ppt_x"/>
                                          </p:val>
                                        </p:tav>
                                        <p:tav tm="100000">
                                          <p:val>
                                            <p:strVal val="#ppt_x"/>
                                          </p:val>
                                        </p:tav>
                                      </p:tavLst>
                                    </p:anim>
                                    <p:anim calcmode="lin" valueType="num">
                                      <p:cBhvr additive="base">
                                        <p:cTn id="37" dur="250" fill="hold"/>
                                        <p:tgtEl>
                                          <p:spTgt spid="21"/>
                                        </p:tgtEl>
                                        <p:attrNameLst>
                                          <p:attrName>ppt_y</p:attrName>
                                        </p:attrNameLst>
                                      </p:cBhvr>
                                      <p:tavLst>
                                        <p:tav tm="0">
                                          <p:val>
                                            <p:strVal val="0-#ppt_h/2"/>
                                          </p:val>
                                        </p:tav>
                                        <p:tav tm="100000">
                                          <p:val>
                                            <p:strVal val="#ppt_y"/>
                                          </p:val>
                                        </p:tav>
                                      </p:tavLst>
                                    </p:anim>
                                  </p:childTnLst>
                                </p:cTn>
                              </p:par>
                              <p:par>
                                <p:cTn id="38" presetID="2" presetClass="entr" presetSubtype="1" fill="hold" grpId="0" nodeType="with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additive="base">
                                        <p:cTn id="40" dur="250" fill="hold"/>
                                        <p:tgtEl>
                                          <p:spTgt spid="22"/>
                                        </p:tgtEl>
                                        <p:attrNameLst>
                                          <p:attrName>ppt_x</p:attrName>
                                        </p:attrNameLst>
                                      </p:cBhvr>
                                      <p:tavLst>
                                        <p:tav tm="0">
                                          <p:val>
                                            <p:strVal val="#ppt_x"/>
                                          </p:val>
                                        </p:tav>
                                        <p:tav tm="100000">
                                          <p:val>
                                            <p:strVal val="#ppt_x"/>
                                          </p:val>
                                        </p:tav>
                                      </p:tavLst>
                                    </p:anim>
                                    <p:anim calcmode="lin" valueType="num">
                                      <p:cBhvr additive="base">
                                        <p:cTn id="41" dur="250" fill="hold"/>
                                        <p:tgtEl>
                                          <p:spTgt spid="22"/>
                                        </p:tgtEl>
                                        <p:attrNameLst>
                                          <p:attrName>ppt_y</p:attrName>
                                        </p:attrNameLst>
                                      </p:cBhvr>
                                      <p:tavLst>
                                        <p:tav tm="0">
                                          <p:val>
                                            <p:strVal val="0-#ppt_h/2"/>
                                          </p:val>
                                        </p:tav>
                                        <p:tav tm="100000">
                                          <p:val>
                                            <p:strVal val="#ppt_y"/>
                                          </p:val>
                                        </p:tav>
                                      </p:tavLst>
                                    </p:anim>
                                  </p:childTnLst>
                                </p:cTn>
                              </p:par>
                              <p:par>
                                <p:cTn id="42" presetID="2" presetClass="entr" presetSubtype="1" fill="hold" grpId="0" nodeType="withEffect">
                                  <p:stCondLst>
                                    <p:cond delay="0"/>
                                  </p:stCondLst>
                                  <p:childTnLst>
                                    <p:set>
                                      <p:cBhvr>
                                        <p:cTn id="43" dur="1" fill="hold">
                                          <p:stCondLst>
                                            <p:cond delay="0"/>
                                          </p:stCondLst>
                                        </p:cTn>
                                        <p:tgtEl>
                                          <p:spTgt spid="46"/>
                                        </p:tgtEl>
                                        <p:attrNameLst>
                                          <p:attrName>style.visibility</p:attrName>
                                        </p:attrNameLst>
                                      </p:cBhvr>
                                      <p:to>
                                        <p:strVal val="visible"/>
                                      </p:to>
                                    </p:set>
                                    <p:anim calcmode="lin" valueType="num">
                                      <p:cBhvr additive="base">
                                        <p:cTn id="44" dur="250" fill="hold"/>
                                        <p:tgtEl>
                                          <p:spTgt spid="46"/>
                                        </p:tgtEl>
                                        <p:attrNameLst>
                                          <p:attrName>ppt_x</p:attrName>
                                        </p:attrNameLst>
                                      </p:cBhvr>
                                      <p:tavLst>
                                        <p:tav tm="0">
                                          <p:val>
                                            <p:strVal val="#ppt_x"/>
                                          </p:val>
                                        </p:tav>
                                        <p:tav tm="100000">
                                          <p:val>
                                            <p:strVal val="#ppt_x"/>
                                          </p:val>
                                        </p:tav>
                                      </p:tavLst>
                                    </p:anim>
                                    <p:anim calcmode="lin" valueType="num">
                                      <p:cBhvr additive="base">
                                        <p:cTn id="45" dur="250" fill="hold"/>
                                        <p:tgtEl>
                                          <p:spTgt spid="46"/>
                                        </p:tgtEl>
                                        <p:attrNameLst>
                                          <p:attrName>ppt_y</p:attrName>
                                        </p:attrNameLst>
                                      </p:cBhvr>
                                      <p:tavLst>
                                        <p:tav tm="0">
                                          <p:val>
                                            <p:strVal val="0-#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250" fill="hold"/>
                                        <p:tgtEl>
                                          <p:spTgt spid="23"/>
                                        </p:tgtEl>
                                        <p:attrNameLst>
                                          <p:attrName>ppt_x</p:attrName>
                                        </p:attrNameLst>
                                      </p:cBhvr>
                                      <p:tavLst>
                                        <p:tav tm="0">
                                          <p:val>
                                            <p:strVal val="#ppt_x"/>
                                          </p:val>
                                        </p:tav>
                                        <p:tav tm="100000">
                                          <p:val>
                                            <p:strVal val="#ppt_x"/>
                                          </p:val>
                                        </p:tav>
                                      </p:tavLst>
                                    </p:anim>
                                    <p:anim calcmode="lin" valueType="num">
                                      <p:cBhvr additive="base">
                                        <p:cTn id="51" dur="250" fill="hold"/>
                                        <p:tgtEl>
                                          <p:spTgt spid="2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250" fill="hold"/>
                                        <p:tgtEl>
                                          <p:spTgt spid="24"/>
                                        </p:tgtEl>
                                        <p:attrNameLst>
                                          <p:attrName>ppt_x</p:attrName>
                                        </p:attrNameLst>
                                      </p:cBhvr>
                                      <p:tavLst>
                                        <p:tav tm="0">
                                          <p:val>
                                            <p:strVal val="#ppt_x"/>
                                          </p:val>
                                        </p:tav>
                                        <p:tav tm="100000">
                                          <p:val>
                                            <p:strVal val="#ppt_x"/>
                                          </p:val>
                                        </p:tav>
                                      </p:tavLst>
                                    </p:anim>
                                    <p:anim calcmode="lin" valueType="num">
                                      <p:cBhvr additive="base">
                                        <p:cTn id="55" dur="250" fill="hold"/>
                                        <p:tgtEl>
                                          <p:spTgt spid="2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48"/>
                                        </p:tgtEl>
                                        <p:attrNameLst>
                                          <p:attrName>style.visibility</p:attrName>
                                        </p:attrNameLst>
                                      </p:cBhvr>
                                      <p:to>
                                        <p:strVal val="visible"/>
                                      </p:to>
                                    </p:set>
                                    <p:anim calcmode="lin" valueType="num">
                                      <p:cBhvr additive="base">
                                        <p:cTn id="58" dur="250" fill="hold"/>
                                        <p:tgtEl>
                                          <p:spTgt spid="48"/>
                                        </p:tgtEl>
                                        <p:attrNameLst>
                                          <p:attrName>ppt_x</p:attrName>
                                        </p:attrNameLst>
                                      </p:cBhvr>
                                      <p:tavLst>
                                        <p:tav tm="0">
                                          <p:val>
                                            <p:strVal val="#ppt_x"/>
                                          </p:val>
                                        </p:tav>
                                        <p:tav tm="100000">
                                          <p:val>
                                            <p:strVal val="#ppt_x"/>
                                          </p:val>
                                        </p:tav>
                                      </p:tavLst>
                                    </p:anim>
                                    <p:anim calcmode="lin" valueType="num">
                                      <p:cBhvr additive="base">
                                        <p:cTn id="59" dur="25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1" fill="hold" grpId="0" nodeType="click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250" fill="hold"/>
                                        <p:tgtEl>
                                          <p:spTgt spid="25"/>
                                        </p:tgtEl>
                                        <p:attrNameLst>
                                          <p:attrName>ppt_x</p:attrName>
                                        </p:attrNameLst>
                                      </p:cBhvr>
                                      <p:tavLst>
                                        <p:tav tm="0">
                                          <p:val>
                                            <p:strVal val="#ppt_x"/>
                                          </p:val>
                                        </p:tav>
                                        <p:tav tm="100000">
                                          <p:val>
                                            <p:strVal val="#ppt_x"/>
                                          </p:val>
                                        </p:tav>
                                      </p:tavLst>
                                    </p:anim>
                                    <p:anim calcmode="lin" valueType="num">
                                      <p:cBhvr additive="base">
                                        <p:cTn id="65" dur="250" fill="hold"/>
                                        <p:tgtEl>
                                          <p:spTgt spid="25"/>
                                        </p:tgtEl>
                                        <p:attrNameLst>
                                          <p:attrName>ppt_y</p:attrName>
                                        </p:attrNameLst>
                                      </p:cBhvr>
                                      <p:tavLst>
                                        <p:tav tm="0">
                                          <p:val>
                                            <p:strVal val="0-#ppt_h/2"/>
                                          </p:val>
                                        </p:tav>
                                        <p:tav tm="100000">
                                          <p:val>
                                            <p:strVal val="#ppt_y"/>
                                          </p:val>
                                        </p:tav>
                                      </p:tavLst>
                                    </p:anim>
                                  </p:childTnLst>
                                </p:cTn>
                              </p:par>
                              <p:par>
                                <p:cTn id="66" presetID="2" presetClass="entr" presetSubtype="1" fill="hold" grpId="0" nodeType="withEffect">
                                  <p:stCondLst>
                                    <p:cond delay="0"/>
                                  </p:stCondLst>
                                  <p:childTnLst>
                                    <p:set>
                                      <p:cBhvr>
                                        <p:cTn id="67" dur="1" fill="hold">
                                          <p:stCondLst>
                                            <p:cond delay="0"/>
                                          </p:stCondLst>
                                        </p:cTn>
                                        <p:tgtEl>
                                          <p:spTgt spid="26"/>
                                        </p:tgtEl>
                                        <p:attrNameLst>
                                          <p:attrName>style.visibility</p:attrName>
                                        </p:attrNameLst>
                                      </p:cBhvr>
                                      <p:to>
                                        <p:strVal val="visible"/>
                                      </p:to>
                                    </p:set>
                                    <p:anim calcmode="lin" valueType="num">
                                      <p:cBhvr additive="base">
                                        <p:cTn id="68" dur="250" fill="hold"/>
                                        <p:tgtEl>
                                          <p:spTgt spid="26"/>
                                        </p:tgtEl>
                                        <p:attrNameLst>
                                          <p:attrName>ppt_x</p:attrName>
                                        </p:attrNameLst>
                                      </p:cBhvr>
                                      <p:tavLst>
                                        <p:tav tm="0">
                                          <p:val>
                                            <p:strVal val="#ppt_x"/>
                                          </p:val>
                                        </p:tav>
                                        <p:tav tm="100000">
                                          <p:val>
                                            <p:strVal val="#ppt_x"/>
                                          </p:val>
                                        </p:tav>
                                      </p:tavLst>
                                    </p:anim>
                                    <p:anim calcmode="lin" valueType="num">
                                      <p:cBhvr additive="base">
                                        <p:cTn id="69" dur="250" fill="hold"/>
                                        <p:tgtEl>
                                          <p:spTgt spid="26"/>
                                        </p:tgtEl>
                                        <p:attrNameLst>
                                          <p:attrName>ppt_y</p:attrName>
                                        </p:attrNameLst>
                                      </p:cBhvr>
                                      <p:tavLst>
                                        <p:tav tm="0">
                                          <p:val>
                                            <p:strVal val="0-#ppt_h/2"/>
                                          </p:val>
                                        </p:tav>
                                        <p:tav tm="100000">
                                          <p:val>
                                            <p:strVal val="#ppt_y"/>
                                          </p:val>
                                        </p:tav>
                                      </p:tavLst>
                                    </p:anim>
                                  </p:childTnLst>
                                </p:cTn>
                              </p:par>
                              <p:par>
                                <p:cTn id="70" presetID="2" presetClass="entr" presetSubtype="1" fill="hold" grpId="0" nodeType="withEffect">
                                  <p:stCondLst>
                                    <p:cond delay="0"/>
                                  </p:stCondLst>
                                  <p:childTnLst>
                                    <p:set>
                                      <p:cBhvr>
                                        <p:cTn id="71" dur="1" fill="hold">
                                          <p:stCondLst>
                                            <p:cond delay="0"/>
                                          </p:stCondLst>
                                        </p:cTn>
                                        <p:tgtEl>
                                          <p:spTgt spid="47"/>
                                        </p:tgtEl>
                                        <p:attrNameLst>
                                          <p:attrName>style.visibility</p:attrName>
                                        </p:attrNameLst>
                                      </p:cBhvr>
                                      <p:to>
                                        <p:strVal val="visible"/>
                                      </p:to>
                                    </p:set>
                                    <p:anim calcmode="lin" valueType="num">
                                      <p:cBhvr additive="base">
                                        <p:cTn id="72" dur="250" fill="hold"/>
                                        <p:tgtEl>
                                          <p:spTgt spid="47"/>
                                        </p:tgtEl>
                                        <p:attrNameLst>
                                          <p:attrName>ppt_x</p:attrName>
                                        </p:attrNameLst>
                                      </p:cBhvr>
                                      <p:tavLst>
                                        <p:tav tm="0">
                                          <p:val>
                                            <p:strVal val="#ppt_x"/>
                                          </p:val>
                                        </p:tav>
                                        <p:tav tm="100000">
                                          <p:val>
                                            <p:strVal val="#ppt_x"/>
                                          </p:val>
                                        </p:tav>
                                      </p:tavLst>
                                    </p:anim>
                                    <p:anim calcmode="lin" valueType="num">
                                      <p:cBhvr additive="base">
                                        <p:cTn id="73" dur="250" fill="hold"/>
                                        <p:tgtEl>
                                          <p:spTgt spid="47"/>
                                        </p:tgtEl>
                                        <p:attrNameLst>
                                          <p:attrName>ppt_y</p:attrName>
                                        </p:attrNameLst>
                                      </p:cBhvr>
                                      <p:tavLst>
                                        <p:tav tm="0">
                                          <p:val>
                                            <p:strVal val="0-#ppt_h/2"/>
                                          </p:val>
                                        </p:tav>
                                        <p:tav tm="100000">
                                          <p:val>
                                            <p:strVal val="#ppt_y"/>
                                          </p:val>
                                        </p:tav>
                                      </p:tavLst>
                                    </p:anim>
                                  </p:childTnLst>
                                </p:cTn>
                              </p:par>
                            </p:childTnLst>
                          </p:cTn>
                        </p:par>
                        <p:par>
                          <p:cTn id="74" fill="hold">
                            <p:stCondLst>
                              <p:cond delay="250"/>
                            </p:stCondLst>
                            <p:childTnLst>
                              <p:par>
                                <p:cTn id="75" presetID="12" presetClass="entr" presetSubtype="8" fill="hold" grpId="0" nodeType="afterEffect">
                                  <p:stCondLst>
                                    <p:cond delay="0"/>
                                  </p:stCondLst>
                                  <p:childTnLst>
                                    <p:set>
                                      <p:cBhvr>
                                        <p:cTn id="76" dur="1" fill="hold">
                                          <p:stCondLst>
                                            <p:cond delay="0"/>
                                          </p:stCondLst>
                                        </p:cTn>
                                        <p:tgtEl>
                                          <p:spTgt spid="49"/>
                                        </p:tgtEl>
                                        <p:attrNameLst>
                                          <p:attrName>style.visibility</p:attrName>
                                        </p:attrNameLst>
                                      </p:cBhvr>
                                      <p:to>
                                        <p:strVal val="visible"/>
                                      </p:to>
                                    </p:set>
                                    <p:anim calcmode="lin" valueType="num">
                                      <p:cBhvr additive="base">
                                        <p:cTn id="77" dur="500"/>
                                        <p:tgtEl>
                                          <p:spTgt spid="49"/>
                                        </p:tgtEl>
                                        <p:attrNameLst>
                                          <p:attrName>ppt_x</p:attrName>
                                        </p:attrNameLst>
                                      </p:cBhvr>
                                      <p:tavLst>
                                        <p:tav tm="0">
                                          <p:val>
                                            <p:strVal val="#ppt_x-#ppt_w*1.125000"/>
                                          </p:val>
                                        </p:tav>
                                        <p:tav tm="100000">
                                          <p:val>
                                            <p:strVal val="#ppt_x"/>
                                          </p:val>
                                        </p:tav>
                                      </p:tavLst>
                                    </p:anim>
                                    <p:animEffect transition="in" filter="wipe(right)">
                                      <p:cBhvr>
                                        <p:cTn id="78" dur="500"/>
                                        <p:tgtEl>
                                          <p:spTgt spid="49"/>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50"/>
                                        </p:tgtEl>
                                        <p:attrNameLst>
                                          <p:attrName>style.visibility</p:attrName>
                                        </p:attrNameLst>
                                      </p:cBhvr>
                                      <p:to>
                                        <p:strVal val="visible"/>
                                      </p:to>
                                    </p:set>
                                    <p:anim calcmode="lin" valueType="num">
                                      <p:cBhvr additive="base">
                                        <p:cTn id="81" dur="500"/>
                                        <p:tgtEl>
                                          <p:spTgt spid="50"/>
                                        </p:tgtEl>
                                        <p:attrNameLst>
                                          <p:attrName>ppt_x</p:attrName>
                                        </p:attrNameLst>
                                      </p:cBhvr>
                                      <p:tavLst>
                                        <p:tav tm="0">
                                          <p:val>
                                            <p:strVal val="#ppt_x-#ppt_w*1.125000"/>
                                          </p:val>
                                        </p:tav>
                                        <p:tav tm="100000">
                                          <p:val>
                                            <p:strVal val="#ppt_x"/>
                                          </p:val>
                                        </p:tav>
                                      </p:tavLst>
                                    </p:anim>
                                    <p:animEffect transition="in" filter="wipe(right)">
                                      <p:cBhvr>
                                        <p:cTn id="82" dur="500"/>
                                        <p:tgtEl>
                                          <p:spTgt spid="50"/>
                                        </p:tgtEl>
                                      </p:cBhvr>
                                    </p:animEffect>
                                  </p:childTnLst>
                                </p:cTn>
                              </p:par>
                            </p:childTnLst>
                          </p:cTn>
                        </p:par>
                        <p:par>
                          <p:cTn id="83" fill="hold">
                            <p:stCondLst>
                              <p:cond delay="750"/>
                            </p:stCondLst>
                            <p:childTnLst>
                              <p:par>
                                <p:cTn id="84" presetID="12" presetClass="entr" presetSubtype="8" fill="hold" grpId="0" nodeType="afterEffect">
                                  <p:stCondLst>
                                    <p:cond delay="0"/>
                                  </p:stCondLst>
                                  <p:childTnLst>
                                    <p:set>
                                      <p:cBhvr>
                                        <p:cTn id="85" dur="1" fill="hold">
                                          <p:stCondLst>
                                            <p:cond delay="0"/>
                                          </p:stCondLst>
                                        </p:cTn>
                                        <p:tgtEl>
                                          <p:spTgt spid="51"/>
                                        </p:tgtEl>
                                        <p:attrNameLst>
                                          <p:attrName>style.visibility</p:attrName>
                                        </p:attrNameLst>
                                      </p:cBhvr>
                                      <p:to>
                                        <p:strVal val="visible"/>
                                      </p:to>
                                    </p:set>
                                    <p:anim calcmode="lin" valueType="num">
                                      <p:cBhvr additive="base">
                                        <p:cTn id="86" dur="500"/>
                                        <p:tgtEl>
                                          <p:spTgt spid="51"/>
                                        </p:tgtEl>
                                        <p:attrNameLst>
                                          <p:attrName>ppt_x</p:attrName>
                                        </p:attrNameLst>
                                      </p:cBhvr>
                                      <p:tavLst>
                                        <p:tav tm="0">
                                          <p:val>
                                            <p:strVal val="#ppt_x-#ppt_w*1.125000"/>
                                          </p:val>
                                        </p:tav>
                                        <p:tav tm="100000">
                                          <p:val>
                                            <p:strVal val="#ppt_x"/>
                                          </p:val>
                                        </p:tav>
                                      </p:tavLst>
                                    </p:anim>
                                    <p:animEffect transition="in" filter="wipe(right)">
                                      <p:cBhvr>
                                        <p:cTn id="87" dur="500"/>
                                        <p:tgtEl>
                                          <p:spTgt spid="51"/>
                                        </p:tgtEl>
                                      </p:cBhvr>
                                    </p:animEffect>
                                  </p:childTnLst>
                                </p:cTn>
                              </p:par>
                              <p:par>
                                <p:cTn id="88" presetID="12" presetClass="entr" presetSubtype="8" fill="hold" grpId="0" nodeType="withEffect">
                                  <p:stCondLst>
                                    <p:cond delay="0"/>
                                  </p:stCondLst>
                                  <p:childTnLst>
                                    <p:set>
                                      <p:cBhvr>
                                        <p:cTn id="89" dur="1" fill="hold">
                                          <p:stCondLst>
                                            <p:cond delay="0"/>
                                          </p:stCondLst>
                                        </p:cTn>
                                        <p:tgtEl>
                                          <p:spTgt spid="52"/>
                                        </p:tgtEl>
                                        <p:attrNameLst>
                                          <p:attrName>style.visibility</p:attrName>
                                        </p:attrNameLst>
                                      </p:cBhvr>
                                      <p:to>
                                        <p:strVal val="visible"/>
                                      </p:to>
                                    </p:set>
                                    <p:anim calcmode="lin" valueType="num">
                                      <p:cBhvr additive="base">
                                        <p:cTn id="90" dur="500"/>
                                        <p:tgtEl>
                                          <p:spTgt spid="52"/>
                                        </p:tgtEl>
                                        <p:attrNameLst>
                                          <p:attrName>ppt_x</p:attrName>
                                        </p:attrNameLst>
                                      </p:cBhvr>
                                      <p:tavLst>
                                        <p:tav tm="0">
                                          <p:val>
                                            <p:strVal val="#ppt_x-#ppt_w*1.125000"/>
                                          </p:val>
                                        </p:tav>
                                        <p:tav tm="100000">
                                          <p:val>
                                            <p:strVal val="#ppt_x"/>
                                          </p:val>
                                        </p:tav>
                                      </p:tavLst>
                                    </p:anim>
                                    <p:animEffect transition="in" filter="wipe(right)">
                                      <p:cBhvr>
                                        <p:cTn id="91" dur="500"/>
                                        <p:tgtEl>
                                          <p:spTgt spid="52"/>
                                        </p:tgtEl>
                                      </p:cBhvr>
                                    </p:animEffect>
                                  </p:childTnLst>
                                </p:cTn>
                              </p:par>
                            </p:childTnLst>
                          </p:cTn>
                        </p:par>
                        <p:par>
                          <p:cTn id="92" fill="hold">
                            <p:stCondLst>
                              <p:cond delay="1250"/>
                            </p:stCondLst>
                            <p:childTnLst>
                              <p:par>
                                <p:cTn id="93" presetID="12" presetClass="entr" presetSubtype="8" fill="hold" grpId="0" nodeType="afterEffect">
                                  <p:stCondLst>
                                    <p:cond delay="0"/>
                                  </p:stCondLst>
                                  <p:childTnLst>
                                    <p:set>
                                      <p:cBhvr>
                                        <p:cTn id="94" dur="1" fill="hold">
                                          <p:stCondLst>
                                            <p:cond delay="0"/>
                                          </p:stCondLst>
                                        </p:cTn>
                                        <p:tgtEl>
                                          <p:spTgt spid="53"/>
                                        </p:tgtEl>
                                        <p:attrNameLst>
                                          <p:attrName>style.visibility</p:attrName>
                                        </p:attrNameLst>
                                      </p:cBhvr>
                                      <p:to>
                                        <p:strVal val="visible"/>
                                      </p:to>
                                    </p:set>
                                    <p:anim calcmode="lin" valueType="num">
                                      <p:cBhvr additive="base">
                                        <p:cTn id="95" dur="500"/>
                                        <p:tgtEl>
                                          <p:spTgt spid="53"/>
                                        </p:tgtEl>
                                        <p:attrNameLst>
                                          <p:attrName>ppt_x</p:attrName>
                                        </p:attrNameLst>
                                      </p:cBhvr>
                                      <p:tavLst>
                                        <p:tav tm="0">
                                          <p:val>
                                            <p:strVal val="#ppt_x-#ppt_w*1.125000"/>
                                          </p:val>
                                        </p:tav>
                                        <p:tav tm="100000">
                                          <p:val>
                                            <p:strVal val="#ppt_x"/>
                                          </p:val>
                                        </p:tav>
                                      </p:tavLst>
                                    </p:anim>
                                    <p:animEffect transition="in" filter="wipe(right)">
                                      <p:cBhvr>
                                        <p:cTn id="96" dur="500"/>
                                        <p:tgtEl>
                                          <p:spTgt spid="53"/>
                                        </p:tgtEl>
                                      </p:cBhvr>
                                    </p:animEffect>
                                  </p:childTnLst>
                                </p:cTn>
                              </p:par>
                              <p:par>
                                <p:cTn id="97" presetID="12" presetClass="entr" presetSubtype="8" fill="hold" grpId="0" nodeType="withEffect">
                                  <p:stCondLst>
                                    <p:cond delay="0"/>
                                  </p:stCondLst>
                                  <p:childTnLst>
                                    <p:set>
                                      <p:cBhvr>
                                        <p:cTn id="98" dur="1" fill="hold">
                                          <p:stCondLst>
                                            <p:cond delay="0"/>
                                          </p:stCondLst>
                                        </p:cTn>
                                        <p:tgtEl>
                                          <p:spTgt spid="54"/>
                                        </p:tgtEl>
                                        <p:attrNameLst>
                                          <p:attrName>style.visibility</p:attrName>
                                        </p:attrNameLst>
                                      </p:cBhvr>
                                      <p:to>
                                        <p:strVal val="visible"/>
                                      </p:to>
                                    </p:set>
                                    <p:anim calcmode="lin" valueType="num">
                                      <p:cBhvr additive="base">
                                        <p:cTn id="99" dur="500"/>
                                        <p:tgtEl>
                                          <p:spTgt spid="54"/>
                                        </p:tgtEl>
                                        <p:attrNameLst>
                                          <p:attrName>ppt_x</p:attrName>
                                        </p:attrNameLst>
                                      </p:cBhvr>
                                      <p:tavLst>
                                        <p:tav tm="0">
                                          <p:val>
                                            <p:strVal val="#ppt_x-#ppt_w*1.125000"/>
                                          </p:val>
                                        </p:tav>
                                        <p:tav tm="100000">
                                          <p:val>
                                            <p:strVal val="#ppt_x"/>
                                          </p:val>
                                        </p:tav>
                                      </p:tavLst>
                                    </p:anim>
                                    <p:animEffect transition="in" filter="wipe(right)">
                                      <p:cBhvr>
                                        <p:cTn id="100" dur="500"/>
                                        <p:tgtEl>
                                          <p:spTgt spid="54"/>
                                        </p:tgtEl>
                                      </p:cBhvr>
                                    </p:animEffect>
                                  </p:childTnLst>
                                </p:cTn>
                              </p:par>
                            </p:childTnLst>
                          </p:cTn>
                        </p:par>
                        <p:par>
                          <p:cTn id="101" fill="hold">
                            <p:stCondLst>
                              <p:cond delay="1750"/>
                            </p:stCondLst>
                            <p:childTnLst>
                              <p:par>
                                <p:cTn id="102" presetID="12" presetClass="entr" presetSubtype="8" fill="hold" grpId="0" nodeType="afterEffect">
                                  <p:stCondLst>
                                    <p:cond delay="0"/>
                                  </p:stCondLst>
                                  <p:childTnLst>
                                    <p:set>
                                      <p:cBhvr>
                                        <p:cTn id="103" dur="1" fill="hold">
                                          <p:stCondLst>
                                            <p:cond delay="0"/>
                                          </p:stCondLst>
                                        </p:cTn>
                                        <p:tgtEl>
                                          <p:spTgt spid="55"/>
                                        </p:tgtEl>
                                        <p:attrNameLst>
                                          <p:attrName>style.visibility</p:attrName>
                                        </p:attrNameLst>
                                      </p:cBhvr>
                                      <p:to>
                                        <p:strVal val="visible"/>
                                      </p:to>
                                    </p:set>
                                    <p:anim calcmode="lin" valueType="num">
                                      <p:cBhvr additive="base">
                                        <p:cTn id="104" dur="500"/>
                                        <p:tgtEl>
                                          <p:spTgt spid="55"/>
                                        </p:tgtEl>
                                        <p:attrNameLst>
                                          <p:attrName>ppt_x</p:attrName>
                                        </p:attrNameLst>
                                      </p:cBhvr>
                                      <p:tavLst>
                                        <p:tav tm="0">
                                          <p:val>
                                            <p:strVal val="#ppt_x-#ppt_w*1.125000"/>
                                          </p:val>
                                        </p:tav>
                                        <p:tav tm="100000">
                                          <p:val>
                                            <p:strVal val="#ppt_x"/>
                                          </p:val>
                                        </p:tav>
                                      </p:tavLst>
                                    </p:anim>
                                    <p:animEffect transition="in" filter="wipe(right)">
                                      <p:cBhvr>
                                        <p:cTn id="105" dur="500"/>
                                        <p:tgtEl>
                                          <p:spTgt spid="55"/>
                                        </p:tgtEl>
                                      </p:cBhvr>
                                    </p:animEffect>
                                  </p:childTnLst>
                                </p:cTn>
                              </p:par>
                              <p:par>
                                <p:cTn id="106" presetID="12" presetClass="entr" presetSubtype="8" fill="hold" grpId="0" nodeType="withEffect">
                                  <p:stCondLst>
                                    <p:cond delay="0"/>
                                  </p:stCondLst>
                                  <p:childTnLst>
                                    <p:set>
                                      <p:cBhvr>
                                        <p:cTn id="107" dur="1" fill="hold">
                                          <p:stCondLst>
                                            <p:cond delay="0"/>
                                          </p:stCondLst>
                                        </p:cTn>
                                        <p:tgtEl>
                                          <p:spTgt spid="56"/>
                                        </p:tgtEl>
                                        <p:attrNameLst>
                                          <p:attrName>style.visibility</p:attrName>
                                        </p:attrNameLst>
                                      </p:cBhvr>
                                      <p:to>
                                        <p:strVal val="visible"/>
                                      </p:to>
                                    </p:set>
                                    <p:anim calcmode="lin" valueType="num">
                                      <p:cBhvr additive="base">
                                        <p:cTn id="108" dur="500"/>
                                        <p:tgtEl>
                                          <p:spTgt spid="56"/>
                                        </p:tgtEl>
                                        <p:attrNameLst>
                                          <p:attrName>ppt_x</p:attrName>
                                        </p:attrNameLst>
                                      </p:cBhvr>
                                      <p:tavLst>
                                        <p:tav tm="0">
                                          <p:val>
                                            <p:strVal val="#ppt_x-#ppt_w*1.125000"/>
                                          </p:val>
                                        </p:tav>
                                        <p:tav tm="100000">
                                          <p:val>
                                            <p:strVal val="#ppt_x"/>
                                          </p:val>
                                        </p:tav>
                                      </p:tavLst>
                                    </p:anim>
                                    <p:animEffect transition="in" filter="wipe(right)">
                                      <p:cBhvr>
                                        <p:cTn id="109"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19" grpId="0" animBg="1"/>
      <p:bldP spid="20" grpId="0" animBg="1"/>
      <p:bldP spid="21" grpId="0" animBg="1"/>
      <p:bldP spid="22" grpId="0" animBg="1"/>
      <p:bldP spid="23" grpId="0" animBg="1"/>
      <p:bldP spid="24" grpId="0" animBg="1"/>
      <p:bldP spid="25" grpId="0" animBg="1"/>
      <p:bldP spid="26" grpId="0" animBg="1"/>
      <p:bldP spid="27" grpId="0" animBg="1"/>
      <p:bldP spid="45" grpId="0"/>
      <p:bldP spid="46" grpId="0"/>
      <p:bldP spid="47" grpId="0"/>
      <p:bldP spid="48" grpId="0"/>
      <p:bldP spid="49" grpId="0"/>
      <p:bldP spid="50" grpId="0"/>
      <p:bldP spid="51" grpId="0"/>
      <p:bldP spid="52" grpId="0"/>
      <p:bldP spid="53" grpId="0"/>
      <p:bldP spid="54" grpId="0"/>
      <p:bldP spid="55" grpId="0"/>
      <p:bldP spid="5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18" name="椭圆 17"/>
          <p:cNvSpPr/>
          <p:nvPr/>
        </p:nvSpPr>
        <p:spPr>
          <a:xfrm>
            <a:off x="1431565" y="1364647"/>
            <a:ext cx="1711714" cy="171165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6929" tIns="43464" rIns="86929" bIns="43464" rtlCol="0" anchor="ctr"/>
          <a:lstStyle/>
          <a:p>
            <a:pPr algn="ctr"/>
            <a:endParaRPr lang="zh-CN" altLang="en-US" sz="1588">
              <a:solidFill>
                <a:schemeClr val="tx1"/>
              </a:solidFill>
              <a:cs typeface="+mn-ea"/>
              <a:sym typeface="+mn-lt"/>
            </a:endParaRPr>
          </a:p>
        </p:txBody>
      </p:sp>
      <p:sp>
        <p:nvSpPr>
          <p:cNvPr id="19" name="椭圆 18"/>
          <p:cNvSpPr/>
          <p:nvPr/>
        </p:nvSpPr>
        <p:spPr>
          <a:xfrm>
            <a:off x="1328721" y="1261805"/>
            <a:ext cx="1917403" cy="1917334"/>
          </a:xfrm>
          <a:prstGeom prst="ellipse">
            <a:avLst/>
          </a:prstGeom>
          <a:noFill/>
          <a:ln w="19050">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86929" tIns="43464" rIns="86929" bIns="43464" rtlCol="0" anchor="ctr"/>
          <a:lstStyle/>
          <a:p>
            <a:pPr algn="ctr"/>
            <a:endParaRPr lang="zh-CN" altLang="en-US" sz="1588">
              <a:solidFill>
                <a:schemeClr val="tx1"/>
              </a:solidFill>
              <a:cs typeface="+mn-ea"/>
              <a:sym typeface="+mn-lt"/>
            </a:endParaRPr>
          </a:p>
        </p:txBody>
      </p:sp>
      <p:sp>
        <p:nvSpPr>
          <p:cNvPr id="20" name="矩形 19"/>
          <p:cNvSpPr/>
          <p:nvPr/>
        </p:nvSpPr>
        <p:spPr>
          <a:xfrm>
            <a:off x="1541329" y="1784323"/>
            <a:ext cx="1492185" cy="934740"/>
          </a:xfrm>
          <a:prstGeom prst="rect">
            <a:avLst/>
          </a:prstGeom>
        </p:spPr>
        <p:txBody>
          <a:bodyPr wrap="square" lIns="86929" tIns="43464" rIns="86929" bIns="43464">
            <a:spAutoFit/>
          </a:bodyPr>
          <a:lstStyle/>
          <a:p>
            <a:pPr lvl="0" algn="ctr"/>
            <a:r>
              <a:rPr lang="zh-CN" altLang="en-US" sz="2293" b="1" dirty="0">
                <a:solidFill>
                  <a:schemeClr val="bg1"/>
                </a:solidFill>
                <a:cs typeface="+mn-ea"/>
                <a:sym typeface="+mn-lt"/>
              </a:rPr>
              <a:t>应用领域</a:t>
            </a:r>
            <a:endParaRPr lang="en-US" altLang="zh-CN" sz="2293" b="1" dirty="0">
              <a:solidFill>
                <a:schemeClr val="bg1"/>
              </a:solidFill>
              <a:cs typeface="+mn-ea"/>
              <a:sym typeface="+mn-lt"/>
            </a:endParaRPr>
          </a:p>
          <a:p>
            <a:pPr algn="ctr">
              <a:spcBef>
                <a:spcPts val="1143"/>
              </a:spcBef>
            </a:pPr>
            <a:r>
              <a:rPr lang="zh-CN" altLang="en-US" sz="1147" dirty="0">
                <a:solidFill>
                  <a:schemeClr val="bg1"/>
                </a:solidFill>
                <a:cs typeface="+mn-ea"/>
                <a:sym typeface="+mn-lt"/>
              </a:rPr>
              <a:t>此处添加详细的说明文字做简要说明</a:t>
            </a:r>
            <a:endParaRPr lang="en-US" altLang="zh-CN" sz="1147" dirty="0">
              <a:solidFill>
                <a:schemeClr val="bg1"/>
              </a:solidFill>
              <a:cs typeface="+mn-ea"/>
              <a:sym typeface="+mn-lt"/>
            </a:endParaRPr>
          </a:p>
        </p:txBody>
      </p:sp>
      <p:sp>
        <p:nvSpPr>
          <p:cNvPr id="21" name="文本框 7"/>
          <p:cNvSpPr txBox="1">
            <a:spLocks noChangeArrowheads="1"/>
          </p:cNvSpPr>
          <p:nvPr/>
        </p:nvSpPr>
        <p:spPr bwMode="auto">
          <a:xfrm>
            <a:off x="1426202" y="3384254"/>
            <a:ext cx="1722443" cy="99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929" tIns="43464" rIns="86929" bIns="43464"/>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323" b="1" dirty="0">
                <a:solidFill>
                  <a:srgbClr val="E10515"/>
                </a:solidFill>
                <a:latin typeface="+mn-lt"/>
                <a:ea typeface="+mn-ea"/>
                <a:cs typeface="+mn-ea"/>
                <a:sym typeface="+mn-lt"/>
              </a:rPr>
              <a:t>添加文本信息</a:t>
            </a:r>
            <a:endParaRPr lang="en-US" altLang="zh-CN" sz="1323" b="1" dirty="0">
              <a:solidFill>
                <a:srgbClr val="E10515"/>
              </a:solidFill>
              <a:latin typeface="+mn-lt"/>
              <a:ea typeface="+mn-ea"/>
              <a:cs typeface="+mn-ea"/>
              <a:sym typeface="+mn-lt"/>
            </a:endParaRPr>
          </a:p>
          <a:p>
            <a:pPr algn="ctr">
              <a:lnSpc>
                <a:spcPct val="150000"/>
              </a:lnSpc>
              <a:spcBef>
                <a:spcPts val="287"/>
              </a:spcBef>
            </a:pPr>
            <a:r>
              <a:rPr lang="zh-CN" altLang="en-US" sz="1147" dirty="0">
                <a:latin typeface="+mn-lt"/>
                <a:ea typeface="+mn-ea"/>
                <a:cs typeface="+mn-ea"/>
                <a:sym typeface="+mn-lt"/>
              </a:rPr>
              <a:t>添加对图片的说明文字添加对图片的说明文字</a:t>
            </a:r>
          </a:p>
        </p:txBody>
      </p:sp>
      <p:sp>
        <p:nvSpPr>
          <p:cNvPr id="22" name="椭圆 21"/>
          <p:cNvSpPr/>
          <p:nvPr/>
        </p:nvSpPr>
        <p:spPr>
          <a:xfrm>
            <a:off x="3645773" y="1364647"/>
            <a:ext cx="1711714" cy="1711652"/>
          </a:xfrm>
          <a:prstGeom prst="ellipse">
            <a:avLst/>
          </a:prstGeom>
          <a:solidFill>
            <a:srgbClr val="BC0410"/>
          </a:solidFill>
          <a:ln>
            <a:noFill/>
          </a:ln>
        </p:spPr>
        <p:style>
          <a:lnRef idx="2">
            <a:schemeClr val="accent1">
              <a:shade val="50000"/>
            </a:schemeClr>
          </a:lnRef>
          <a:fillRef idx="1">
            <a:schemeClr val="accent1"/>
          </a:fillRef>
          <a:effectRef idx="0">
            <a:schemeClr val="accent1"/>
          </a:effectRef>
          <a:fontRef idx="minor">
            <a:schemeClr val="lt1"/>
          </a:fontRef>
        </p:style>
        <p:txBody>
          <a:bodyPr lIns="86929" tIns="43464" rIns="86929" bIns="43464" rtlCol="0" anchor="ctr"/>
          <a:lstStyle/>
          <a:p>
            <a:pPr algn="ctr"/>
            <a:endParaRPr lang="zh-CN" altLang="en-US" sz="1588">
              <a:solidFill>
                <a:schemeClr val="tx1"/>
              </a:solidFill>
              <a:cs typeface="+mn-ea"/>
              <a:sym typeface="+mn-lt"/>
            </a:endParaRPr>
          </a:p>
        </p:txBody>
      </p:sp>
      <p:sp>
        <p:nvSpPr>
          <p:cNvPr id="23" name="椭圆 22"/>
          <p:cNvSpPr/>
          <p:nvPr/>
        </p:nvSpPr>
        <p:spPr>
          <a:xfrm>
            <a:off x="3542928" y="1261805"/>
            <a:ext cx="1917403" cy="1917334"/>
          </a:xfrm>
          <a:prstGeom prst="ellipse">
            <a:avLst/>
          </a:prstGeom>
          <a:noFill/>
          <a:ln w="19050">
            <a:solidFill>
              <a:srgbClr val="BC041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86929" tIns="43464" rIns="86929" bIns="43464" rtlCol="0" anchor="ctr"/>
          <a:lstStyle/>
          <a:p>
            <a:pPr algn="ctr"/>
            <a:endParaRPr lang="zh-CN" altLang="en-US" sz="1588">
              <a:solidFill>
                <a:schemeClr val="tx1"/>
              </a:solidFill>
              <a:cs typeface="+mn-ea"/>
              <a:sym typeface="+mn-lt"/>
            </a:endParaRPr>
          </a:p>
        </p:txBody>
      </p:sp>
      <p:sp>
        <p:nvSpPr>
          <p:cNvPr id="24" name="矩形 23"/>
          <p:cNvSpPr/>
          <p:nvPr/>
        </p:nvSpPr>
        <p:spPr>
          <a:xfrm>
            <a:off x="3755537" y="1784323"/>
            <a:ext cx="1492185" cy="934740"/>
          </a:xfrm>
          <a:prstGeom prst="rect">
            <a:avLst/>
          </a:prstGeom>
        </p:spPr>
        <p:txBody>
          <a:bodyPr wrap="square" lIns="86929" tIns="43464" rIns="86929" bIns="43464">
            <a:spAutoFit/>
          </a:bodyPr>
          <a:lstStyle/>
          <a:p>
            <a:pPr lvl="0" algn="ctr"/>
            <a:r>
              <a:rPr lang="zh-CN" altLang="en-US" sz="2293" b="1" dirty="0">
                <a:solidFill>
                  <a:schemeClr val="bg1"/>
                </a:solidFill>
                <a:cs typeface="+mn-ea"/>
                <a:sym typeface="+mn-lt"/>
              </a:rPr>
              <a:t>商务领域</a:t>
            </a:r>
            <a:endParaRPr lang="en-US" altLang="zh-CN" sz="2293" b="1" dirty="0">
              <a:solidFill>
                <a:schemeClr val="bg1"/>
              </a:solidFill>
              <a:cs typeface="+mn-ea"/>
              <a:sym typeface="+mn-lt"/>
            </a:endParaRPr>
          </a:p>
          <a:p>
            <a:pPr algn="ctr">
              <a:spcBef>
                <a:spcPts val="1143"/>
              </a:spcBef>
            </a:pPr>
            <a:r>
              <a:rPr lang="zh-CN" altLang="en-US" sz="1147" dirty="0">
                <a:solidFill>
                  <a:schemeClr val="bg1"/>
                </a:solidFill>
                <a:cs typeface="+mn-ea"/>
                <a:sym typeface="+mn-lt"/>
              </a:rPr>
              <a:t>此处添加详细的说明文字做简要说明</a:t>
            </a:r>
            <a:endParaRPr lang="en-US" altLang="zh-CN" sz="1147" dirty="0">
              <a:solidFill>
                <a:schemeClr val="bg1"/>
              </a:solidFill>
              <a:cs typeface="+mn-ea"/>
              <a:sym typeface="+mn-lt"/>
            </a:endParaRPr>
          </a:p>
        </p:txBody>
      </p:sp>
      <p:sp>
        <p:nvSpPr>
          <p:cNvPr id="25" name="文本框 7"/>
          <p:cNvSpPr txBox="1">
            <a:spLocks noChangeArrowheads="1"/>
          </p:cNvSpPr>
          <p:nvPr/>
        </p:nvSpPr>
        <p:spPr bwMode="auto">
          <a:xfrm>
            <a:off x="3640408" y="3384254"/>
            <a:ext cx="1722443" cy="99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929" tIns="43464" rIns="86929" bIns="43464"/>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323" b="1" dirty="0">
                <a:solidFill>
                  <a:srgbClr val="BC0410"/>
                </a:solidFill>
                <a:latin typeface="+mn-lt"/>
                <a:ea typeface="+mn-ea"/>
                <a:cs typeface="+mn-ea"/>
                <a:sym typeface="+mn-lt"/>
              </a:rPr>
              <a:t>添加文本信息</a:t>
            </a:r>
            <a:endParaRPr lang="en-US" altLang="zh-CN" sz="1323" b="1" dirty="0">
              <a:solidFill>
                <a:srgbClr val="BC0410"/>
              </a:solidFill>
              <a:latin typeface="+mn-lt"/>
              <a:ea typeface="+mn-ea"/>
              <a:cs typeface="+mn-ea"/>
              <a:sym typeface="+mn-lt"/>
            </a:endParaRPr>
          </a:p>
          <a:p>
            <a:pPr algn="ctr">
              <a:lnSpc>
                <a:spcPct val="150000"/>
              </a:lnSpc>
              <a:spcBef>
                <a:spcPts val="287"/>
              </a:spcBef>
            </a:pPr>
            <a:r>
              <a:rPr lang="zh-CN" altLang="en-US" sz="1147" dirty="0">
                <a:latin typeface="+mn-lt"/>
                <a:ea typeface="+mn-ea"/>
                <a:cs typeface="+mn-ea"/>
                <a:sym typeface="+mn-lt"/>
              </a:rPr>
              <a:t>添加对图片的说明文字添加对图片的说明文字</a:t>
            </a:r>
          </a:p>
        </p:txBody>
      </p:sp>
      <p:sp>
        <p:nvSpPr>
          <p:cNvPr id="26" name="椭圆 25"/>
          <p:cNvSpPr/>
          <p:nvPr/>
        </p:nvSpPr>
        <p:spPr>
          <a:xfrm>
            <a:off x="5859980" y="1364647"/>
            <a:ext cx="1711714" cy="171165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6929" tIns="43464" rIns="86929" bIns="43464" rtlCol="0" anchor="ctr"/>
          <a:lstStyle/>
          <a:p>
            <a:pPr algn="ctr"/>
            <a:endParaRPr lang="zh-CN" altLang="en-US" sz="1588">
              <a:solidFill>
                <a:schemeClr val="tx1"/>
              </a:solidFill>
              <a:cs typeface="+mn-ea"/>
              <a:sym typeface="+mn-lt"/>
            </a:endParaRPr>
          </a:p>
        </p:txBody>
      </p:sp>
      <p:sp>
        <p:nvSpPr>
          <p:cNvPr id="27" name="椭圆 26"/>
          <p:cNvSpPr/>
          <p:nvPr/>
        </p:nvSpPr>
        <p:spPr>
          <a:xfrm>
            <a:off x="5757136" y="1261805"/>
            <a:ext cx="1917403" cy="1917334"/>
          </a:xfrm>
          <a:prstGeom prst="ellipse">
            <a:avLst/>
          </a:prstGeom>
          <a:noFill/>
          <a:ln w="19050">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86929" tIns="43464" rIns="86929" bIns="43464" rtlCol="0" anchor="ctr"/>
          <a:lstStyle/>
          <a:p>
            <a:pPr algn="ctr"/>
            <a:endParaRPr lang="zh-CN" altLang="en-US" sz="1588">
              <a:solidFill>
                <a:schemeClr val="tx1"/>
              </a:solidFill>
              <a:cs typeface="+mn-ea"/>
              <a:sym typeface="+mn-lt"/>
            </a:endParaRPr>
          </a:p>
        </p:txBody>
      </p:sp>
      <p:sp>
        <p:nvSpPr>
          <p:cNvPr id="28" name="矩形 27"/>
          <p:cNvSpPr/>
          <p:nvPr/>
        </p:nvSpPr>
        <p:spPr>
          <a:xfrm>
            <a:off x="5969743" y="1784323"/>
            <a:ext cx="1492185" cy="934740"/>
          </a:xfrm>
          <a:prstGeom prst="rect">
            <a:avLst/>
          </a:prstGeom>
        </p:spPr>
        <p:txBody>
          <a:bodyPr wrap="square" lIns="86929" tIns="43464" rIns="86929" bIns="43464">
            <a:spAutoFit/>
          </a:bodyPr>
          <a:lstStyle/>
          <a:p>
            <a:pPr lvl="0" algn="ctr"/>
            <a:r>
              <a:rPr lang="zh-CN" altLang="en-US" sz="2293" b="1" dirty="0">
                <a:solidFill>
                  <a:schemeClr val="bg1"/>
                </a:solidFill>
                <a:cs typeface="+mn-ea"/>
                <a:sym typeface="+mn-lt"/>
              </a:rPr>
              <a:t>服务领域</a:t>
            </a:r>
            <a:endParaRPr lang="en-US" altLang="zh-CN" sz="2293" b="1" dirty="0">
              <a:solidFill>
                <a:schemeClr val="bg1"/>
              </a:solidFill>
              <a:cs typeface="+mn-ea"/>
              <a:sym typeface="+mn-lt"/>
            </a:endParaRPr>
          </a:p>
          <a:p>
            <a:pPr algn="ctr">
              <a:spcBef>
                <a:spcPts val="1143"/>
              </a:spcBef>
            </a:pPr>
            <a:r>
              <a:rPr lang="zh-CN" altLang="en-US" sz="1147" dirty="0">
                <a:solidFill>
                  <a:schemeClr val="bg1"/>
                </a:solidFill>
                <a:cs typeface="+mn-ea"/>
                <a:sym typeface="+mn-lt"/>
              </a:rPr>
              <a:t>此处添加详细的说明文字做简要说明</a:t>
            </a:r>
            <a:endParaRPr lang="en-US" altLang="zh-CN" sz="1147" dirty="0">
              <a:solidFill>
                <a:schemeClr val="bg1"/>
              </a:solidFill>
              <a:cs typeface="+mn-ea"/>
              <a:sym typeface="+mn-lt"/>
            </a:endParaRPr>
          </a:p>
        </p:txBody>
      </p:sp>
      <p:sp>
        <p:nvSpPr>
          <p:cNvPr id="29" name="文本框 7"/>
          <p:cNvSpPr txBox="1">
            <a:spLocks noChangeArrowheads="1"/>
          </p:cNvSpPr>
          <p:nvPr/>
        </p:nvSpPr>
        <p:spPr bwMode="auto">
          <a:xfrm>
            <a:off x="5854615" y="3384254"/>
            <a:ext cx="1722443" cy="99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929" tIns="43464" rIns="86929" bIns="43464"/>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323" b="1" dirty="0">
                <a:solidFill>
                  <a:srgbClr val="E10515"/>
                </a:solidFill>
                <a:latin typeface="+mn-lt"/>
                <a:ea typeface="+mn-ea"/>
                <a:cs typeface="+mn-ea"/>
                <a:sym typeface="+mn-lt"/>
              </a:rPr>
              <a:t>添加文本信息</a:t>
            </a:r>
            <a:endParaRPr lang="en-US" altLang="zh-CN" sz="1323" b="1" dirty="0">
              <a:solidFill>
                <a:srgbClr val="E10515"/>
              </a:solidFill>
              <a:latin typeface="+mn-lt"/>
              <a:ea typeface="+mn-ea"/>
              <a:cs typeface="+mn-ea"/>
              <a:sym typeface="+mn-lt"/>
            </a:endParaRPr>
          </a:p>
          <a:p>
            <a:pPr algn="ctr">
              <a:lnSpc>
                <a:spcPct val="150000"/>
              </a:lnSpc>
              <a:spcBef>
                <a:spcPts val="287"/>
              </a:spcBef>
            </a:pPr>
            <a:r>
              <a:rPr lang="zh-CN" altLang="en-US" sz="1147" dirty="0">
                <a:latin typeface="+mn-lt"/>
                <a:ea typeface="+mn-ea"/>
                <a:cs typeface="+mn-ea"/>
                <a:sym typeface="+mn-lt"/>
              </a:rPr>
              <a:t>添加对图片的说明文字添加对图片的说明文字</a:t>
            </a:r>
          </a:p>
        </p:txBody>
      </p:sp>
    </p:spTree>
    <p:extLst>
      <p:ext uri="{BB962C8B-B14F-4D97-AF65-F5344CB8AC3E}">
        <p14:creationId xmlns:p14="http://schemas.microsoft.com/office/powerpoint/2010/main" val="2368780514"/>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21" presetClass="entr" presetSubtype="1"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heel(1)">
                                      <p:cBhvr>
                                        <p:cTn id="15" dur="750"/>
                                        <p:tgtEl>
                                          <p:spTgt spid="19"/>
                                        </p:tgtEl>
                                      </p:cBhvr>
                                    </p:animEffect>
                                  </p:childTnLst>
                                </p:cTn>
                              </p:par>
                            </p:childTnLst>
                          </p:cTn>
                        </p:par>
                        <p:par>
                          <p:cTn id="16" fill="hold">
                            <p:stCondLst>
                              <p:cond delay="1600"/>
                            </p:stCondLst>
                            <p:childTnLst>
                              <p:par>
                                <p:cTn id="17" presetID="53" presetClass="entr" presetSubtype="16"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500" fill="hold"/>
                                        <p:tgtEl>
                                          <p:spTgt spid="18"/>
                                        </p:tgtEl>
                                        <p:attrNameLst>
                                          <p:attrName>ppt_w</p:attrName>
                                        </p:attrNameLst>
                                      </p:cBhvr>
                                      <p:tavLst>
                                        <p:tav tm="0">
                                          <p:val>
                                            <p:fltVal val="0"/>
                                          </p:val>
                                        </p:tav>
                                        <p:tav tm="100000">
                                          <p:val>
                                            <p:strVal val="#ppt_w"/>
                                          </p:val>
                                        </p:tav>
                                      </p:tavLst>
                                    </p:anim>
                                    <p:anim calcmode="lin" valueType="num">
                                      <p:cBhvr>
                                        <p:cTn id="20" dur="500" fill="hold"/>
                                        <p:tgtEl>
                                          <p:spTgt spid="18"/>
                                        </p:tgtEl>
                                        <p:attrNameLst>
                                          <p:attrName>ppt_h</p:attrName>
                                        </p:attrNameLst>
                                      </p:cBhvr>
                                      <p:tavLst>
                                        <p:tav tm="0">
                                          <p:val>
                                            <p:fltVal val="0"/>
                                          </p:val>
                                        </p:tav>
                                        <p:tav tm="100000">
                                          <p:val>
                                            <p:strVal val="#ppt_h"/>
                                          </p:val>
                                        </p:tav>
                                      </p:tavLst>
                                    </p:anim>
                                    <p:animEffect transition="in" filter="fade">
                                      <p:cBhvr>
                                        <p:cTn id="21" dur="500"/>
                                        <p:tgtEl>
                                          <p:spTgt spid="18"/>
                                        </p:tgtEl>
                                      </p:cBhvr>
                                    </p:animEffect>
                                  </p:childTnLst>
                                </p:cTn>
                              </p:par>
                            </p:childTnLst>
                          </p:cTn>
                        </p:par>
                        <p:par>
                          <p:cTn id="22" fill="hold">
                            <p:stCondLst>
                              <p:cond delay="2100"/>
                            </p:stCondLst>
                            <p:childTnLst>
                              <p:par>
                                <p:cTn id="23" presetID="22" presetClass="entr" presetSubtype="4"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wipe(down)">
                                      <p:cBhvr>
                                        <p:cTn id="25" dur="500"/>
                                        <p:tgtEl>
                                          <p:spTgt spid="20"/>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up)">
                                      <p:cBhvr>
                                        <p:cTn id="28" dur="500"/>
                                        <p:tgtEl>
                                          <p:spTgt spid="21"/>
                                        </p:tgtEl>
                                      </p:cBhvr>
                                    </p:animEffect>
                                  </p:childTnLst>
                                </p:cTn>
                              </p:par>
                            </p:childTnLst>
                          </p:cTn>
                        </p:par>
                        <p:par>
                          <p:cTn id="29" fill="hold">
                            <p:stCondLst>
                              <p:cond delay="2600"/>
                            </p:stCondLst>
                            <p:childTnLst>
                              <p:par>
                                <p:cTn id="30" presetID="21" presetClass="entr" presetSubtype="1"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wheel(1)">
                                      <p:cBhvr>
                                        <p:cTn id="32" dur="750"/>
                                        <p:tgtEl>
                                          <p:spTgt spid="23"/>
                                        </p:tgtEl>
                                      </p:cBhvr>
                                    </p:animEffect>
                                  </p:childTnLst>
                                </p:cTn>
                              </p:par>
                            </p:childTnLst>
                          </p:cTn>
                        </p:par>
                        <p:par>
                          <p:cTn id="33" fill="hold">
                            <p:stCondLst>
                              <p:cond delay="3350"/>
                            </p:stCondLst>
                            <p:childTnLst>
                              <p:par>
                                <p:cTn id="34" presetID="53" presetClass="entr" presetSubtype="16"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cTn>
                              </p:par>
                            </p:childTnLst>
                          </p:cTn>
                        </p:par>
                        <p:par>
                          <p:cTn id="39" fill="hold">
                            <p:stCondLst>
                              <p:cond delay="3850"/>
                            </p:stCondLst>
                            <p:childTnLst>
                              <p:par>
                                <p:cTn id="40" presetID="22" presetClass="entr" presetSubtype="4"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wipe(down)">
                                      <p:cBhvr>
                                        <p:cTn id="42" dur="500"/>
                                        <p:tgtEl>
                                          <p:spTgt spid="24"/>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up)">
                                      <p:cBhvr>
                                        <p:cTn id="45" dur="500"/>
                                        <p:tgtEl>
                                          <p:spTgt spid="25"/>
                                        </p:tgtEl>
                                      </p:cBhvr>
                                    </p:animEffect>
                                  </p:childTnLst>
                                </p:cTn>
                              </p:par>
                            </p:childTnLst>
                          </p:cTn>
                        </p:par>
                        <p:par>
                          <p:cTn id="46" fill="hold">
                            <p:stCondLst>
                              <p:cond delay="4350"/>
                            </p:stCondLst>
                            <p:childTnLst>
                              <p:par>
                                <p:cTn id="47" presetID="21" presetClass="entr" presetSubtype="1" fill="hold" grpId="0" nodeType="after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wheel(1)">
                                      <p:cBhvr>
                                        <p:cTn id="49" dur="750"/>
                                        <p:tgtEl>
                                          <p:spTgt spid="27"/>
                                        </p:tgtEl>
                                      </p:cBhvr>
                                    </p:animEffect>
                                  </p:childTnLst>
                                </p:cTn>
                              </p:par>
                            </p:childTnLst>
                          </p:cTn>
                        </p:par>
                        <p:par>
                          <p:cTn id="50" fill="hold">
                            <p:stCondLst>
                              <p:cond delay="5100"/>
                            </p:stCondLst>
                            <p:childTnLst>
                              <p:par>
                                <p:cTn id="51" presetID="53" presetClass="entr" presetSubtype="16"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500" fill="hold"/>
                                        <p:tgtEl>
                                          <p:spTgt spid="26"/>
                                        </p:tgtEl>
                                        <p:attrNameLst>
                                          <p:attrName>ppt_w</p:attrName>
                                        </p:attrNameLst>
                                      </p:cBhvr>
                                      <p:tavLst>
                                        <p:tav tm="0">
                                          <p:val>
                                            <p:fltVal val="0"/>
                                          </p:val>
                                        </p:tav>
                                        <p:tav tm="100000">
                                          <p:val>
                                            <p:strVal val="#ppt_w"/>
                                          </p:val>
                                        </p:tav>
                                      </p:tavLst>
                                    </p:anim>
                                    <p:anim calcmode="lin" valueType="num">
                                      <p:cBhvr>
                                        <p:cTn id="54" dur="500" fill="hold"/>
                                        <p:tgtEl>
                                          <p:spTgt spid="26"/>
                                        </p:tgtEl>
                                        <p:attrNameLst>
                                          <p:attrName>ppt_h</p:attrName>
                                        </p:attrNameLst>
                                      </p:cBhvr>
                                      <p:tavLst>
                                        <p:tav tm="0">
                                          <p:val>
                                            <p:fltVal val="0"/>
                                          </p:val>
                                        </p:tav>
                                        <p:tav tm="100000">
                                          <p:val>
                                            <p:strVal val="#ppt_h"/>
                                          </p:val>
                                        </p:tav>
                                      </p:tavLst>
                                    </p:anim>
                                    <p:animEffect transition="in" filter="fade">
                                      <p:cBhvr>
                                        <p:cTn id="55" dur="500"/>
                                        <p:tgtEl>
                                          <p:spTgt spid="26"/>
                                        </p:tgtEl>
                                      </p:cBhvr>
                                    </p:animEffect>
                                  </p:childTnLst>
                                </p:cTn>
                              </p:par>
                            </p:childTnLst>
                          </p:cTn>
                        </p:par>
                        <p:par>
                          <p:cTn id="56" fill="hold">
                            <p:stCondLst>
                              <p:cond delay="5600"/>
                            </p:stCondLst>
                            <p:childTnLst>
                              <p:par>
                                <p:cTn id="57" presetID="22" presetClass="entr" presetSubtype="4"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down)">
                                      <p:cBhvr>
                                        <p:cTn id="59" dur="500"/>
                                        <p:tgtEl>
                                          <p:spTgt spid="28"/>
                                        </p:tgtEl>
                                      </p:cBhvr>
                                    </p:animEffect>
                                  </p:childTnLst>
                                </p:cTn>
                              </p:par>
                              <p:par>
                                <p:cTn id="60" presetID="22" presetClass="entr" presetSubtype="1"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wipe(up)">
                                      <p:cBhvr>
                                        <p:cTn id="6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8" grpId="0" animBg="1"/>
      <p:bldP spid="19" grpId="0" animBg="1"/>
      <p:bldP spid="20" grpId="0"/>
      <p:bldP spid="21" grpId="0"/>
      <p:bldP spid="22" grpId="0" animBg="1"/>
      <p:bldP spid="23" grpId="0" animBg="1"/>
      <p:bldP spid="24" grpId="0"/>
      <p:bldP spid="25" grpId="0"/>
      <p:bldP spid="26" grpId="0" animBg="1"/>
      <p:bldP spid="27" grpId="0" animBg="1"/>
      <p:bldP spid="28" grpId="0"/>
      <p:bldP spid="2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grpSp>
        <p:nvGrpSpPr>
          <p:cNvPr id="18" name="组合 17"/>
          <p:cNvGrpSpPr/>
          <p:nvPr/>
        </p:nvGrpSpPr>
        <p:grpSpPr>
          <a:xfrm>
            <a:off x="1020166" y="1466352"/>
            <a:ext cx="26459" cy="1737784"/>
            <a:chOff x="1331651" y="1597980"/>
            <a:chExt cx="36000" cy="2364481"/>
          </a:xfrm>
          <a:solidFill>
            <a:srgbClr val="AE002B"/>
          </a:solidFill>
        </p:grpSpPr>
        <p:cxnSp>
          <p:nvCxnSpPr>
            <p:cNvPr id="19" name="直接连接符 18"/>
            <p:cNvCxnSpPr/>
            <p:nvPr/>
          </p:nvCxnSpPr>
          <p:spPr>
            <a:xfrm>
              <a:off x="1331651" y="1597980"/>
              <a:ext cx="0" cy="2364481"/>
            </a:xfrm>
            <a:prstGeom prst="line">
              <a:avLst/>
            </a:prstGeom>
            <a:grpFill/>
            <a:ln>
              <a:solidFill>
                <a:srgbClr val="AE002B"/>
              </a:solidFill>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1331651" y="1597980"/>
              <a:ext cx="36000" cy="1080000"/>
            </a:xfrm>
            <a:prstGeom prst="rect">
              <a:avLst/>
            </a:prstGeom>
            <a:grpFill/>
            <a:ln>
              <a:solidFill>
                <a:srgbClr val="AE002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395">
                <a:cs typeface="+mn-ea"/>
                <a:sym typeface="+mn-lt"/>
              </a:endParaRPr>
            </a:p>
          </p:txBody>
        </p:sp>
      </p:grpSp>
      <p:grpSp>
        <p:nvGrpSpPr>
          <p:cNvPr id="21" name="组合 20"/>
          <p:cNvGrpSpPr/>
          <p:nvPr/>
        </p:nvGrpSpPr>
        <p:grpSpPr>
          <a:xfrm flipV="1">
            <a:off x="2791886" y="2463473"/>
            <a:ext cx="26459" cy="1756780"/>
            <a:chOff x="1331651" y="1572132"/>
            <a:chExt cx="36000" cy="2390327"/>
          </a:xfrm>
          <a:solidFill>
            <a:schemeClr val="bg1">
              <a:lumMod val="50000"/>
            </a:schemeClr>
          </a:solidFill>
        </p:grpSpPr>
        <p:cxnSp>
          <p:nvCxnSpPr>
            <p:cNvPr id="22" name="直接连接符 21"/>
            <p:cNvCxnSpPr/>
            <p:nvPr/>
          </p:nvCxnSpPr>
          <p:spPr>
            <a:xfrm>
              <a:off x="1331651" y="1576008"/>
              <a:ext cx="0" cy="2386451"/>
            </a:xfrm>
            <a:prstGeom prst="line">
              <a:avLst/>
            </a:prstGeom>
            <a:grpFill/>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1331651" y="1572132"/>
              <a:ext cx="36000" cy="1080000"/>
            </a:xfrm>
            <a:prstGeom prst="rect">
              <a:avLst/>
            </a:prstGeom>
            <a:grp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395">
                <a:cs typeface="+mn-ea"/>
                <a:sym typeface="+mn-lt"/>
              </a:endParaRPr>
            </a:p>
          </p:txBody>
        </p:sp>
      </p:grpSp>
      <p:grpSp>
        <p:nvGrpSpPr>
          <p:cNvPr id="24" name="组合 23"/>
          <p:cNvGrpSpPr/>
          <p:nvPr/>
        </p:nvGrpSpPr>
        <p:grpSpPr>
          <a:xfrm>
            <a:off x="4563606" y="1466352"/>
            <a:ext cx="26459" cy="1737784"/>
            <a:chOff x="1331651" y="1597980"/>
            <a:chExt cx="36000" cy="2364481"/>
          </a:xfrm>
          <a:solidFill>
            <a:srgbClr val="AE002B"/>
          </a:solidFill>
        </p:grpSpPr>
        <p:cxnSp>
          <p:nvCxnSpPr>
            <p:cNvPr id="25" name="直接连接符 24"/>
            <p:cNvCxnSpPr/>
            <p:nvPr/>
          </p:nvCxnSpPr>
          <p:spPr>
            <a:xfrm>
              <a:off x="1331651" y="1597980"/>
              <a:ext cx="0" cy="2364481"/>
            </a:xfrm>
            <a:prstGeom prst="line">
              <a:avLst/>
            </a:prstGeom>
            <a:grpFill/>
            <a:ln>
              <a:solidFill>
                <a:srgbClr val="AE002B"/>
              </a:solidFill>
            </a:ln>
          </p:spPr>
          <p:style>
            <a:lnRef idx="1">
              <a:schemeClr val="accent1"/>
            </a:lnRef>
            <a:fillRef idx="0">
              <a:schemeClr val="accent1"/>
            </a:fillRef>
            <a:effectRef idx="0">
              <a:schemeClr val="accent1"/>
            </a:effectRef>
            <a:fontRef idx="minor">
              <a:schemeClr val="tx1"/>
            </a:fontRef>
          </p:style>
        </p:cxnSp>
        <p:sp>
          <p:nvSpPr>
            <p:cNvPr id="35" name="矩形 34"/>
            <p:cNvSpPr/>
            <p:nvPr/>
          </p:nvSpPr>
          <p:spPr>
            <a:xfrm>
              <a:off x="1331651" y="1597980"/>
              <a:ext cx="36000" cy="1080000"/>
            </a:xfrm>
            <a:prstGeom prst="rect">
              <a:avLst/>
            </a:prstGeom>
            <a:grpFill/>
            <a:ln>
              <a:solidFill>
                <a:srgbClr val="AE002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395">
                <a:cs typeface="+mn-ea"/>
                <a:sym typeface="+mn-lt"/>
              </a:endParaRPr>
            </a:p>
          </p:txBody>
        </p:sp>
      </p:grpSp>
      <p:grpSp>
        <p:nvGrpSpPr>
          <p:cNvPr id="36" name="组合 35"/>
          <p:cNvGrpSpPr/>
          <p:nvPr/>
        </p:nvGrpSpPr>
        <p:grpSpPr>
          <a:xfrm flipV="1">
            <a:off x="6335325" y="2463472"/>
            <a:ext cx="26459" cy="1756781"/>
            <a:chOff x="1331651" y="1572132"/>
            <a:chExt cx="36000" cy="2390328"/>
          </a:xfrm>
          <a:solidFill>
            <a:schemeClr val="bg1">
              <a:lumMod val="50000"/>
            </a:schemeClr>
          </a:solidFill>
        </p:grpSpPr>
        <p:cxnSp>
          <p:nvCxnSpPr>
            <p:cNvPr id="37" name="直接连接符 36"/>
            <p:cNvCxnSpPr/>
            <p:nvPr/>
          </p:nvCxnSpPr>
          <p:spPr>
            <a:xfrm>
              <a:off x="1331651" y="1576008"/>
              <a:ext cx="0" cy="2386452"/>
            </a:xfrm>
            <a:prstGeom prst="line">
              <a:avLst/>
            </a:prstGeom>
            <a:grpFill/>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1331651" y="1572132"/>
              <a:ext cx="36000" cy="1080000"/>
            </a:xfrm>
            <a:prstGeom prst="rect">
              <a:avLst/>
            </a:prstGeom>
            <a:grp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395">
                <a:cs typeface="+mn-ea"/>
                <a:sym typeface="+mn-lt"/>
              </a:endParaRPr>
            </a:p>
          </p:txBody>
        </p:sp>
      </p:grpSp>
      <p:grpSp>
        <p:nvGrpSpPr>
          <p:cNvPr id="39" name="组合 38"/>
          <p:cNvGrpSpPr/>
          <p:nvPr/>
        </p:nvGrpSpPr>
        <p:grpSpPr>
          <a:xfrm>
            <a:off x="1020167" y="2463472"/>
            <a:ext cx="1543345" cy="747664"/>
            <a:chOff x="1331651" y="2945166"/>
            <a:chExt cx="2099921" cy="1017295"/>
          </a:xfrm>
          <a:solidFill>
            <a:srgbClr val="298EC0"/>
          </a:solidFill>
        </p:grpSpPr>
        <p:sp>
          <p:nvSpPr>
            <p:cNvPr id="40" name="矩形 39"/>
            <p:cNvSpPr/>
            <p:nvPr/>
          </p:nvSpPr>
          <p:spPr>
            <a:xfrm>
              <a:off x="1331651" y="2945166"/>
              <a:ext cx="2099921" cy="1017295"/>
            </a:xfrm>
            <a:prstGeom prst="rect">
              <a:avLst/>
            </a:prstGeom>
            <a:solidFill>
              <a:srgbClr val="AE002B"/>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a:solidFill>
                  <a:sysClr val="window" lastClr="FFFFFF"/>
                </a:solidFill>
                <a:cs typeface="+mn-ea"/>
                <a:sym typeface="+mn-lt"/>
              </a:endParaRPr>
            </a:p>
          </p:txBody>
        </p:sp>
        <p:sp>
          <p:nvSpPr>
            <p:cNvPr id="41" name="文本框 40"/>
            <p:cNvSpPr txBox="1"/>
            <p:nvPr/>
          </p:nvSpPr>
          <p:spPr>
            <a:xfrm>
              <a:off x="1419945" y="3543679"/>
              <a:ext cx="1923330" cy="395313"/>
            </a:xfrm>
            <a:prstGeom prst="rect">
              <a:avLst/>
            </a:prstGeom>
            <a:no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defPPr>
                <a:defRPr lang="zh-CN"/>
              </a:defPPr>
              <a:lvl1pPr algn="ctr">
                <a:lnSpc>
                  <a:spcPct val="130000"/>
                </a:lnSpc>
                <a:defRPr sz="2001" kern="0">
                  <a:solidFill>
                    <a:sysClr val="window" lastClr="FFFFFF"/>
                  </a:solidFill>
                  <a:latin typeface="Arial" panose="020B0604020202020204" pitchFamily="34" charset="0"/>
                  <a:ea typeface="微软雅黑" panose="020B0503020204020204" pitchFamily="34" charset="-122"/>
                </a:defRPr>
              </a:lvl1pPr>
            </a:lstStyle>
            <a:p>
              <a:r>
                <a:rPr lang="en-US" altLang="zh-CN" sz="1463" dirty="0">
                  <a:latin typeface="+mn-lt"/>
                  <a:ea typeface="+mn-ea"/>
                  <a:cs typeface="+mn-ea"/>
                  <a:sym typeface="+mn-lt"/>
                </a:rPr>
                <a:t>YOUR TITLE</a:t>
              </a:r>
              <a:endParaRPr lang="zh-CN" altLang="en-US" sz="1463" dirty="0">
                <a:latin typeface="+mn-lt"/>
                <a:ea typeface="+mn-ea"/>
                <a:cs typeface="+mn-ea"/>
                <a:sym typeface="+mn-lt"/>
              </a:endParaRPr>
            </a:p>
          </p:txBody>
        </p:sp>
        <p:sp>
          <p:nvSpPr>
            <p:cNvPr id="42" name="文本框 41"/>
            <p:cNvSpPr txBox="1"/>
            <p:nvPr/>
          </p:nvSpPr>
          <p:spPr>
            <a:xfrm>
              <a:off x="1843808" y="2945166"/>
              <a:ext cx="1075605" cy="703016"/>
            </a:xfrm>
            <a:prstGeom prst="rect">
              <a:avLst/>
            </a:prstGeom>
            <a:no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defPPr>
                <a:defRPr lang="zh-CN"/>
              </a:defPPr>
              <a:lvl1pPr algn="ctr">
                <a:lnSpc>
                  <a:spcPct val="130000"/>
                </a:lnSpc>
                <a:defRPr sz="2001" kern="0">
                  <a:solidFill>
                    <a:sysClr val="window" lastClr="FFFFFF"/>
                  </a:solidFill>
                  <a:latin typeface="Arial" panose="020B0604020202020204" pitchFamily="34" charset="0"/>
                  <a:ea typeface="微软雅黑" panose="020B0503020204020204" pitchFamily="34" charset="-122"/>
                </a:defRPr>
              </a:lvl1pPr>
            </a:lstStyle>
            <a:p>
              <a:r>
                <a:rPr lang="en-US" altLang="zh-CN" sz="2927" dirty="0">
                  <a:latin typeface="+mn-lt"/>
                  <a:ea typeface="+mn-ea"/>
                  <a:cs typeface="+mn-ea"/>
                  <a:sym typeface="+mn-lt"/>
                </a:rPr>
                <a:t>1</a:t>
              </a:r>
              <a:endParaRPr lang="zh-CN" altLang="en-US" sz="2927" dirty="0">
                <a:latin typeface="+mn-lt"/>
                <a:ea typeface="+mn-ea"/>
                <a:cs typeface="+mn-ea"/>
                <a:sym typeface="+mn-lt"/>
              </a:endParaRPr>
            </a:p>
          </p:txBody>
        </p:sp>
      </p:grpSp>
      <p:grpSp>
        <p:nvGrpSpPr>
          <p:cNvPr id="50" name="组合 49"/>
          <p:cNvGrpSpPr/>
          <p:nvPr/>
        </p:nvGrpSpPr>
        <p:grpSpPr>
          <a:xfrm>
            <a:off x="2791887" y="2463472"/>
            <a:ext cx="1543345" cy="758428"/>
            <a:chOff x="3742306" y="2945166"/>
            <a:chExt cx="2099921" cy="1031941"/>
          </a:xfrm>
        </p:grpSpPr>
        <p:sp>
          <p:nvSpPr>
            <p:cNvPr id="51" name="矩形 50"/>
            <p:cNvSpPr/>
            <p:nvPr/>
          </p:nvSpPr>
          <p:spPr>
            <a:xfrm flipV="1">
              <a:off x="3742306" y="2945166"/>
              <a:ext cx="2099921" cy="101729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5">
                <a:solidFill>
                  <a:schemeClr val="bg1"/>
                </a:solidFill>
                <a:cs typeface="+mn-ea"/>
                <a:sym typeface="+mn-lt"/>
              </a:endParaRPr>
            </a:p>
          </p:txBody>
        </p:sp>
        <p:sp>
          <p:nvSpPr>
            <p:cNvPr id="52" name="文本框 51"/>
            <p:cNvSpPr txBox="1"/>
            <p:nvPr/>
          </p:nvSpPr>
          <p:spPr>
            <a:xfrm>
              <a:off x="3830599" y="3543679"/>
              <a:ext cx="1923330" cy="433428"/>
            </a:xfrm>
            <a:prstGeom prst="rect">
              <a:avLst/>
            </a:prstGeom>
            <a:noFill/>
          </p:spPr>
          <p:txBody>
            <a:bodyPr wrap="square" rtlCol="0">
              <a:spAutoFit/>
            </a:bodyPr>
            <a:lstStyle/>
            <a:p>
              <a:pPr algn="ctr">
                <a:spcBef>
                  <a:spcPts val="735"/>
                </a:spcBef>
              </a:pPr>
              <a:r>
                <a:rPr lang="en-US" altLang="zh-CN" sz="1470" dirty="0">
                  <a:solidFill>
                    <a:schemeClr val="bg1"/>
                  </a:solidFill>
                  <a:cs typeface="+mn-ea"/>
                  <a:sym typeface="+mn-lt"/>
                </a:rPr>
                <a:t>YOUR TITLE</a:t>
              </a:r>
              <a:endParaRPr lang="zh-CN" altLang="en-US" sz="1470" dirty="0">
                <a:solidFill>
                  <a:schemeClr val="bg1"/>
                </a:solidFill>
                <a:cs typeface="+mn-ea"/>
                <a:sym typeface="+mn-lt"/>
              </a:endParaRPr>
            </a:p>
          </p:txBody>
        </p:sp>
        <p:sp>
          <p:nvSpPr>
            <p:cNvPr id="53" name="文本框 52"/>
            <p:cNvSpPr txBox="1"/>
            <p:nvPr/>
          </p:nvSpPr>
          <p:spPr>
            <a:xfrm>
              <a:off x="4270418" y="3042093"/>
              <a:ext cx="1075605" cy="741224"/>
            </a:xfrm>
            <a:prstGeom prst="rect">
              <a:avLst/>
            </a:prstGeom>
            <a:noFill/>
          </p:spPr>
          <p:txBody>
            <a:bodyPr wrap="square" rtlCol="0">
              <a:spAutoFit/>
            </a:bodyPr>
            <a:lstStyle/>
            <a:p>
              <a:pPr algn="ctr">
                <a:spcBef>
                  <a:spcPts val="735"/>
                </a:spcBef>
              </a:pPr>
              <a:r>
                <a:rPr lang="en-US" altLang="zh-CN" sz="2940" dirty="0">
                  <a:solidFill>
                    <a:schemeClr val="bg1"/>
                  </a:solidFill>
                  <a:cs typeface="+mn-ea"/>
                  <a:sym typeface="+mn-lt"/>
                </a:rPr>
                <a:t>2</a:t>
              </a:r>
              <a:endParaRPr lang="zh-CN" altLang="en-US" sz="2940" dirty="0">
                <a:solidFill>
                  <a:schemeClr val="bg1"/>
                </a:solidFill>
                <a:cs typeface="+mn-ea"/>
                <a:sym typeface="+mn-lt"/>
              </a:endParaRPr>
            </a:p>
          </p:txBody>
        </p:sp>
      </p:grpSp>
      <p:grpSp>
        <p:nvGrpSpPr>
          <p:cNvPr id="54" name="组合 53"/>
          <p:cNvGrpSpPr/>
          <p:nvPr/>
        </p:nvGrpSpPr>
        <p:grpSpPr>
          <a:xfrm>
            <a:off x="4563607" y="2463472"/>
            <a:ext cx="1543345" cy="747664"/>
            <a:chOff x="6152961" y="2945166"/>
            <a:chExt cx="2099921" cy="1017295"/>
          </a:xfrm>
          <a:solidFill>
            <a:srgbClr val="298EC0"/>
          </a:solidFill>
        </p:grpSpPr>
        <p:sp>
          <p:nvSpPr>
            <p:cNvPr id="55" name="矩形 54"/>
            <p:cNvSpPr/>
            <p:nvPr/>
          </p:nvSpPr>
          <p:spPr>
            <a:xfrm>
              <a:off x="6152961" y="2945166"/>
              <a:ext cx="2099921" cy="1017295"/>
            </a:xfrm>
            <a:prstGeom prst="rect">
              <a:avLst/>
            </a:prstGeom>
            <a:solidFill>
              <a:srgbClr val="AE002B"/>
            </a:solid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zh-CN" altLang="en-US" sz="1394" kern="0">
                <a:solidFill>
                  <a:sysClr val="window" lastClr="FFFFFF"/>
                </a:solidFill>
                <a:cs typeface="+mn-ea"/>
                <a:sym typeface="+mn-lt"/>
              </a:endParaRPr>
            </a:p>
          </p:txBody>
        </p:sp>
        <p:sp>
          <p:nvSpPr>
            <p:cNvPr id="56" name="文本框 55"/>
            <p:cNvSpPr txBox="1"/>
            <p:nvPr/>
          </p:nvSpPr>
          <p:spPr>
            <a:xfrm>
              <a:off x="6246353" y="3543679"/>
              <a:ext cx="1923330" cy="395313"/>
            </a:xfrm>
            <a:prstGeom prst="rect">
              <a:avLst/>
            </a:prstGeom>
            <a:no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defPPr>
                <a:defRPr lang="zh-CN"/>
              </a:defPPr>
              <a:lvl1pPr algn="ctr">
                <a:lnSpc>
                  <a:spcPct val="130000"/>
                </a:lnSpc>
                <a:defRPr sz="2001" kern="0">
                  <a:solidFill>
                    <a:sysClr val="window" lastClr="FFFFFF"/>
                  </a:solidFill>
                  <a:latin typeface="Arial" panose="020B0604020202020204" pitchFamily="34" charset="0"/>
                  <a:ea typeface="微软雅黑" panose="020B0503020204020204" pitchFamily="34" charset="-122"/>
                </a:defRPr>
              </a:lvl1pPr>
            </a:lstStyle>
            <a:p>
              <a:r>
                <a:rPr lang="en-US" altLang="zh-CN" sz="1463" dirty="0">
                  <a:latin typeface="+mn-lt"/>
                  <a:ea typeface="+mn-ea"/>
                  <a:cs typeface="+mn-ea"/>
                  <a:sym typeface="+mn-lt"/>
                </a:rPr>
                <a:t>YOUR TITLE</a:t>
              </a:r>
              <a:endParaRPr lang="zh-CN" altLang="en-US" sz="1463" dirty="0">
                <a:latin typeface="+mn-lt"/>
                <a:ea typeface="+mn-ea"/>
                <a:cs typeface="+mn-ea"/>
                <a:sym typeface="+mn-lt"/>
              </a:endParaRPr>
            </a:p>
          </p:txBody>
        </p:sp>
        <p:sp>
          <p:nvSpPr>
            <p:cNvPr id="57" name="文本框 56"/>
            <p:cNvSpPr txBox="1"/>
            <p:nvPr/>
          </p:nvSpPr>
          <p:spPr>
            <a:xfrm>
              <a:off x="6665116" y="3042093"/>
              <a:ext cx="1075605" cy="703016"/>
            </a:xfrm>
            <a:prstGeom prst="rect">
              <a:avLst/>
            </a:prstGeom>
            <a:no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defPPr>
                <a:defRPr lang="zh-CN"/>
              </a:defPPr>
              <a:lvl1pPr algn="ctr">
                <a:lnSpc>
                  <a:spcPct val="130000"/>
                </a:lnSpc>
                <a:defRPr sz="2001" kern="0">
                  <a:solidFill>
                    <a:sysClr val="window" lastClr="FFFFFF"/>
                  </a:solidFill>
                  <a:latin typeface="Arial" panose="020B0604020202020204" pitchFamily="34" charset="0"/>
                  <a:ea typeface="微软雅黑" panose="020B0503020204020204" pitchFamily="34" charset="-122"/>
                </a:defRPr>
              </a:lvl1pPr>
            </a:lstStyle>
            <a:p>
              <a:r>
                <a:rPr lang="en-US" altLang="zh-CN" sz="2927" dirty="0">
                  <a:latin typeface="+mn-lt"/>
                  <a:ea typeface="+mn-ea"/>
                  <a:cs typeface="+mn-ea"/>
                  <a:sym typeface="+mn-lt"/>
                </a:rPr>
                <a:t>3</a:t>
              </a:r>
              <a:endParaRPr lang="zh-CN" altLang="en-US" sz="2927" dirty="0">
                <a:latin typeface="+mn-lt"/>
                <a:ea typeface="+mn-ea"/>
                <a:cs typeface="+mn-ea"/>
                <a:sym typeface="+mn-lt"/>
              </a:endParaRPr>
            </a:p>
          </p:txBody>
        </p:sp>
      </p:grpSp>
      <p:grpSp>
        <p:nvGrpSpPr>
          <p:cNvPr id="58" name="组合 57"/>
          <p:cNvGrpSpPr/>
          <p:nvPr/>
        </p:nvGrpSpPr>
        <p:grpSpPr>
          <a:xfrm>
            <a:off x="6335326" y="2463472"/>
            <a:ext cx="1543345" cy="758428"/>
            <a:chOff x="8563615" y="2945166"/>
            <a:chExt cx="2099921" cy="1031941"/>
          </a:xfrm>
        </p:grpSpPr>
        <p:sp>
          <p:nvSpPr>
            <p:cNvPr id="59" name="矩形 58"/>
            <p:cNvSpPr/>
            <p:nvPr/>
          </p:nvSpPr>
          <p:spPr>
            <a:xfrm flipV="1">
              <a:off x="8563615" y="2945166"/>
              <a:ext cx="2099921" cy="101729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5">
                <a:solidFill>
                  <a:schemeClr val="bg1"/>
                </a:solidFill>
                <a:cs typeface="+mn-ea"/>
                <a:sym typeface="+mn-lt"/>
              </a:endParaRPr>
            </a:p>
          </p:txBody>
        </p:sp>
        <p:sp>
          <p:nvSpPr>
            <p:cNvPr id="60" name="文本框 59"/>
            <p:cNvSpPr txBox="1"/>
            <p:nvPr/>
          </p:nvSpPr>
          <p:spPr>
            <a:xfrm>
              <a:off x="8651906" y="3543679"/>
              <a:ext cx="1923330" cy="433428"/>
            </a:xfrm>
            <a:prstGeom prst="rect">
              <a:avLst/>
            </a:prstGeom>
            <a:noFill/>
          </p:spPr>
          <p:txBody>
            <a:bodyPr wrap="square" rtlCol="0">
              <a:spAutoFit/>
            </a:bodyPr>
            <a:lstStyle/>
            <a:p>
              <a:pPr algn="ctr">
                <a:spcBef>
                  <a:spcPts val="735"/>
                </a:spcBef>
              </a:pPr>
              <a:r>
                <a:rPr lang="en-US" altLang="zh-CN" sz="1470" dirty="0">
                  <a:solidFill>
                    <a:schemeClr val="bg1"/>
                  </a:solidFill>
                  <a:cs typeface="+mn-ea"/>
                  <a:sym typeface="+mn-lt"/>
                </a:rPr>
                <a:t>YOUR TITLE</a:t>
              </a:r>
              <a:endParaRPr lang="zh-CN" altLang="en-US" sz="1470" dirty="0">
                <a:solidFill>
                  <a:schemeClr val="bg1"/>
                </a:solidFill>
                <a:cs typeface="+mn-ea"/>
                <a:sym typeface="+mn-lt"/>
              </a:endParaRPr>
            </a:p>
          </p:txBody>
        </p:sp>
        <p:sp>
          <p:nvSpPr>
            <p:cNvPr id="61" name="文本框 60"/>
            <p:cNvSpPr txBox="1"/>
            <p:nvPr/>
          </p:nvSpPr>
          <p:spPr>
            <a:xfrm>
              <a:off x="9087651" y="3042093"/>
              <a:ext cx="1075605" cy="741224"/>
            </a:xfrm>
            <a:prstGeom prst="rect">
              <a:avLst/>
            </a:prstGeom>
            <a:noFill/>
          </p:spPr>
          <p:txBody>
            <a:bodyPr wrap="square" rtlCol="0">
              <a:spAutoFit/>
            </a:bodyPr>
            <a:lstStyle/>
            <a:p>
              <a:pPr algn="ctr">
                <a:spcBef>
                  <a:spcPts val="735"/>
                </a:spcBef>
              </a:pPr>
              <a:r>
                <a:rPr lang="en-US" altLang="zh-CN" sz="2940" dirty="0">
                  <a:solidFill>
                    <a:schemeClr val="bg1"/>
                  </a:solidFill>
                  <a:cs typeface="+mn-ea"/>
                  <a:sym typeface="+mn-lt"/>
                </a:rPr>
                <a:t>4</a:t>
              </a:r>
              <a:endParaRPr lang="zh-CN" altLang="en-US" sz="2940" dirty="0">
                <a:solidFill>
                  <a:schemeClr val="bg1"/>
                </a:solidFill>
                <a:cs typeface="+mn-ea"/>
                <a:sym typeface="+mn-lt"/>
              </a:endParaRPr>
            </a:p>
          </p:txBody>
        </p:sp>
      </p:grpSp>
      <p:sp>
        <p:nvSpPr>
          <p:cNvPr id="62" name="Text Placeholder 7"/>
          <p:cNvSpPr txBox="1">
            <a:spLocks/>
          </p:cNvSpPr>
          <p:nvPr/>
        </p:nvSpPr>
        <p:spPr>
          <a:xfrm>
            <a:off x="1203817" y="1464435"/>
            <a:ext cx="1851943"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15" b="0" dirty="0">
                <a:solidFill>
                  <a:schemeClr val="tx1">
                    <a:lumMod val="65000"/>
                    <a:lumOff val="35000"/>
                  </a:schemeClr>
                </a:solidFill>
                <a:latin typeface="+mn-lt"/>
                <a:cs typeface="+mn-ea"/>
                <a:sym typeface="+mn-lt"/>
              </a:rPr>
              <a:t>请替换文字内容</a:t>
            </a:r>
          </a:p>
        </p:txBody>
      </p:sp>
      <p:sp>
        <p:nvSpPr>
          <p:cNvPr id="63" name="Text Placeholder 2"/>
          <p:cNvSpPr txBox="1">
            <a:spLocks/>
          </p:cNvSpPr>
          <p:nvPr/>
        </p:nvSpPr>
        <p:spPr>
          <a:xfrm>
            <a:off x="1203816" y="1732627"/>
            <a:ext cx="1597421"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64" name="Text Placeholder 7"/>
          <p:cNvSpPr txBox="1">
            <a:spLocks/>
          </p:cNvSpPr>
          <p:nvPr/>
        </p:nvSpPr>
        <p:spPr>
          <a:xfrm>
            <a:off x="2929648" y="3495605"/>
            <a:ext cx="1851943"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15" b="0" dirty="0">
                <a:solidFill>
                  <a:schemeClr val="tx1">
                    <a:lumMod val="65000"/>
                    <a:lumOff val="35000"/>
                  </a:schemeClr>
                </a:solidFill>
                <a:latin typeface="+mn-lt"/>
                <a:cs typeface="+mn-ea"/>
                <a:sym typeface="+mn-lt"/>
              </a:rPr>
              <a:t>请替换文字内容</a:t>
            </a:r>
          </a:p>
        </p:txBody>
      </p:sp>
      <p:sp>
        <p:nvSpPr>
          <p:cNvPr id="65" name="Text Placeholder 2"/>
          <p:cNvSpPr txBox="1">
            <a:spLocks/>
          </p:cNvSpPr>
          <p:nvPr/>
        </p:nvSpPr>
        <p:spPr>
          <a:xfrm>
            <a:off x="2929648" y="3763798"/>
            <a:ext cx="1597421"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66" name="Text Placeholder 7"/>
          <p:cNvSpPr txBox="1">
            <a:spLocks/>
          </p:cNvSpPr>
          <p:nvPr/>
        </p:nvSpPr>
        <p:spPr>
          <a:xfrm>
            <a:off x="4748409" y="1530813"/>
            <a:ext cx="1851943"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15" b="0" dirty="0">
                <a:solidFill>
                  <a:schemeClr val="tx1">
                    <a:lumMod val="65000"/>
                    <a:lumOff val="35000"/>
                  </a:schemeClr>
                </a:solidFill>
                <a:latin typeface="+mn-lt"/>
                <a:cs typeface="+mn-ea"/>
                <a:sym typeface="+mn-lt"/>
              </a:rPr>
              <a:t>请替换文字内容</a:t>
            </a:r>
          </a:p>
        </p:txBody>
      </p:sp>
      <p:sp>
        <p:nvSpPr>
          <p:cNvPr id="67" name="Text Placeholder 2"/>
          <p:cNvSpPr txBox="1">
            <a:spLocks/>
          </p:cNvSpPr>
          <p:nvPr/>
        </p:nvSpPr>
        <p:spPr>
          <a:xfrm>
            <a:off x="4748408" y="1799005"/>
            <a:ext cx="1597421"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68" name="Text Placeholder 7"/>
          <p:cNvSpPr txBox="1">
            <a:spLocks/>
          </p:cNvSpPr>
          <p:nvPr/>
        </p:nvSpPr>
        <p:spPr>
          <a:xfrm>
            <a:off x="6487516" y="3575259"/>
            <a:ext cx="1851943"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15" b="0" dirty="0">
                <a:solidFill>
                  <a:schemeClr val="tx1">
                    <a:lumMod val="65000"/>
                    <a:lumOff val="35000"/>
                  </a:schemeClr>
                </a:solidFill>
                <a:latin typeface="+mn-lt"/>
                <a:cs typeface="+mn-ea"/>
                <a:sym typeface="+mn-lt"/>
              </a:rPr>
              <a:t>请替换文字内容</a:t>
            </a:r>
          </a:p>
        </p:txBody>
      </p:sp>
      <p:sp>
        <p:nvSpPr>
          <p:cNvPr id="69" name="Text Placeholder 2"/>
          <p:cNvSpPr txBox="1">
            <a:spLocks/>
          </p:cNvSpPr>
          <p:nvPr/>
        </p:nvSpPr>
        <p:spPr>
          <a:xfrm>
            <a:off x="6487515" y="3843452"/>
            <a:ext cx="1597421"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Tree>
    <p:extLst>
      <p:ext uri="{BB962C8B-B14F-4D97-AF65-F5344CB8AC3E}">
        <p14:creationId xmlns:p14="http://schemas.microsoft.com/office/powerpoint/2010/main" val="543698175"/>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par>
                          <p:cTn id="12" fill="hold">
                            <p:stCondLst>
                              <p:cond delay="850"/>
                            </p:stCondLst>
                            <p:childTnLst>
                              <p:par>
                                <p:cTn id="13" presetID="2" presetClass="entr" presetSubtype="2"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500" fill="hold"/>
                                        <p:tgtEl>
                                          <p:spTgt spid="39"/>
                                        </p:tgtEl>
                                        <p:attrNameLst>
                                          <p:attrName>ppt_x</p:attrName>
                                        </p:attrNameLst>
                                      </p:cBhvr>
                                      <p:tavLst>
                                        <p:tav tm="0">
                                          <p:val>
                                            <p:strVal val="1+#ppt_w/2"/>
                                          </p:val>
                                        </p:tav>
                                        <p:tav tm="100000">
                                          <p:val>
                                            <p:strVal val="#ppt_x"/>
                                          </p:val>
                                        </p:tav>
                                      </p:tavLst>
                                    </p:anim>
                                    <p:anim calcmode="lin" valueType="num">
                                      <p:cBhvr additive="base">
                                        <p:cTn id="16" dur="500" fill="hold"/>
                                        <p:tgtEl>
                                          <p:spTgt spid="3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25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500" fill="hold"/>
                                        <p:tgtEl>
                                          <p:spTgt spid="50"/>
                                        </p:tgtEl>
                                        <p:attrNameLst>
                                          <p:attrName>ppt_x</p:attrName>
                                        </p:attrNameLst>
                                      </p:cBhvr>
                                      <p:tavLst>
                                        <p:tav tm="0">
                                          <p:val>
                                            <p:strVal val="1+#ppt_w/2"/>
                                          </p:val>
                                        </p:tav>
                                        <p:tav tm="100000">
                                          <p:val>
                                            <p:strVal val="#ppt_x"/>
                                          </p:val>
                                        </p:tav>
                                      </p:tavLst>
                                    </p:anim>
                                    <p:anim calcmode="lin" valueType="num">
                                      <p:cBhvr additive="base">
                                        <p:cTn id="20" dur="500" fill="hold"/>
                                        <p:tgtEl>
                                          <p:spTgt spid="5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500"/>
                                  </p:stCondLst>
                                  <p:childTnLst>
                                    <p:set>
                                      <p:cBhvr>
                                        <p:cTn id="22" dur="1" fill="hold">
                                          <p:stCondLst>
                                            <p:cond delay="0"/>
                                          </p:stCondLst>
                                        </p:cTn>
                                        <p:tgtEl>
                                          <p:spTgt spid="54"/>
                                        </p:tgtEl>
                                        <p:attrNameLst>
                                          <p:attrName>style.visibility</p:attrName>
                                        </p:attrNameLst>
                                      </p:cBhvr>
                                      <p:to>
                                        <p:strVal val="visible"/>
                                      </p:to>
                                    </p:set>
                                    <p:anim calcmode="lin" valueType="num">
                                      <p:cBhvr additive="base">
                                        <p:cTn id="23" dur="500" fill="hold"/>
                                        <p:tgtEl>
                                          <p:spTgt spid="54"/>
                                        </p:tgtEl>
                                        <p:attrNameLst>
                                          <p:attrName>ppt_x</p:attrName>
                                        </p:attrNameLst>
                                      </p:cBhvr>
                                      <p:tavLst>
                                        <p:tav tm="0">
                                          <p:val>
                                            <p:strVal val="1+#ppt_w/2"/>
                                          </p:val>
                                        </p:tav>
                                        <p:tav tm="100000">
                                          <p:val>
                                            <p:strVal val="#ppt_x"/>
                                          </p:val>
                                        </p:tav>
                                      </p:tavLst>
                                    </p:anim>
                                    <p:anim calcmode="lin" valueType="num">
                                      <p:cBhvr additive="base">
                                        <p:cTn id="24" dur="500" fill="hold"/>
                                        <p:tgtEl>
                                          <p:spTgt spid="54"/>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750"/>
                                  </p:stCondLst>
                                  <p:childTnLst>
                                    <p:set>
                                      <p:cBhvr>
                                        <p:cTn id="26" dur="1" fill="hold">
                                          <p:stCondLst>
                                            <p:cond delay="0"/>
                                          </p:stCondLst>
                                        </p:cTn>
                                        <p:tgtEl>
                                          <p:spTgt spid="58"/>
                                        </p:tgtEl>
                                        <p:attrNameLst>
                                          <p:attrName>style.visibility</p:attrName>
                                        </p:attrNameLst>
                                      </p:cBhvr>
                                      <p:to>
                                        <p:strVal val="visible"/>
                                      </p:to>
                                    </p:set>
                                    <p:anim calcmode="lin" valueType="num">
                                      <p:cBhvr additive="base">
                                        <p:cTn id="27" dur="500" fill="hold"/>
                                        <p:tgtEl>
                                          <p:spTgt spid="58"/>
                                        </p:tgtEl>
                                        <p:attrNameLst>
                                          <p:attrName>ppt_x</p:attrName>
                                        </p:attrNameLst>
                                      </p:cBhvr>
                                      <p:tavLst>
                                        <p:tav tm="0">
                                          <p:val>
                                            <p:strVal val="1+#ppt_w/2"/>
                                          </p:val>
                                        </p:tav>
                                        <p:tav tm="100000">
                                          <p:val>
                                            <p:strVal val="#ppt_x"/>
                                          </p:val>
                                        </p:tav>
                                      </p:tavLst>
                                    </p:anim>
                                    <p:anim calcmode="lin" valueType="num">
                                      <p:cBhvr additive="base">
                                        <p:cTn id="28" dur="500" fill="hold"/>
                                        <p:tgtEl>
                                          <p:spTgt spid="58"/>
                                        </p:tgtEl>
                                        <p:attrNameLst>
                                          <p:attrName>ppt_y</p:attrName>
                                        </p:attrNameLst>
                                      </p:cBhvr>
                                      <p:tavLst>
                                        <p:tav tm="0">
                                          <p:val>
                                            <p:strVal val="#ppt_y"/>
                                          </p:val>
                                        </p:tav>
                                        <p:tav tm="100000">
                                          <p:val>
                                            <p:strVal val="#ppt_y"/>
                                          </p:val>
                                        </p:tav>
                                      </p:tavLst>
                                    </p:anim>
                                  </p:childTnLst>
                                </p:cTn>
                              </p:par>
                              <p:par>
                                <p:cTn id="29" presetID="22" presetClass="entr" presetSubtype="4" fill="hold" nodeType="withEffect">
                                  <p:stCondLst>
                                    <p:cond delay="500"/>
                                  </p:stCondLst>
                                  <p:childTnLst>
                                    <p:set>
                                      <p:cBhvr>
                                        <p:cTn id="30" dur="1" fill="hold">
                                          <p:stCondLst>
                                            <p:cond delay="0"/>
                                          </p:stCondLst>
                                        </p:cTn>
                                        <p:tgtEl>
                                          <p:spTgt spid="18"/>
                                        </p:tgtEl>
                                        <p:attrNameLst>
                                          <p:attrName>style.visibility</p:attrName>
                                        </p:attrNameLst>
                                      </p:cBhvr>
                                      <p:to>
                                        <p:strVal val="visible"/>
                                      </p:to>
                                    </p:set>
                                    <p:animEffect transition="in" filter="wipe(down)">
                                      <p:cBhvr>
                                        <p:cTn id="31" dur="250"/>
                                        <p:tgtEl>
                                          <p:spTgt spid="18"/>
                                        </p:tgtEl>
                                      </p:cBhvr>
                                    </p:animEffect>
                                  </p:childTnLst>
                                </p:cTn>
                              </p:par>
                              <p:par>
                                <p:cTn id="32" presetID="22" presetClass="entr" presetSubtype="1" fill="hold" nodeType="withEffect">
                                  <p:stCondLst>
                                    <p:cond delay="750"/>
                                  </p:stCondLst>
                                  <p:childTnLst>
                                    <p:set>
                                      <p:cBhvr>
                                        <p:cTn id="33" dur="1" fill="hold">
                                          <p:stCondLst>
                                            <p:cond delay="0"/>
                                          </p:stCondLst>
                                        </p:cTn>
                                        <p:tgtEl>
                                          <p:spTgt spid="21"/>
                                        </p:tgtEl>
                                        <p:attrNameLst>
                                          <p:attrName>style.visibility</p:attrName>
                                        </p:attrNameLst>
                                      </p:cBhvr>
                                      <p:to>
                                        <p:strVal val="visible"/>
                                      </p:to>
                                    </p:set>
                                    <p:animEffect transition="in" filter="wipe(up)">
                                      <p:cBhvr>
                                        <p:cTn id="34" dur="250"/>
                                        <p:tgtEl>
                                          <p:spTgt spid="21"/>
                                        </p:tgtEl>
                                      </p:cBhvr>
                                    </p:animEffect>
                                  </p:childTnLst>
                                </p:cTn>
                              </p:par>
                              <p:par>
                                <p:cTn id="35" presetID="22" presetClass="entr" presetSubtype="4" fill="hold" nodeType="withEffect">
                                  <p:stCondLst>
                                    <p:cond delay="1000"/>
                                  </p:stCondLst>
                                  <p:childTnLst>
                                    <p:set>
                                      <p:cBhvr>
                                        <p:cTn id="36" dur="1" fill="hold">
                                          <p:stCondLst>
                                            <p:cond delay="0"/>
                                          </p:stCondLst>
                                        </p:cTn>
                                        <p:tgtEl>
                                          <p:spTgt spid="24"/>
                                        </p:tgtEl>
                                        <p:attrNameLst>
                                          <p:attrName>style.visibility</p:attrName>
                                        </p:attrNameLst>
                                      </p:cBhvr>
                                      <p:to>
                                        <p:strVal val="visible"/>
                                      </p:to>
                                    </p:set>
                                    <p:animEffect transition="in" filter="wipe(down)">
                                      <p:cBhvr>
                                        <p:cTn id="37" dur="250"/>
                                        <p:tgtEl>
                                          <p:spTgt spid="24"/>
                                        </p:tgtEl>
                                      </p:cBhvr>
                                    </p:animEffect>
                                  </p:childTnLst>
                                </p:cTn>
                              </p:par>
                              <p:par>
                                <p:cTn id="38" presetID="22" presetClass="entr" presetSubtype="1" fill="hold" nodeType="withEffect">
                                  <p:stCondLst>
                                    <p:cond delay="1250"/>
                                  </p:stCondLst>
                                  <p:childTnLst>
                                    <p:set>
                                      <p:cBhvr>
                                        <p:cTn id="39" dur="1" fill="hold">
                                          <p:stCondLst>
                                            <p:cond delay="0"/>
                                          </p:stCondLst>
                                        </p:cTn>
                                        <p:tgtEl>
                                          <p:spTgt spid="36"/>
                                        </p:tgtEl>
                                        <p:attrNameLst>
                                          <p:attrName>style.visibility</p:attrName>
                                        </p:attrNameLst>
                                      </p:cBhvr>
                                      <p:to>
                                        <p:strVal val="visible"/>
                                      </p:to>
                                    </p:set>
                                    <p:animEffect transition="in" filter="wipe(up)">
                                      <p:cBhvr>
                                        <p:cTn id="40" dur="250"/>
                                        <p:tgtEl>
                                          <p:spTgt spid="36"/>
                                        </p:tgtEl>
                                      </p:cBhvr>
                                    </p:animEffect>
                                  </p:childTnLst>
                                </p:cTn>
                              </p:par>
                            </p:childTnLst>
                          </p:cTn>
                        </p:par>
                        <p:par>
                          <p:cTn id="41" fill="hold">
                            <p:stCondLst>
                              <p:cond delay="2350"/>
                            </p:stCondLst>
                            <p:childTnLst>
                              <p:par>
                                <p:cTn id="42" presetID="53" presetClass="entr" presetSubtype="16" fill="hold" grpId="0" nodeType="afterEffect">
                                  <p:stCondLst>
                                    <p:cond delay="0"/>
                                  </p:stCondLst>
                                  <p:childTnLst>
                                    <p:set>
                                      <p:cBhvr>
                                        <p:cTn id="43" dur="1" fill="hold">
                                          <p:stCondLst>
                                            <p:cond delay="0"/>
                                          </p:stCondLst>
                                        </p:cTn>
                                        <p:tgtEl>
                                          <p:spTgt spid="62">
                                            <p:txEl>
                                              <p:pRg st="0" end="0"/>
                                            </p:txEl>
                                          </p:spTgt>
                                        </p:tgtEl>
                                        <p:attrNameLst>
                                          <p:attrName>style.visibility</p:attrName>
                                        </p:attrNameLst>
                                      </p:cBhvr>
                                      <p:to>
                                        <p:strVal val="visible"/>
                                      </p:to>
                                    </p:set>
                                    <p:anim calcmode="lin" valueType="num">
                                      <p:cBhvr>
                                        <p:cTn id="44" dur="400" fill="hold"/>
                                        <p:tgtEl>
                                          <p:spTgt spid="62">
                                            <p:txEl>
                                              <p:pRg st="0" end="0"/>
                                            </p:txEl>
                                          </p:spTgt>
                                        </p:tgtEl>
                                        <p:attrNameLst>
                                          <p:attrName>ppt_w</p:attrName>
                                        </p:attrNameLst>
                                      </p:cBhvr>
                                      <p:tavLst>
                                        <p:tav tm="0">
                                          <p:val>
                                            <p:fltVal val="0"/>
                                          </p:val>
                                        </p:tav>
                                        <p:tav tm="100000">
                                          <p:val>
                                            <p:strVal val="#ppt_w"/>
                                          </p:val>
                                        </p:tav>
                                      </p:tavLst>
                                    </p:anim>
                                    <p:anim calcmode="lin" valueType="num">
                                      <p:cBhvr>
                                        <p:cTn id="45" dur="400" fill="hold"/>
                                        <p:tgtEl>
                                          <p:spTgt spid="62">
                                            <p:txEl>
                                              <p:pRg st="0" end="0"/>
                                            </p:txEl>
                                          </p:spTgt>
                                        </p:tgtEl>
                                        <p:attrNameLst>
                                          <p:attrName>ppt_h</p:attrName>
                                        </p:attrNameLst>
                                      </p:cBhvr>
                                      <p:tavLst>
                                        <p:tav tm="0">
                                          <p:val>
                                            <p:fltVal val="0"/>
                                          </p:val>
                                        </p:tav>
                                        <p:tav tm="100000">
                                          <p:val>
                                            <p:strVal val="#ppt_h"/>
                                          </p:val>
                                        </p:tav>
                                      </p:tavLst>
                                    </p:anim>
                                    <p:animEffect transition="in" filter="fade">
                                      <p:cBhvr>
                                        <p:cTn id="46" dur="400"/>
                                        <p:tgtEl>
                                          <p:spTgt spid="62">
                                            <p:txEl>
                                              <p:pRg st="0" end="0"/>
                                            </p:txEl>
                                          </p:spTgt>
                                        </p:tgtEl>
                                      </p:cBhvr>
                                    </p:animEffect>
                                  </p:childTnLst>
                                </p:cTn>
                              </p:par>
                            </p:childTnLst>
                          </p:cTn>
                        </p:par>
                        <p:par>
                          <p:cTn id="47" fill="hold">
                            <p:stCondLst>
                              <p:cond delay="2750"/>
                            </p:stCondLst>
                            <p:childTnLst>
                              <p:par>
                                <p:cTn id="48" presetID="53" presetClass="entr" presetSubtype="16" fill="hold" grpId="0" nodeType="afterEffect">
                                  <p:stCondLst>
                                    <p:cond delay="0"/>
                                  </p:stCondLst>
                                  <p:childTnLst>
                                    <p:set>
                                      <p:cBhvr>
                                        <p:cTn id="49" dur="1" fill="hold">
                                          <p:stCondLst>
                                            <p:cond delay="0"/>
                                          </p:stCondLst>
                                        </p:cTn>
                                        <p:tgtEl>
                                          <p:spTgt spid="63">
                                            <p:txEl>
                                              <p:pRg st="0" end="0"/>
                                            </p:txEl>
                                          </p:spTgt>
                                        </p:tgtEl>
                                        <p:attrNameLst>
                                          <p:attrName>style.visibility</p:attrName>
                                        </p:attrNameLst>
                                      </p:cBhvr>
                                      <p:to>
                                        <p:strVal val="visible"/>
                                      </p:to>
                                    </p:set>
                                    <p:anim calcmode="lin" valueType="num">
                                      <p:cBhvr>
                                        <p:cTn id="50" dur="400" fill="hold"/>
                                        <p:tgtEl>
                                          <p:spTgt spid="63">
                                            <p:txEl>
                                              <p:pRg st="0" end="0"/>
                                            </p:txEl>
                                          </p:spTgt>
                                        </p:tgtEl>
                                        <p:attrNameLst>
                                          <p:attrName>ppt_w</p:attrName>
                                        </p:attrNameLst>
                                      </p:cBhvr>
                                      <p:tavLst>
                                        <p:tav tm="0">
                                          <p:val>
                                            <p:fltVal val="0"/>
                                          </p:val>
                                        </p:tav>
                                        <p:tav tm="100000">
                                          <p:val>
                                            <p:strVal val="#ppt_w"/>
                                          </p:val>
                                        </p:tav>
                                      </p:tavLst>
                                    </p:anim>
                                    <p:anim calcmode="lin" valueType="num">
                                      <p:cBhvr>
                                        <p:cTn id="51" dur="400" fill="hold"/>
                                        <p:tgtEl>
                                          <p:spTgt spid="63">
                                            <p:txEl>
                                              <p:pRg st="0" end="0"/>
                                            </p:txEl>
                                          </p:spTgt>
                                        </p:tgtEl>
                                        <p:attrNameLst>
                                          <p:attrName>ppt_h</p:attrName>
                                        </p:attrNameLst>
                                      </p:cBhvr>
                                      <p:tavLst>
                                        <p:tav tm="0">
                                          <p:val>
                                            <p:fltVal val="0"/>
                                          </p:val>
                                        </p:tav>
                                        <p:tav tm="100000">
                                          <p:val>
                                            <p:strVal val="#ppt_h"/>
                                          </p:val>
                                        </p:tav>
                                      </p:tavLst>
                                    </p:anim>
                                    <p:animEffect transition="in" filter="fade">
                                      <p:cBhvr>
                                        <p:cTn id="52" dur="400"/>
                                        <p:tgtEl>
                                          <p:spTgt spid="63">
                                            <p:txEl>
                                              <p:pRg st="0" end="0"/>
                                            </p:txEl>
                                          </p:spTgt>
                                        </p:tgtEl>
                                      </p:cBhvr>
                                    </p:animEffect>
                                  </p:childTnLst>
                                </p:cTn>
                              </p:par>
                            </p:childTnLst>
                          </p:cTn>
                        </p:par>
                        <p:par>
                          <p:cTn id="53" fill="hold">
                            <p:stCondLst>
                              <p:cond delay="3150"/>
                            </p:stCondLst>
                            <p:childTnLst>
                              <p:par>
                                <p:cTn id="54" presetID="53" presetClass="entr" presetSubtype="16" fill="hold" grpId="0" nodeType="afterEffect">
                                  <p:stCondLst>
                                    <p:cond delay="0"/>
                                  </p:stCondLst>
                                  <p:childTnLst>
                                    <p:set>
                                      <p:cBhvr>
                                        <p:cTn id="55" dur="1" fill="hold">
                                          <p:stCondLst>
                                            <p:cond delay="0"/>
                                          </p:stCondLst>
                                        </p:cTn>
                                        <p:tgtEl>
                                          <p:spTgt spid="64">
                                            <p:txEl>
                                              <p:pRg st="0" end="0"/>
                                            </p:txEl>
                                          </p:spTgt>
                                        </p:tgtEl>
                                        <p:attrNameLst>
                                          <p:attrName>style.visibility</p:attrName>
                                        </p:attrNameLst>
                                      </p:cBhvr>
                                      <p:to>
                                        <p:strVal val="visible"/>
                                      </p:to>
                                    </p:set>
                                    <p:anim calcmode="lin" valueType="num">
                                      <p:cBhvr>
                                        <p:cTn id="56" dur="400" fill="hold"/>
                                        <p:tgtEl>
                                          <p:spTgt spid="64">
                                            <p:txEl>
                                              <p:pRg st="0" end="0"/>
                                            </p:txEl>
                                          </p:spTgt>
                                        </p:tgtEl>
                                        <p:attrNameLst>
                                          <p:attrName>ppt_w</p:attrName>
                                        </p:attrNameLst>
                                      </p:cBhvr>
                                      <p:tavLst>
                                        <p:tav tm="0">
                                          <p:val>
                                            <p:fltVal val="0"/>
                                          </p:val>
                                        </p:tav>
                                        <p:tav tm="100000">
                                          <p:val>
                                            <p:strVal val="#ppt_w"/>
                                          </p:val>
                                        </p:tav>
                                      </p:tavLst>
                                    </p:anim>
                                    <p:anim calcmode="lin" valueType="num">
                                      <p:cBhvr>
                                        <p:cTn id="57" dur="400" fill="hold"/>
                                        <p:tgtEl>
                                          <p:spTgt spid="64">
                                            <p:txEl>
                                              <p:pRg st="0" end="0"/>
                                            </p:txEl>
                                          </p:spTgt>
                                        </p:tgtEl>
                                        <p:attrNameLst>
                                          <p:attrName>ppt_h</p:attrName>
                                        </p:attrNameLst>
                                      </p:cBhvr>
                                      <p:tavLst>
                                        <p:tav tm="0">
                                          <p:val>
                                            <p:fltVal val="0"/>
                                          </p:val>
                                        </p:tav>
                                        <p:tav tm="100000">
                                          <p:val>
                                            <p:strVal val="#ppt_h"/>
                                          </p:val>
                                        </p:tav>
                                      </p:tavLst>
                                    </p:anim>
                                    <p:animEffect transition="in" filter="fade">
                                      <p:cBhvr>
                                        <p:cTn id="58" dur="400"/>
                                        <p:tgtEl>
                                          <p:spTgt spid="64">
                                            <p:txEl>
                                              <p:pRg st="0" end="0"/>
                                            </p:txEl>
                                          </p:spTgt>
                                        </p:tgtEl>
                                      </p:cBhvr>
                                    </p:animEffect>
                                  </p:childTnLst>
                                </p:cTn>
                              </p:par>
                            </p:childTnLst>
                          </p:cTn>
                        </p:par>
                        <p:par>
                          <p:cTn id="59" fill="hold">
                            <p:stCondLst>
                              <p:cond delay="3550"/>
                            </p:stCondLst>
                            <p:childTnLst>
                              <p:par>
                                <p:cTn id="60" presetID="53" presetClass="entr" presetSubtype="16" fill="hold" grpId="0" nodeType="afterEffect">
                                  <p:stCondLst>
                                    <p:cond delay="0"/>
                                  </p:stCondLst>
                                  <p:childTnLst>
                                    <p:set>
                                      <p:cBhvr>
                                        <p:cTn id="61" dur="1" fill="hold">
                                          <p:stCondLst>
                                            <p:cond delay="0"/>
                                          </p:stCondLst>
                                        </p:cTn>
                                        <p:tgtEl>
                                          <p:spTgt spid="65">
                                            <p:txEl>
                                              <p:pRg st="0" end="0"/>
                                            </p:txEl>
                                          </p:spTgt>
                                        </p:tgtEl>
                                        <p:attrNameLst>
                                          <p:attrName>style.visibility</p:attrName>
                                        </p:attrNameLst>
                                      </p:cBhvr>
                                      <p:to>
                                        <p:strVal val="visible"/>
                                      </p:to>
                                    </p:set>
                                    <p:anim calcmode="lin" valueType="num">
                                      <p:cBhvr>
                                        <p:cTn id="62" dur="400" fill="hold"/>
                                        <p:tgtEl>
                                          <p:spTgt spid="65">
                                            <p:txEl>
                                              <p:pRg st="0" end="0"/>
                                            </p:txEl>
                                          </p:spTgt>
                                        </p:tgtEl>
                                        <p:attrNameLst>
                                          <p:attrName>ppt_w</p:attrName>
                                        </p:attrNameLst>
                                      </p:cBhvr>
                                      <p:tavLst>
                                        <p:tav tm="0">
                                          <p:val>
                                            <p:fltVal val="0"/>
                                          </p:val>
                                        </p:tav>
                                        <p:tav tm="100000">
                                          <p:val>
                                            <p:strVal val="#ppt_w"/>
                                          </p:val>
                                        </p:tav>
                                      </p:tavLst>
                                    </p:anim>
                                    <p:anim calcmode="lin" valueType="num">
                                      <p:cBhvr>
                                        <p:cTn id="63" dur="400" fill="hold"/>
                                        <p:tgtEl>
                                          <p:spTgt spid="65">
                                            <p:txEl>
                                              <p:pRg st="0" end="0"/>
                                            </p:txEl>
                                          </p:spTgt>
                                        </p:tgtEl>
                                        <p:attrNameLst>
                                          <p:attrName>ppt_h</p:attrName>
                                        </p:attrNameLst>
                                      </p:cBhvr>
                                      <p:tavLst>
                                        <p:tav tm="0">
                                          <p:val>
                                            <p:fltVal val="0"/>
                                          </p:val>
                                        </p:tav>
                                        <p:tav tm="100000">
                                          <p:val>
                                            <p:strVal val="#ppt_h"/>
                                          </p:val>
                                        </p:tav>
                                      </p:tavLst>
                                    </p:anim>
                                    <p:animEffect transition="in" filter="fade">
                                      <p:cBhvr>
                                        <p:cTn id="64" dur="400"/>
                                        <p:tgtEl>
                                          <p:spTgt spid="65">
                                            <p:txEl>
                                              <p:pRg st="0" end="0"/>
                                            </p:txEl>
                                          </p:spTgt>
                                        </p:tgtEl>
                                      </p:cBhvr>
                                    </p:animEffect>
                                  </p:childTnLst>
                                </p:cTn>
                              </p:par>
                            </p:childTnLst>
                          </p:cTn>
                        </p:par>
                        <p:par>
                          <p:cTn id="65" fill="hold">
                            <p:stCondLst>
                              <p:cond delay="3950"/>
                            </p:stCondLst>
                            <p:childTnLst>
                              <p:par>
                                <p:cTn id="66" presetID="53" presetClass="entr" presetSubtype="16" fill="hold" grpId="0" nodeType="afterEffect">
                                  <p:stCondLst>
                                    <p:cond delay="0"/>
                                  </p:stCondLst>
                                  <p:childTnLst>
                                    <p:set>
                                      <p:cBhvr>
                                        <p:cTn id="67" dur="1" fill="hold">
                                          <p:stCondLst>
                                            <p:cond delay="0"/>
                                          </p:stCondLst>
                                        </p:cTn>
                                        <p:tgtEl>
                                          <p:spTgt spid="66">
                                            <p:txEl>
                                              <p:pRg st="0" end="0"/>
                                            </p:txEl>
                                          </p:spTgt>
                                        </p:tgtEl>
                                        <p:attrNameLst>
                                          <p:attrName>style.visibility</p:attrName>
                                        </p:attrNameLst>
                                      </p:cBhvr>
                                      <p:to>
                                        <p:strVal val="visible"/>
                                      </p:to>
                                    </p:set>
                                    <p:anim calcmode="lin" valueType="num">
                                      <p:cBhvr>
                                        <p:cTn id="68" dur="400" fill="hold"/>
                                        <p:tgtEl>
                                          <p:spTgt spid="66">
                                            <p:txEl>
                                              <p:pRg st="0" end="0"/>
                                            </p:txEl>
                                          </p:spTgt>
                                        </p:tgtEl>
                                        <p:attrNameLst>
                                          <p:attrName>ppt_w</p:attrName>
                                        </p:attrNameLst>
                                      </p:cBhvr>
                                      <p:tavLst>
                                        <p:tav tm="0">
                                          <p:val>
                                            <p:fltVal val="0"/>
                                          </p:val>
                                        </p:tav>
                                        <p:tav tm="100000">
                                          <p:val>
                                            <p:strVal val="#ppt_w"/>
                                          </p:val>
                                        </p:tav>
                                      </p:tavLst>
                                    </p:anim>
                                    <p:anim calcmode="lin" valueType="num">
                                      <p:cBhvr>
                                        <p:cTn id="69" dur="400" fill="hold"/>
                                        <p:tgtEl>
                                          <p:spTgt spid="66">
                                            <p:txEl>
                                              <p:pRg st="0" end="0"/>
                                            </p:txEl>
                                          </p:spTgt>
                                        </p:tgtEl>
                                        <p:attrNameLst>
                                          <p:attrName>ppt_h</p:attrName>
                                        </p:attrNameLst>
                                      </p:cBhvr>
                                      <p:tavLst>
                                        <p:tav tm="0">
                                          <p:val>
                                            <p:fltVal val="0"/>
                                          </p:val>
                                        </p:tav>
                                        <p:tav tm="100000">
                                          <p:val>
                                            <p:strVal val="#ppt_h"/>
                                          </p:val>
                                        </p:tav>
                                      </p:tavLst>
                                    </p:anim>
                                    <p:animEffect transition="in" filter="fade">
                                      <p:cBhvr>
                                        <p:cTn id="70" dur="400"/>
                                        <p:tgtEl>
                                          <p:spTgt spid="66">
                                            <p:txEl>
                                              <p:pRg st="0" end="0"/>
                                            </p:txEl>
                                          </p:spTgt>
                                        </p:tgtEl>
                                      </p:cBhvr>
                                    </p:animEffect>
                                  </p:childTnLst>
                                </p:cTn>
                              </p:par>
                            </p:childTnLst>
                          </p:cTn>
                        </p:par>
                        <p:par>
                          <p:cTn id="71" fill="hold">
                            <p:stCondLst>
                              <p:cond delay="4350"/>
                            </p:stCondLst>
                            <p:childTnLst>
                              <p:par>
                                <p:cTn id="72" presetID="53" presetClass="entr" presetSubtype="16" fill="hold" grpId="0" nodeType="afterEffect">
                                  <p:stCondLst>
                                    <p:cond delay="0"/>
                                  </p:stCondLst>
                                  <p:childTnLst>
                                    <p:set>
                                      <p:cBhvr>
                                        <p:cTn id="73" dur="1" fill="hold">
                                          <p:stCondLst>
                                            <p:cond delay="0"/>
                                          </p:stCondLst>
                                        </p:cTn>
                                        <p:tgtEl>
                                          <p:spTgt spid="67">
                                            <p:txEl>
                                              <p:pRg st="0" end="0"/>
                                            </p:txEl>
                                          </p:spTgt>
                                        </p:tgtEl>
                                        <p:attrNameLst>
                                          <p:attrName>style.visibility</p:attrName>
                                        </p:attrNameLst>
                                      </p:cBhvr>
                                      <p:to>
                                        <p:strVal val="visible"/>
                                      </p:to>
                                    </p:set>
                                    <p:anim calcmode="lin" valueType="num">
                                      <p:cBhvr>
                                        <p:cTn id="74" dur="400" fill="hold"/>
                                        <p:tgtEl>
                                          <p:spTgt spid="67">
                                            <p:txEl>
                                              <p:pRg st="0" end="0"/>
                                            </p:txEl>
                                          </p:spTgt>
                                        </p:tgtEl>
                                        <p:attrNameLst>
                                          <p:attrName>ppt_w</p:attrName>
                                        </p:attrNameLst>
                                      </p:cBhvr>
                                      <p:tavLst>
                                        <p:tav tm="0">
                                          <p:val>
                                            <p:fltVal val="0"/>
                                          </p:val>
                                        </p:tav>
                                        <p:tav tm="100000">
                                          <p:val>
                                            <p:strVal val="#ppt_w"/>
                                          </p:val>
                                        </p:tav>
                                      </p:tavLst>
                                    </p:anim>
                                    <p:anim calcmode="lin" valueType="num">
                                      <p:cBhvr>
                                        <p:cTn id="75" dur="400" fill="hold"/>
                                        <p:tgtEl>
                                          <p:spTgt spid="67">
                                            <p:txEl>
                                              <p:pRg st="0" end="0"/>
                                            </p:txEl>
                                          </p:spTgt>
                                        </p:tgtEl>
                                        <p:attrNameLst>
                                          <p:attrName>ppt_h</p:attrName>
                                        </p:attrNameLst>
                                      </p:cBhvr>
                                      <p:tavLst>
                                        <p:tav tm="0">
                                          <p:val>
                                            <p:fltVal val="0"/>
                                          </p:val>
                                        </p:tav>
                                        <p:tav tm="100000">
                                          <p:val>
                                            <p:strVal val="#ppt_h"/>
                                          </p:val>
                                        </p:tav>
                                      </p:tavLst>
                                    </p:anim>
                                    <p:animEffect transition="in" filter="fade">
                                      <p:cBhvr>
                                        <p:cTn id="76" dur="400"/>
                                        <p:tgtEl>
                                          <p:spTgt spid="67">
                                            <p:txEl>
                                              <p:pRg st="0" end="0"/>
                                            </p:txEl>
                                          </p:spTgt>
                                        </p:tgtEl>
                                      </p:cBhvr>
                                    </p:animEffect>
                                  </p:childTnLst>
                                </p:cTn>
                              </p:par>
                            </p:childTnLst>
                          </p:cTn>
                        </p:par>
                        <p:par>
                          <p:cTn id="77" fill="hold">
                            <p:stCondLst>
                              <p:cond delay="4750"/>
                            </p:stCondLst>
                            <p:childTnLst>
                              <p:par>
                                <p:cTn id="78" presetID="53" presetClass="entr" presetSubtype="16" fill="hold" grpId="0" nodeType="afterEffect">
                                  <p:stCondLst>
                                    <p:cond delay="0"/>
                                  </p:stCondLst>
                                  <p:childTnLst>
                                    <p:set>
                                      <p:cBhvr>
                                        <p:cTn id="79" dur="1" fill="hold">
                                          <p:stCondLst>
                                            <p:cond delay="0"/>
                                          </p:stCondLst>
                                        </p:cTn>
                                        <p:tgtEl>
                                          <p:spTgt spid="68">
                                            <p:txEl>
                                              <p:pRg st="0" end="0"/>
                                            </p:txEl>
                                          </p:spTgt>
                                        </p:tgtEl>
                                        <p:attrNameLst>
                                          <p:attrName>style.visibility</p:attrName>
                                        </p:attrNameLst>
                                      </p:cBhvr>
                                      <p:to>
                                        <p:strVal val="visible"/>
                                      </p:to>
                                    </p:set>
                                    <p:anim calcmode="lin" valueType="num">
                                      <p:cBhvr>
                                        <p:cTn id="80" dur="400" fill="hold"/>
                                        <p:tgtEl>
                                          <p:spTgt spid="68">
                                            <p:txEl>
                                              <p:pRg st="0" end="0"/>
                                            </p:txEl>
                                          </p:spTgt>
                                        </p:tgtEl>
                                        <p:attrNameLst>
                                          <p:attrName>ppt_w</p:attrName>
                                        </p:attrNameLst>
                                      </p:cBhvr>
                                      <p:tavLst>
                                        <p:tav tm="0">
                                          <p:val>
                                            <p:fltVal val="0"/>
                                          </p:val>
                                        </p:tav>
                                        <p:tav tm="100000">
                                          <p:val>
                                            <p:strVal val="#ppt_w"/>
                                          </p:val>
                                        </p:tav>
                                      </p:tavLst>
                                    </p:anim>
                                    <p:anim calcmode="lin" valueType="num">
                                      <p:cBhvr>
                                        <p:cTn id="81" dur="400" fill="hold"/>
                                        <p:tgtEl>
                                          <p:spTgt spid="68">
                                            <p:txEl>
                                              <p:pRg st="0" end="0"/>
                                            </p:txEl>
                                          </p:spTgt>
                                        </p:tgtEl>
                                        <p:attrNameLst>
                                          <p:attrName>ppt_h</p:attrName>
                                        </p:attrNameLst>
                                      </p:cBhvr>
                                      <p:tavLst>
                                        <p:tav tm="0">
                                          <p:val>
                                            <p:fltVal val="0"/>
                                          </p:val>
                                        </p:tav>
                                        <p:tav tm="100000">
                                          <p:val>
                                            <p:strVal val="#ppt_h"/>
                                          </p:val>
                                        </p:tav>
                                      </p:tavLst>
                                    </p:anim>
                                    <p:animEffect transition="in" filter="fade">
                                      <p:cBhvr>
                                        <p:cTn id="82" dur="400"/>
                                        <p:tgtEl>
                                          <p:spTgt spid="68">
                                            <p:txEl>
                                              <p:pRg st="0" end="0"/>
                                            </p:txEl>
                                          </p:spTgt>
                                        </p:tgtEl>
                                      </p:cBhvr>
                                    </p:animEffect>
                                  </p:childTnLst>
                                </p:cTn>
                              </p:par>
                            </p:childTnLst>
                          </p:cTn>
                        </p:par>
                        <p:par>
                          <p:cTn id="83" fill="hold">
                            <p:stCondLst>
                              <p:cond delay="5150"/>
                            </p:stCondLst>
                            <p:childTnLst>
                              <p:par>
                                <p:cTn id="84" presetID="53" presetClass="entr" presetSubtype="16" fill="hold" grpId="0" nodeType="afterEffect">
                                  <p:stCondLst>
                                    <p:cond delay="0"/>
                                  </p:stCondLst>
                                  <p:childTnLst>
                                    <p:set>
                                      <p:cBhvr>
                                        <p:cTn id="85" dur="1" fill="hold">
                                          <p:stCondLst>
                                            <p:cond delay="0"/>
                                          </p:stCondLst>
                                        </p:cTn>
                                        <p:tgtEl>
                                          <p:spTgt spid="69">
                                            <p:txEl>
                                              <p:pRg st="0" end="0"/>
                                            </p:txEl>
                                          </p:spTgt>
                                        </p:tgtEl>
                                        <p:attrNameLst>
                                          <p:attrName>style.visibility</p:attrName>
                                        </p:attrNameLst>
                                      </p:cBhvr>
                                      <p:to>
                                        <p:strVal val="visible"/>
                                      </p:to>
                                    </p:set>
                                    <p:anim calcmode="lin" valueType="num">
                                      <p:cBhvr>
                                        <p:cTn id="86" dur="400" fill="hold"/>
                                        <p:tgtEl>
                                          <p:spTgt spid="69">
                                            <p:txEl>
                                              <p:pRg st="0" end="0"/>
                                            </p:txEl>
                                          </p:spTgt>
                                        </p:tgtEl>
                                        <p:attrNameLst>
                                          <p:attrName>ppt_w</p:attrName>
                                        </p:attrNameLst>
                                      </p:cBhvr>
                                      <p:tavLst>
                                        <p:tav tm="0">
                                          <p:val>
                                            <p:fltVal val="0"/>
                                          </p:val>
                                        </p:tav>
                                        <p:tav tm="100000">
                                          <p:val>
                                            <p:strVal val="#ppt_w"/>
                                          </p:val>
                                        </p:tav>
                                      </p:tavLst>
                                    </p:anim>
                                    <p:anim calcmode="lin" valueType="num">
                                      <p:cBhvr>
                                        <p:cTn id="87" dur="400" fill="hold"/>
                                        <p:tgtEl>
                                          <p:spTgt spid="69">
                                            <p:txEl>
                                              <p:pRg st="0" end="0"/>
                                            </p:txEl>
                                          </p:spTgt>
                                        </p:tgtEl>
                                        <p:attrNameLst>
                                          <p:attrName>ppt_h</p:attrName>
                                        </p:attrNameLst>
                                      </p:cBhvr>
                                      <p:tavLst>
                                        <p:tav tm="0">
                                          <p:val>
                                            <p:fltVal val="0"/>
                                          </p:val>
                                        </p:tav>
                                        <p:tav tm="100000">
                                          <p:val>
                                            <p:strVal val="#ppt_h"/>
                                          </p:val>
                                        </p:tav>
                                      </p:tavLst>
                                    </p:anim>
                                    <p:animEffect transition="in" filter="fade">
                                      <p:cBhvr>
                                        <p:cTn id="88" dur="400"/>
                                        <p:tgtEl>
                                          <p:spTgt spid="6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62" grpId="0" build="p">
        <p:tmplLst>
          <p:tmpl lvl="1">
            <p:tnLst>
              <p:par>
                <p:cTn presetID="53" presetClass="entr" presetSubtype="16" fill="hold" nodeType="afterEffect">
                  <p:stCondLst>
                    <p:cond delay="0"/>
                  </p:stCondLst>
                  <p:childTnLst>
                    <p:set>
                      <p:cBhvr>
                        <p:cTn dur="1" fill="hold">
                          <p:stCondLst>
                            <p:cond delay="0"/>
                          </p:stCondLst>
                        </p:cTn>
                        <p:tgtEl>
                          <p:spTgt spid="62"/>
                        </p:tgtEl>
                        <p:attrNameLst>
                          <p:attrName>style.visibility</p:attrName>
                        </p:attrNameLst>
                      </p:cBhvr>
                      <p:to>
                        <p:strVal val="visible"/>
                      </p:to>
                    </p:set>
                    <p:anim calcmode="lin" valueType="num">
                      <p:cBhvr>
                        <p:cTn dur="400" fill="hold"/>
                        <p:tgtEl>
                          <p:spTgt spid="62"/>
                        </p:tgtEl>
                        <p:attrNameLst>
                          <p:attrName>ppt_w</p:attrName>
                        </p:attrNameLst>
                      </p:cBhvr>
                      <p:tavLst>
                        <p:tav tm="0">
                          <p:val>
                            <p:fltVal val="0"/>
                          </p:val>
                        </p:tav>
                        <p:tav tm="100000">
                          <p:val>
                            <p:strVal val="#ppt_w"/>
                          </p:val>
                        </p:tav>
                      </p:tavLst>
                    </p:anim>
                    <p:anim calcmode="lin" valueType="num">
                      <p:cBhvr>
                        <p:cTn dur="400" fill="hold"/>
                        <p:tgtEl>
                          <p:spTgt spid="62"/>
                        </p:tgtEl>
                        <p:attrNameLst>
                          <p:attrName>ppt_h</p:attrName>
                        </p:attrNameLst>
                      </p:cBhvr>
                      <p:tavLst>
                        <p:tav tm="0">
                          <p:val>
                            <p:fltVal val="0"/>
                          </p:val>
                        </p:tav>
                        <p:tav tm="100000">
                          <p:val>
                            <p:strVal val="#ppt_h"/>
                          </p:val>
                        </p:tav>
                      </p:tavLst>
                    </p:anim>
                    <p:animEffect transition="in" filter="fade">
                      <p:cBhvr>
                        <p:cTn dur="400"/>
                        <p:tgtEl>
                          <p:spTgt spid="62"/>
                        </p:tgtEl>
                      </p:cBhvr>
                    </p:animEffect>
                  </p:childTnLst>
                </p:cTn>
              </p:par>
            </p:tnLst>
          </p:tmpl>
        </p:tmplLst>
      </p:bldP>
      <p:bldP spid="63" grpId="0" build="p">
        <p:tmplLst>
          <p:tmpl lvl="1">
            <p:tnLst>
              <p:par>
                <p:cTn presetID="53" presetClass="entr" presetSubtype="16" fill="hold" nodeType="afterEffect">
                  <p:stCondLst>
                    <p:cond delay="0"/>
                  </p:stCondLst>
                  <p:childTnLst>
                    <p:set>
                      <p:cBhvr>
                        <p:cTn dur="1" fill="hold">
                          <p:stCondLst>
                            <p:cond delay="0"/>
                          </p:stCondLst>
                        </p:cTn>
                        <p:tgtEl>
                          <p:spTgt spid="63"/>
                        </p:tgtEl>
                        <p:attrNameLst>
                          <p:attrName>style.visibility</p:attrName>
                        </p:attrNameLst>
                      </p:cBhvr>
                      <p:to>
                        <p:strVal val="visible"/>
                      </p:to>
                    </p:set>
                    <p:anim calcmode="lin" valueType="num">
                      <p:cBhvr>
                        <p:cTn dur="400" fill="hold"/>
                        <p:tgtEl>
                          <p:spTgt spid="63"/>
                        </p:tgtEl>
                        <p:attrNameLst>
                          <p:attrName>ppt_w</p:attrName>
                        </p:attrNameLst>
                      </p:cBhvr>
                      <p:tavLst>
                        <p:tav tm="0">
                          <p:val>
                            <p:fltVal val="0"/>
                          </p:val>
                        </p:tav>
                        <p:tav tm="100000">
                          <p:val>
                            <p:strVal val="#ppt_w"/>
                          </p:val>
                        </p:tav>
                      </p:tavLst>
                    </p:anim>
                    <p:anim calcmode="lin" valueType="num">
                      <p:cBhvr>
                        <p:cTn dur="400" fill="hold"/>
                        <p:tgtEl>
                          <p:spTgt spid="63"/>
                        </p:tgtEl>
                        <p:attrNameLst>
                          <p:attrName>ppt_h</p:attrName>
                        </p:attrNameLst>
                      </p:cBhvr>
                      <p:tavLst>
                        <p:tav tm="0">
                          <p:val>
                            <p:fltVal val="0"/>
                          </p:val>
                        </p:tav>
                        <p:tav tm="100000">
                          <p:val>
                            <p:strVal val="#ppt_h"/>
                          </p:val>
                        </p:tav>
                      </p:tavLst>
                    </p:anim>
                    <p:animEffect transition="in" filter="fade">
                      <p:cBhvr>
                        <p:cTn dur="400"/>
                        <p:tgtEl>
                          <p:spTgt spid="63"/>
                        </p:tgtEl>
                      </p:cBhvr>
                    </p:animEffect>
                  </p:childTnLst>
                </p:cTn>
              </p:par>
            </p:tnLst>
          </p:tmpl>
        </p:tmplLst>
      </p:bldP>
      <p:bldP spid="64" grpId="0" build="p">
        <p:tmplLst>
          <p:tmpl lvl="1">
            <p:tnLst>
              <p:par>
                <p:cTn presetID="53" presetClass="entr" presetSubtype="16" fill="hold" nodeType="afterEffect">
                  <p:stCondLst>
                    <p:cond delay="0"/>
                  </p:stCondLst>
                  <p:childTnLst>
                    <p:set>
                      <p:cBhvr>
                        <p:cTn dur="1" fill="hold">
                          <p:stCondLst>
                            <p:cond delay="0"/>
                          </p:stCondLst>
                        </p:cTn>
                        <p:tgtEl>
                          <p:spTgt spid="64"/>
                        </p:tgtEl>
                        <p:attrNameLst>
                          <p:attrName>style.visibility</p:attrName>
                        </p:attrNameLst>
                      </p:cBhvr>
                      <p:to>
                        <p:strVal val="visible"/>
                      </p:to>
                    </p:set>
                    <p:anim calcmode="lin" valueType="num">
                      <p:cBhvr>
                        <p:cTn dur="400" fill="hold"/>
                        <p:tgtEl>
                          <p:spTgt spid="64"/>
                        </p:tgtEl>
                        <p:attrNameLst>
                          <p:attrName>ppt_w</p:attrName>
                        </p:attrNameLst>
                      </p:cBhvr>
                      <p:tavLst>
                        <p:tav tm="0">
                          <p:val>
                            <p:fltVal val="0"/>
                          </p:val>
                        </p:tav>
                        <p:tav tm="100000">
                          <p:val>
                            <p:strVal val="#ppt_w"/>
                          </p:val>
                        </p:tav>
                      </p:tavLst>
                    </p:anim>
                    <p:anim calcmode="lin" valueType="num">
                      <p:cBhvr>
                        <p:cTn dur="400" fill="hold"/>
                        <p:tgtEl>
                          <p:spTgt spid="64"/>
                        </p:tgtEl>
                        <p:attrNameLst>
                          <p:attrName>ppt_h</p:attrName>
                        </p:attrNameLst>
                      </p:cBhvr>
                      <p:tavLst>
                        <p:tav tm="0">
                          <p:val>
                            <p:fltVal val="0"/>
                          </p:val>
                        </p:tav>
                        <p:tav tm="100000">
                          <p:val>
                            <p:strVal val="#ppt_h"/>
                          </p:val>
                        </p:tav>
                      </p:tavLst>
                    </p:anim>
                    <p:animEffect transition="in" filter="fade">
                      <p:cBhvr>
                        <p:cTn dur="400"/>
                        <p:tgtEl>
                          <p:spTgt spid="64"/>
                        </p:tgtEl>
                      </p:cBhvr>
                    </p:animEffect>
                  </p:childTnLst>
                </p:cTn>
              </p:par>
            </p:tnLst>
          </p:tmpl>
        </p:tmplLst>
      </p:bldP>
      <p:bldP spid="65" grpId="0" build="p">
        <p:tmplLst>
          <p:tmpl lvl="1">
            <p:tnLst>
              <p:par>
                <p:cTn presetID="53" presetClass="entr" presetSubtype="16" fill="hold" nodeType="afterEffect">
                  <p:stCondLst>
                    <p:cond delay="0"/>
                  </p:stCondLst>
                  <p:childTnLst>
                    <p:set>
                      <p:cBhvr>
                        <p:cTn dur="1" fill="hold">
                          <p:stCondLst>
                            <p:cond delay="0"/>
                          </p:stCondLst>
                        </p:cTn>
                        <p:tgtEl>
                          <p:spTgt spid="65"/>
                        </p:tgtEl>
                        <p:attrNameLst>
                          <p:attrName>style.visibility</p:attrName>
                        </p:attrNameLst>
                      </p:cBhvr>
                      <p:to>
                        <p:strVal val="visible"/>
                      </p:to>
                    </p:set>
                    <p:anim calcmode="lin" valueType="num">
                      <p:cBhvr>
                        <p:cTn dur="400" fill="hold"/>
                        <p:tgtEl>
                          <p:spTgt spid="65"/>
                        </p:tgtEl>
                        <p:attrNameLst>
                          <p:attrName>ppt_w</p:attrName>
                        </p:attrNameLst>
                      </p:cBhvr>
                      <p:tavLst>
                        <p:tav tm="0">
                          <p:val>
                            <p:fltVal val="0"/>
                          </p:val>
                        </p:tav>
                        <p:tav tm="100000">
                          <p:val>
                            <p:strVal val="#ppt_w"/>
                          </p:val>
                        </p:tav>
                      </p:tavLst>
                    </p:anim>
                    <p:anim calcmode="lin" valueType="num">
                      <p:cBhvr>
                        <p:cTn dur="400" fill="hold"/>
                        <p:tgtEl>
                          <p:spTgt spid="65"/>
                        </p:tgtEl>
                        <p:attrNameLst>
                          <p:attrName>ppt_h</p:attrName>
                        </p:attrNameLst>
                      </p:cBhvr>
                      <p:tavLst>
                        <p:tav tm="0">
                          <p:val>
                            <p:fltVal val="0"/>
                          </p:val>
                        </p:tav>
                        <p:tav tm="100000">
                          <p:val>
                            <p:strVal val="#ppt_h"/>
                          </p:val>
                        </p:tav>
                      </p:tavLst>
                    </p:anim>
                    <p:animEffect transition="in" filter="fade">
                      <p:cBhvr>
                        <p:cTn dur="400"/>
                        <p:tgtEl>
                          <p:spTgt spid="65"/>
                        </p:tgtEl>
                      </p:cBhvr>
                    </p:animEffect>
                  </p:childTnLst>
                </p:cTn>
              </p:par>
            </p:tnLst>
          </p:tmpl>
        </p:tmplLst>
      </p:bldP>
      <p:bldP spid="66" grpId="0" build="p">
        <p:tmplLst>
          <p:tmpl lvl="1">
            <p:tnLst>
              <p:par>
                <p:cTn presetID="53" presetClass="entr" presetSubtype="16" fill="hold" nodeType="afterEffect">
                  <p:stCondLst>
                    <p:cond delay="0"/>
                  </p:stCondLst>
                  <p:childTnLst>
                    <p:set>
                      <p:cBhvr>
                        <p:cTn dur="1" fill="hold">
                          <p:stCondLst>
                            <p:cond delay="0"/>
                          </p:stCondLst>
                        </p:cTn>
                        <p:tgtEl>
                          <p:spTgt spid="66"/>
                        </p:tgtEl>
                        <p:attrNameLst>
                          <p:attrName>style.visibility</p:attrName>
                        </p:attrNameLst>
                      </p:cBhvr>
                      <p:to>
                        <p:strVal val="visible"/>
                      </p:to>
                    </p:set>
                    <p:anim calcmode="lin" valueType="num">
                      <p:cBhvr>
                        <p:cTn dur="400" fill="hold"/>
                        <p:tgtEl>
                          <p:spTgt spid="66"/>
                        </p:tgtEl>
                        <p:attrNameLst>
                          <p:attrName>ppt_w</p:attrName>
                        </p:attrNameLst>
                      </p:cBhvr>
                      <p:tavLst>
                        <p:tav tm="0">
                          <p:val>
                            <p:fltVal val="0"/>
                          </p:val>
                        </p:tav>
                        <p:tav tm="100000">
                          <p:val>
                            <p:strVal val="#ppt_w"/>
                          </p:val>
                        </p:tav>
                      </p:tavLst>
                    </p:anim>
                    <p:anim calcmode="lin" valueType="num">
                      <p:cBhvr>
                        <p:cTn dur="400" fill="hold"/>
                        <p:tgtEl>
                          <p:spTgt spid="66"/>
                        </p:tgtEl>
                        <p:attrNameLst>
                          <p:attrName>ppt_h</p:attrName>
                        </p:attrNameLst>
                      </p:cBhvr>
                      <p:tavLst>
                        <p:tav tm="0">
                          <p:val>
                            <p:fltVal val="0"/>
                          </p:val>
                        </p:tav>
                        <p:tav tm="100000">
                          <p:val>
                            <p:strVal val="#ppt_h"/>
                          </p:val>
                        </p:tav>
                      </p:tavLst>
                    </p:anim>
                    <p:animEffect transition="in" filter="fade">
                      <p:cBhvr>
                        <p:cTn dur="400"/>
                        <p:tgtEl>
                          <p:spTgt spid="66"/>
                        </p:tgtEl>
                      </p:cBhvr>
                    </p:animEffect>
                  </p:childTnLst>
                </p:cTn>
              </p:par>
            </p:tnLst>
          </p:tmpl>
        </p:tmplLst>
      </p:bldP>
      <p:bldP spid="67" grpId="0" build="p">
        <p:tmplLst>
          <p:tmpl lvl="1">
            <p:tnLst>
              <p:par>
                <p:cTn presetID="53" presetClass="entr" presetSubtype="16" fill="hold" nodeType="afterEffect">
                  <p:stCondLst>
                    <p:cond delay="0"/>
                  </p:stCondLst>
                  <p:childTnLst>
                    <p:set>
                      <p:cBhvr>
                        <p:cTn dur="1" fill="hold">
                          <p:stCondLst>
                            <p:cond delay="0"/>
                          </p:stCondLst>
                        </p:cTn>
                        <p:tgtEl>
                          <p:spTgt spid="67"/>
                        </p:tgtEl>
                        <p:attrNameLst>
                          <p:attrName>style.visibility</p:attrName>
                        </p:attrNameLst>
                      </p:cBhvr>
                      <p:to>
                        <p:strVal val="visible"/>
                      </p:to>
                    </p:set>
                    <p:anim calcmode="lin" valueType="num">
                      <p:cBhvr>
                        <p:cTn dur="400" fill="hold"/>
                        <p:tgtEl>
                          <p:spTgt spid="67"/>
                        </p:tgtEl>
                        <p:attrNameLst>
                          <p:attrName>ppt_w</p:attrName>
                        </p:attrNameLst>
                      </p:cBhvr>
                      <p:tavLst>
                        <p:tav tm="0">
                          <p:val>
                            <p:fltVal val="0"/>
                          </p:val>
                        </p:tav>
                        <p:tav tm="100000">
                          <p:val>
                            <p:strVal val="#ppt_w"/>
                          </p:val>
                        </p:tav>
                      </p:tavLst>
                    </p:anim>
                    <p:anim calcmode="lin" valueType="num">
                      <p:cBhvr>
                        <p:cTn dur="400" fill="hold"/>
                        <p:tgtEl>
                          <p:spTgt spid="67"/>
                        </p:tgtEl>
                        <p:attrNameLst>
                          <p:attrName>ppt_h</p:attrName>
                        </p:attrNameLst>
                      </p:cBhvr>
                      <p:tavLst>
                        <p:tav tm="0">
                          <p:val>
                            <p:fltVal val="0"/>
                          </p:val>
                        </p:tav>
                        <p:tav tm="100000">
                          <p:val>
                            <p:strVal val="#ppt_h"/>
                          </p:val>
                        </p:tav>
                      </p:tavLst>
                    </p:anim>
                    <p:animEffect transition="in" filter="fade">
                      <p:cBhvr>
                        <p:cTn dur="400"/>
                        <p:tgtEl>
                          <p:spTgt spid="67"/>
                        </p:tgtEl>
                      </p:cBhvr>
                    </p:animEffect>
                  </p:childTnLst>
                </p:cTn>
              </p:par>
            </p:tnLst>
          </p:tmpl>
        </p:tmplLst>
      </p:bldP>
      <p:bldP spid="68" grpId="0" build="p">
        <p:tmplLst>
          <p:tmpl lvl="1">
            <p:tnLst>
              <p:par>
                <p:cTn presetID="53" presetClass="entr" presetSubtype="16" fill="hold" nodeType="afterEffect">
                  <p:stCondLst>
                    <p:cond delay="0"/>
                  </p:stCondLst>
                  <p:childTnLst>
                    <p:set>
                      <p:cBhvr>
                        <p:cTn dur="1" fill="hold">
                          <p:stCondLst>
                            <p:cond delay="0"/>
                          </p:stCondLst>
                        </p:cTn>
                        <p:tgtEl>
                          <p:spTgt spid="68"/>
                        </p:tgtEl>
                        <p:attrNameLst>
                          <p:attrName>style.visibility</p:attrName>
                        </p:attrNameLst>
                      </p:cBhvr>
                      <p:to>
                        <p:strVal val="visible"/>
                      </p:to>
                    </p:set>
                    <p:anim calcmode="lin" valueType="num">
                      <p:cBhvr>
                        <p:cTn dur="400" fill="hold"/>
                        <p:tgtEl>
                          <p:spTgt spid="68"/>
                        </p:tgtEl>
                        <p:attrNameLst>
                          <p:attrName>ppt_w</p:attrName>
                        </p:attrNameLst>
                      </p:cBhvr>
                      <p:tavLst>
                        <p:tav tm="0">
                          <p:val>
                            <p:fltVal val="0"/>
                          </p:val>
                        </p:tav>
                        <p:tav tm="100000">
                          <p:val>
                            <p:strVal val="#ppt_w"/>
                          </p:val>
                        </p:tav>
                      </p:tavLst>
                    </p:anim>
                    <p:anim calcmode="lin" valueType="num">
                      <p:cBhvr>
                        <p:cTn dur="400" fill="hold"/>
                        <p:tgtEl>
                          <p:spTgt spid="68"/>
                        </p:tgtEl>
                        <p:attrNameLst>
                          <p:attrName>ppt_h</p:attrName>
                        </p:attrNameLst>
                      </p:cBhvr>
                      <p:tavLst>
                        <p:tav tm="0">
                          <p:val>
                            <p:fltVal val="0"/>
                          </p:val>
                        </p:tav>
                        <p:tav tm="100000">
                          <p:val>
                            <p:strVal val="#ppt_h"/>
                          </p:val>
                        </p:tav>
                      </p:tavLst>
                    </p:anim>
                    <p:animEffect transition="in" filter="fade">
                      <p:cBhvr>
                        <p:cTn dur="400"/>
                        <p:tgtEl>
                          <p:spTgt spid="68"/>
                        </p:tgtEl>
                      </p:cBhvr>
                    </p:animEffect>
                  </p:childTnLst>
                </p:cTn>
              </p:par>
            </p:tnLst>
          </p:tmpl>
        </p:tmplLst>
      </p:bldP>
      <p:bldP spid="69" grpId="0" build="p">
        <p:tmplLst>
          <p:tmpl lvl="1">
            <p:tnLst>
              <p:par>
                <p:cTn presetID="53" presetClass="entr" presetSubtype="16" fill="hold" nodeType="afterEffect">
                  <p:stCondLst>
                    <p:cond delay="0"/>
                  </p:stCondLst>
                  <p:childTnLst>
                    <p:set>
                      <p:cBhvr>
                        <p:cTn dur="1" fill="hold">
                          <p:stCondLst>
                            <p:cond delay="0"/>
                          </p:stCondLst>
                        </p:cTn>
                        <p:tgtEl>
                          <p:spTgt spid="69"/>
                        </p:tgtEl>
                        <p:attrNameLst>
                          <p:attrName>style.visibility</p:attrName>
                        </p:attrNameLst>
                      </p:cBhvr>
                      <p:to>
                        <p:strVal val="visible"/>
                      </p:to>
                    </p:set>
                    <p:anim calcmode="lin" valueType="num">
                      <p:cBhvr>
                        <p:cTn dur="400" fill="hold"/>
                        <p:tgtEl>
                          <p:spTgt spid="69"/>
                        </p:tgtEl>
                        <p:attrNameLst>
                          <p:attrName>ppt_w</p:attrName>
                        </p:attrNameLst>
                      </p:cBhvr>
                      <p:tavLst>
                        <p:tav tm="0">
                          <p:val>
                            <p:fltVal val="0"/>
                          </p:val>
                        </p:tav>
                        <p:tav tm="100000">
                          <p:val>
                            <p:strVal val="#ppt_w"/>
                          </p:val>
                        </p:tav>
                      </p:tavLst>
                    </p:anim>
                    <p:anim calcmode="lin" valueType="num">
                      <p:cBhvr>
                        <p:cTn dur="400" fill="hold"/>
                        <p:tgtEl>
                          <p:spTgt spid="69"/>
                        </p:tgtEl>
                        <p:attrNameLst>
                          <p:attrName>ppt_h</p:attrName>
                        </p:attrNameLst>
                      </p:cBhvr>
                      <p:tavLst>
                        <p:tav tm="0">
                          <p:val>
                            <p:fltVal val="0"/>
                          </p:val>
                        </p:tav>
                        <p:tav tm="100000">
                          <p:val>
                            <p:strVal val="#ppt_h"/>
                          </p:val>
                        </p:tav>
                      </p:tavLst>
                    </p:anim>
                    <p:animEffect transition="in" filter="fade">
                      <p:cBhvr>
                        <p:cTn dur="400"/>
                        <p:tgtEl>
                          <p:spTgt spid="69"/>
                        </p:tgtEl>
                      </p:cBhvr>
                    </p:animEffect>
                  </p:childTnLst>
                </p:cTn>
              </p:par>
            </p:tnLst>
          </p:tmpl>
        </p:tmplLst>
      </p:b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58" name="矩形 57"/>
          <p:cNvSpPr/>
          <p:nvPr/>
        </p:nvSpPr>
        <p:spPr>
          <a:xfrm>
            <a:off x="5257656" y="1198276"/>
            <a:ext cx="3158382" cy="374973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cs typeface="+mn-ea"/>
              <a:sym typeface="+mn-lt"/>
            </a:endParaRPr>
          </a:p>
        </p:txBody>
      </p:sp>
      <p:sp>
        <p:nvSpPr>
          <p:cNvPr id="59" name="矩形 4"/>
          <p:cNvSpPr>
            <a:spLocks noChangeArrowheads="1"/>
          </p:cNvSpPr>
          <p:nvPr/>
        </p:nvSpPr>
        <p:spPr bwMode="auto">
          <a:xfrm>
            <a:off x="5611142" y="2015684"/>
            <a:ext cx="2381515" cy="81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en-US" altLang="zh-CN" sz="2352" b="1" dirty="0">
                <a:solidFill>
                  <a:schemeClr val="bg1"/>
                </a:solidFill>
                <a:cs typeface="+mn-ea"/>
                <a:sym typeface="+mn-lt"/>
              </a:rPr>
              <a:t>Risk mechanism</a:t>
            </a:r>
            <a:endParaRPr lang="zh-CN" altLang="en-US" sz="2352" b="1" dirty="0">
              <a:solidFill>
                <a:schemeClr val="bg1"/>
              </a:solidFill>
              <a:cs typeface="+mn-ea"/>
              <a:sym typeface="+mn-lt"/>
            </a:endParaRPr>
          </a:p>
        </p:txBody>
      </p:sp>
      <p:sp>
        <p:nvSpPr>
          <p:cNvPr id="60" name="矩形 4"/>
          <p:cNvSpPr>
            <a:spLocks noChangeArrowheads="1"/>
          </p:cNvSpPr>
          <p:nvPr/>
        </p:nvSpPr>
        <p:spPr bwMode="auto">
          <a:xfrm>
            <a:off x="5611143" y="2302916"/>
            <a:ext cx="2434437" cy="770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4410" b="1" dirty="0">
                <a:solidFill>
                  <a:schemeClr val="bg1"/>
                </a:solidFill>
                <a:cs typeface="+mn-ea"/>
                <a:sym typeface="+mn-lt"/>
              </a:rPr>
              <a:t>添加标题</a:t>
            </a:r>
          </a:p>
        </p:txBody>
      </p:sp>
      <p:sp>
        <p:nvSpPr>
          <p:cNvPr id="61" name="矩形 4"/>
          <p:cNvSpPr>
            <a:spLocks noChangeArrowheads="1"/>
          </p:cNvSpPr>
          <p:nvPr/>
        </p:nvSpPr>
        <p:spPr bwMode="auto">
          <a:xfrm>
            <a:off x="5890289" y="2968184"/>
            <a:ext cx="2101997" cy="363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764" b="1" dirty="0">
                <a:solidFill>
                  <a:schemeClr val="bg1"/>
                </a:solidFill>
                <a:cs typeface="+mn-ea"/>
                <a:sym typeface="+mn-lt"/>
              </a:rPr>
              <a:t>单击此处添加标题</a:t>
            </a:r>
          </a:p>
        </p:txBody>
      </p:sp>
      <p:cxnSp>
        <p:nvCxnSpPr>
          <p:cNvPr id="63" name="直接箭头连接符 62"/>
          <p:cNvCxnSpPr/>
          <p:nvPr/>
        </p:nvCxnSpPr>
        <p:spPr>
          <a:xfrm>
            <a:off x="7419024" y="1514628"/>
            <a:ext cx="0" cy="409873"/>
          </a:xfrm>
          <a:prstGeom prst="straightConnector1">
            <a:avLst/>
          </a:prstGeom>
          <a:ln w="28575">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64" name="矩形 4"/>
          <p:cNvSpPr>
            <a:spLocks noChangeArrowheads="1"/>
          </p:cNvSpPr>
          <p:nvPr/>
        </p:nvSpPr>
        <p:spPr bwMode="auto">
          <a:xfrm>
            <a:off x="7366102" y="1539381"/>
            <a:ext cx="529225" cy="725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en-US" altLang="zh-CN" sz="2058" b="1" dirty="0">
                <a:solidFill>
                  <a:schemeClr val="tx1">
                    <a:lumMod val="50000"/>
                    <a:lumOff val="50000"/>
                  </a:schemeClr>
                </a:solidFill>
                <a:cs typeface="+mn-ea"/>
                <a:sym typeface="+mn-lt"/>
              </a:rPr>
              <a:t>2%</a:t>
            </a:r>
            <a:endParaRPr lang="zh-CN" altLang="en-US" sz="2058" b="1" dirty="0">
              <a:solidFill>
                <a:schemeClr val="tx1">
                  <a:lumMod val="50000"/>
                  <a:lumOff val="50000"/>
                </a:schemeClr>
              </a:solidFill>
              <a:cs typeface="+mn-ea"/>
              <a:sym typeface="+mn-lt"/>
            </a:endParaRPr>
          </a:p>
        </p:txBody>
      </p:sp>
      <p:sp>
        <p:nvSpPr>
          <p:cNvPr id="65" name="矩形 4"/>
          <p:cNvSpPr>
            <a:spLocks noChangeArrowheads="1"/>
          </p:cNvSpPr>
          <p:nvPr/>
        </p:nvSpPr>
        <p:spPr bwMode="auto">
          <a:xfrm>
            <a:off x="5716988" y="3239305"/>
            <a:ext cx="2275669" cy="363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764" b="1" dirty="0">
                <a:solidFill>
                  <a:schemeClr val="bg1"/>
                </a:solidFill>
                <a:cs typeface="+mn-ea"/>
                <a:sym typeface="+mn-lt"/>
              </a:rPr>
              <a:t>单击此处添加标题</a:t>
            </a:r>
          </a:p>
        </p:txBody>
      </p:sp>
      <p:grpSp>
        <p:nvGrpSpPr>
          <p:cNvPr id="66" name="Group 15"/>
          <p:cNvGrpSpPr/>
          <p:nvPr/>
        </p:nvGrpSpPr>
        <p:grpSpPr>
          <a:xfrm>
            <a:off x="1353228" y="1738368"/>
            <a:ext cx="3607383" cy="1229624"/>
            <a:chOff x="2857168" y="956496"/>
            <a:chExt cx="4619957" cy="1574773"/>
          </a:xfrm>
        </p:grpSpPr>
        <p:sp>
          <p:nvSpPr>
            <p:cNvPr id="67" name="Oval 44"/>
            <p:cNvSpPr/>
            <p:nvPr/>
          </p:nvSpPr>
          <p:spPr bwMode="auto">
            <a:xfrm>
              <a:off x="2857168" y="956496"/>
              <a:ext cx="523875" cy="523875"/>
            </a:xfrm>
            <a:prstGeom prst="ellipse">
              <a:avLst/>
            </a:prstGeom>
            <a:solidFill>
              <a:srgbClr val="E62A2A">
                <a:alpha val="84999"/>
              </a:srgbClr>
            </a:solidFill>
            <a:ln>
              <a:noFill/>
            </a:ln>
            <a:extLst>
              <a:ext uri="{91240B29-F687-4F45-9708-019B960494DF}">
                <a14:hiddenLine xmlns:a14="http://schemas.microsoft.com/office/drawing/2010/main" w="25400">
                  <a:solidFill>
                    <a:schemeClr val="tx1">
                      <a:alpha val="84999"/>
                    </a:schemeClr>
                  </a:solidFill>
                  <a:miter lim="800000"/>
                  <a:headEnd type="none" w="med" len="med"/>
                  <a:tailEnd type="none" w="med" len="med"/>
                </a14:hiddenLine>
              </a:ext>
            </a:extLst>
          </p:spPr>
          <p:txBody>
            <a:bodyPr lIns="0" tIns="0" rIns="0" bIns="0"/>
            <a:lstStyle/>
            <a:p>
              <a:endParaRPr lang="en-US" sz="1470">
                <a:cs typeface="+mn-ea"/>
                <a:sym typeface="+mn-lt"/>
              </a:endParaRPr>
            </a:p>
          </p:txBody>
        </p:sp>
        <p:sp>
          <p:nvSpPr>
            <p:cNvPr id="68" name="Oval 45"/>
            <p:cNvSpPr/>
            <p:nvPr/>
          </p:nvSpPr>
          <p:spPr bwMode="auto">
            <a:xfrm>
              <a:off x="7015530" y="1425637"/>
              <a:ext cx="442913" cy="442913"/>
            </a:xfrm>
            <a:prstGeom prst="ellipse">
              <a:avLst/>
            </a:prstGeom>
            <a:noFill/>
            <a:ln w="63500" cap="flat">
              <a:solidFill>
                <a:srgbClr val="C00000">
                  <a:alpha val="85000"/>
                </a:srgbClr>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en-US" sz="1470">
                <a:cs typeface="+mn-ea"/>
                <a:sym typeface="+mn-lt"/>
              </a:endParaRPr>
            </a:p>
          </p:txBody>
        </p:sp>
        <p:sp>
          <p:nvSpPr>
            <p:cNvPr id="69" name="Oval 46"/>
            <p:cNvSpPr/>
            <p:nvPr/>
          </p:nvSpPr>
          <p:spPr bwMode="auto">
            <a:xfrm>
              <a:off x="7339012" y="2393156"/>
              <a:ext cx="138113" cy="138113"/>
            </a:xfrm>
            <a:prstGeom prst="ellipse">
              <a:avLst/>
            </a:prstGeom>
            <a:solidFill>
              <a:srgbClr val="E62A2A"/>
            </a:solidFill>
            <a:ln>
              <a:noFill/>
            </a:ln>
          </p:spPr>
          <p:txBody>
            <a:bodyPr lIns="0" tIns="0" rIns="0" bIns="0"/>
            <a:lstStyle/>
            <a:p>
              <a:endParaRPr lang="en-US" sz="1470">
                <a:cs typeface="+mn-ea"/>
                <a:sym typeface="+mn-lt"/>
              </a:endParaRPr>
            </a:p>
          </p:txBody>
        </p:sp>
      </p:grpSp>
      <p:grpSp>
        <p:nvGrpSpPr>
          <p:cNvPr id="70" name="Group 19"/>
          <p:cNvGrpSpPr/>
          <p:nvPr/>
        </p:nvGrpSpPr>
        <p:grpSpPr>
          <a:xfrm>
            <a:off x="1481090" y="1424748"/>
            <a:ext cx="877187" cy="1538490"/>
            <a:chOff x="2980029" y="2084252"/>
            <a:chExt cx="1592209" cy="2795993"/>
          </a:xfrm>
        </p:grpSpPr>
        <p:grpSp>
          <p:nvGrpSpPr>
            <p:cNvPr id="71" name="Group 17"/>
            <p:cNvGrpSpPr/>
            <p:nvPr/>
          </p:nvGrpSpPr>
          <p:grpSpPr bwMode="auto">
            <a:xfrm>
              <a:off x="2980029" y="2084252"/>
              <a:ext cx="1592209" cy="2795993"/>
              <a:chOff x="0" y="-2027"/>
              <a:chExt cx="1894" cy="3650"/>
            </a:xfrm>
          </p:grpSpPr>
          <p:sp>
            <p:nvSpPr>
              <p:cNvPr id="73" name="Freeform 18"/>
              <p:cNvSpPr/>
              <p:nvPr/>
            </p:nvSpPr>
            <p:spPr bwMode="auto">
              <a:xfrm>
                <a:off x="0" y="0"/>
                <a:ext cx="1894" cy="1623"/>
              </a:xfrm>
              <a:custGeom>
                <a:avLst/>
                <a:gdLst>
                  <a:gd name="T0" fmla="*/ 0 w 21600"/>
                  <a:gd name="T1" fmla="*/ 21600 h 21600"/>
                  <a:gd name="T2" fmla="*/ 21600 w 21600"/>
                  <a:gd name="T3" fmla="*/ 21600 h 21600"/>
                  <a:gd name="T4" fmla="*/ 10849 w 21600"/>
                  <a:gd name="T5" fmla="*/ 0 h 21600"/>
                  <a:gd name="T6" fmla="*/ 0 w 21600"/>
                  <a:gd name="T7" fmla="*/ 21600 h 21600"/>
                  <a:gd name="T8" fmla="*/ 0 w 21600"/>
                  <a:gd name="T9" fmla="*/ 21600 h 21600"/>
                </a:gdLst>
                <a:ahLst/>
                <a:cxnLst>
                  <a:cxn ang="0">
                    <a:pos x="T0" y="T1"/>
                  </a:cxn>
                  <a:cxn ang="0">
                    <a:pos x="T2" y="T3"/>
                  </a:cxn>
                  <a:cxn ang="0">
                    <a:pos x="T4" y="T5"/>
                  </a:cxn>
                  <a:cxn ang="0">
                    <a:pos x="T6" y="T7"/>
                  </a:cxn>
                  <a:cxn ang="0">
                    <a:pos x="T8" y="T9"/>
                  </a:cxn>
                </a:cxnLst>
                <a:rect l="0" t="0" r="r" b="b"/>
                <a:pathLst>
                  <a:path w="21600" h="21600">
                    <a:moveTo>
                      <a:pt x="0" y="21600"/>
                    </a:moveTo>
                    <a:lnTo>
                      <a:pt x="21600" y="21600"/>
                    </a:lnTo>
                    <a:cubicBezTo>
                      <a:pt x="15074" y="15093"/>
                      <a:pt x="10849" y="0"/>
                      <a:pt x="10849" y="0"/>
                    </a:cubicBezTo>
                    <a:cubicBezTo>
                      <a:pt x="7796" y="12113"/>
                      <a:pt x="0" y="21600"/>
                      <a:pt x="0" y="21600"/>
                    </a:cubicBezTo>
                    <a:close/>
                    <a:moveTo>
                      <a:pt x="0" y="21600"/>
                    </a:moveTo>
                  </a:path>
                </a:pathLst>
              </a:custGeom>
              <a:solidFill>
                <a:srgbClr val="E62A2A">
                  <a:alpha val="80000"/>
                </a:srgbClr>
              </a:solidFill>
              <a:ln>
                <a:noFill/>
              </a:ln>
              <a:extLst>
                <a:ext uri="{91240B29-F687-4F45-9708-019B960494DF}">
                  <a14:hiddenLine xmlns:a14="http://schemas.microsoft.com/office/drawing/2010/main" w="25400">
                    <a:solidFill>
                      <a:schemeClr val="tx1">
                        <a:alpha val="79999"/>
                      </a:schemeClr>
                    </a:solidFill>
                    <a:miter lim="800000"/>
                    <a:headEnd type="none" w="med" len="med"/>
                    <a:tailEnd type="none" w="med" len="med"/>
                  </a14:hiddenLine>
                </a:ext>
              </a:extLst>
            </p:spPr>
            <p:txBody>
              <a:bodyPr lIns="0" tIns="0" rIns="0" bIns="0"/>
              <a:lstStyle/>
              <a:p>
                <a:endParaRPr lang="en-US" sz="1470">
                  <a:cs typeface="+mn-ea"/>
                  <a:sym typeface="+mn-lt"/>
                </a:endParaRPr>
              </a:p>
            </p:txBody>
          </p:sp>
          <p:sp>
            <p:nvSpPr>
              <p:cNvPr id="74" name="Rectangle 19"/>
              <p:cNvSpPr/>
              <p:nvPr/>
            </p:nvSpPr>
            <p:spPr bwMode="auto">
              <a:xfrm>
                <a:off x="567" y="-2027"/>
                <a:ext cx="745"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a:r>
                  <a:rPr lang="en-US" sz="1029" dirty="0">
                    <a:solidFill>
                      <a:srgbClr val="2C3637"/>
                    </a:solidFill>
                    <a:cs typeface="+mn-ea"/>
                    <a:sym typeface="+mn-lt"/>
                  </a:rPr>
                  <a:t>40%</a:t>
                </a:r>
              </a:p>
            </p:txBody>
          </p:sp>
        </p:grpSp>
        <p:cxnSp>
          <p:nvCxnSpPr>
            <p:cNvPr id="72" name="Straight Connector 21"/>
            <p:cNvCxnSpPr>
              <a:endCxn id="73" idx="2"/>
            </p:cNvCxnSpPr>
            <p:nvPr/>
          </p:nvCxnSpPr>
          <p:spPr>
            <a:xfrm>
              <a:off x="3757600" y="2406455"/>
              <a:ext cx="22145" cy="1170000"/>
            </a:xfrm>
            <a:prstGeom prst="line">
              <a:avLst/>
            </a:prstGeom>
            <a:ln w="19050">
              <a:solidFill>
                <a:srgbClr val="C00000"/>
              </a:solidFill>
              <a:prstDash val="sysDot"/>
              <a:headEnd type="oval" w="lg" len="lg"/>
              <a:tailEnd type="none" w="lg" len="lg"/>
            </a:ln>
          </p:spPr>
          <p:style>
            <a:lnRef idx="1">
              <a:schemeClr val="accent1"/>
            </a:lnRef>
            <a:fillRef idx="0">
              <a:schemeClr val="accent1"/>
            </a:fillRef>
            <a:effectRef idx="0">
              <a:schemeClr val="accent1"/>
            </a:effectRef>
            <a:fontRef idx="minor">
              <a:schemeClr val="tx1"/>
            </a:fontRef>
          </p:style>
        </p:cxnSp>
      </p:grpSp>
      <p:grpSp>
        <p:nvGrpSpPr>
          <p:cNvPr id="75" name="Group 24"/>
          <p:cNvGrpSpPr/>
          <p:nvPr/>
        </p:nvGrpSpPr>
        <p:grpSpPr>
          <a:xfrm>
            <a:off x="2061801" y="1419365"/>
            <a:ext cx="877187" cy="1543303"/>
            <a:chOff x="4103989" y="2062474"/>
            <a:chExt cx="1592209" cy="2804737"/>
          </a:xfrm>
        </p:grpSpPr>
        <p:grpSp>
          <p:nvGrpSpPr>
            <p:cNvPr id="76" name="Group 20"/>
            <p:cNvGrpSpPr/>
            <p:nvPr/>
          </p:nvGrpSpPr>
          <p:grpSpPr bwMode="auto">
            <a:xfrm>
              <a:off x="4103989" y="2062474"/>
              <a:ext cx="1592209" cy="2804737"/>
              <a:chOff x="0" y="-2601"/>
              <a:chExt cx="1894" cy="3658"/>
            </a:xfrm>
          </p:grpSpPr>
          <p:sp>
            <p:nvSpPr>
              <p:cNvPr id="78" name="Freeform 21"/>
              <p:cNvSpPr/>
              <p:nvPr/>
            </p:nvSpPr>
            <p:spPr bwMode="auto">
              <a:xfrm>
                <a:off x="0" y="-17"/>
                <a:ext cx="1894" cy="1074"/>
              </a:xfrm>
              <a:custGeom>
                <a:avLst/>
                <a:gdLst>
                  <a:gd name="T0" fmla="*/ 0 w 21600"/>
                  <a:gd name="T1" fmla="*/ 21600 h 21600"/>
                  <a:gd name="T2" fmla="*/ 21600 w 21600"/>
                  <a:gd name="T3" fmla="*/ 21600 h 21600"/>
                  <a:gd name="T4" fmla="*/ 10849 w 21600"/>
                  <a:gd name="T5" fmla="*/ 0 h 21600"/>
                  <a:gd name="T6" fmla="*/ 0 w 21600"/>
                  <a:gd name="T7" fmla="*/ 21600 h 21600"/>
                  <a:gd name="T8" fmla="*/ 0 w 21600"/>
                  <a:gd name="T9" fmla="*/ 21600 h 21600"/>
                </a:gdLst>
                <a:ahLst/>
                <a:cxnLst>
                  <a:cxn ang="0">
                    <a:pos x="T0" y="T1"/>
                  </a:cxn>
                  <a:cxn ang="0">
                    <a:pos x="T2" y="T3"/>
                  </a:cxn>
                  <a:cxn ang="0">
                    <a:pos x="T4" y="T5"/>
                  </a:cxn>
                  <a:cxn ang="0">
                    <a:pos x="T6" y="T7"/>
                  </a:cxn>
                  <a:cxn ang="0">
                    <a:pos x="T8" y="T9"/>
                  </a:cxn>
                </a:cxnLst>
                <a:rect l="0" t="0" r="r" b="b"/>
                <a:pathLst>
                  <a:path w="21600" h="21600">
                    <a:moveTo>
                      <a:pt x="0" y="21600"/>
                    </a:moveTo>
                    <a:lnTo>
                      <a:pt x="21600" y="21600"/>
                    </a:lnTo>
                    <a:cubicBezTo>
                      <a:pt x="15074" y="15093"/>
                      <a:pt x="10849" y="0"/>
                      <a:pt x="10849" y="0"/>
                    </a:cubicBezTo>
                    <a:cubicBezTo>
                      <a:pt x="7796" y="12113"/>
                      <a:pt x="0" y="21600"/>
                      <a:pt x="0" y="21600"/>
                    </a:cubicBezTo>
                    <a:close/>
                    <a:moveTo>
                      <a:pt x="0" y="21600"/>
                    </a:moveTo>
                  </a:path>
                </a:pathLst>
              </a:custGeom>
              <a:solidFill>
                <a:srgbClr val="C00000"/>
              </a:solidFill>
              <a:ln>
                <a:noFill/>
              </a:ln>
              <a:extLst>
                <a:ext uri="{91240B29-F687-4F45-9708-019B960494DF}">
                  <a14:hiddenLine xmlns:a14="http://schemas.microsoft.com/office/drawing/2010/main" w="25400">
                    <a:solidFill>
                      <a:schemeClr val="tx1">
                        <a:alpha val="79999"/>
                      </a:schemeClr>
                    </a:solidFill>
                    <a:miter lim="800000"/>
                    <a:headEnd type="none" w="med" len="med"/>
                    <a:tailEnd type="none" w="med" len="med"/>
                  </a14:hiddenLine>
                </a:ext>
              </a:extLst>
            </p:spPr>
            <p:txBody>
              <a:bodyPr lIns="0" tIns="0" rIns="0" bIns="0"/>
              <a:lstStyle/>
              <a:p>
                <a:endParaRPr lang="en-US" sz="1470">
                  <a:cs typeface="+mn-ea"/>
                  <a:sym typeface="+mn-lt"/>
                </a:endParaRPr>
              </a:p>
            </p:txBody>
          </p:sp>
          <p:sp>
            <p:nvSpPr>
              <p:cNvPr id="79" name="Rectangle 22"/>
              <p:cNvSpPr/>
              <p:nvPr/>
            </p:nvSpPr>
            <p:spPr bwMode="auto">
              <a:xfrm>
                <a:off x="556" y="-2601"/>
                <a:ext cx="745"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a:r>
                  <a:rPr lang="en-US" sz="1029" dirty="0">
                    <a:solidFill>
                      <a:srgbClr val="2C3637"/>
                    </a:solidFill>
                    <a:cs typeface="+mn-ea"/>
                    <a:sym typeface="+mn-lt"/>
                  </a:rPr>
                  <a:t>30%</a:t>
                </a:r>
              </a:p>
            </p:txBody>
          </p:sp>
        </p:grpSp>
        <p:cxnSp>
          <p:nvCxnSpPr>
            <p:cNvPr id="77" name="Straight Connector 26"/>
            <p:cNvCxnSpPr/>
            <p:nvPr/>
          </p:nvCxnSpPr>
          <p:spPr>
            <a:xfrm>
              <a:off x="4881901" y="2406454"/>
              <a:ext cx="21804" cy="1594037"/>
            </a:xfrm>
            <a:prstGeom prst="line">
              <a:avLst/>
            </a:prstGeom>
            <a:ln w="19050">
              <a:solidFill>
                <a:srgbClr val="C00000"/>
              </a:solidFill>
              <a:prstDash val="sysDot"/>
              <a:headEnd type="oval" w="lg" len="lg"/>
              <a:tailEnd type="none" w="lg" len="lg"/>
            </a:ln>
          </p:spPr>
          <p:style>
            <a:lnRef idx="1">
              <a:schemeClr val="accent1"/>
            </a:lnRef>
            <a:fillRef idx="0">
              <a:schemeClr val="accent1"/>
            </a:fillRef>
            <a:effectRef idx="0">
              <a:schemeClr val="accent1"/>
            </a:effectRef>
            <a:fontRef idx="minor">
              <a:schemeClr val="tx1"/>
            </a:fontRef>
          </p:style>
        </p:cxnSp>
      </p:grpSp>
      <p:grpSp>
        <p:nvGrpSpPr>
          <p:cNvPr id="80" name="Group 30"/>
          <p:cNvGrpSpPr/>
          <p:nvPr/>
        </p:nvGrpSpPr>
        <p:grpSpPr>
          <a:xfrm>
            <a:off x="3320300" y="1426998"/>
            <a:ext cx="877187" cy="1536806"/>
            <a:chOff x="6367886" y="2087314"/>
            <a:chExt cx="1592209" cy="2792932"/>
          </a:xfrm>
        </p:grpSpPr>
        <p:grpSp>
          <p:nvGrpSpPr>
            <p:cNvPr id="81" name="Group 23"/>
            <p:cNvGrpSpPr/>
            <p:nvPr/>
          </p:nvGrpSpPr>
          <p:grpSpPr bwMode="auto">
            <a:xfrm>
              <a:off x="6367886" y="2087314"/>
              <a:ext cx="1592209" cy="2792932"/>
              <a:chOff x="0" y="-1789"/>
              <a:chExt cx="1894" cy="3646"/>
            </a:xfrm>
          </p:grpSpPr>
          <p:sp>
            <p:nvSpPr>
              <p:cNvPr id="83" name="Freeform 24"/>
              <p:cNvSpPr/>
              <p:nvPr/>
            </p:nvSpPr>
            <p:spPr bwMode="auto">
              <a:xfrm>
                <a:off x="0" y="0"/>
                <a:ext cx="1894" cy="1857"/>
              </a:xfrm>
              <a:custGeom>
                <a:avLst/>
                <a:gdLst>
                  <a:gd name="T0" fmla="*/ 0 w 21600"/>
                  <a:gd name="T1" fmla="*/ 21600 h 21600"/>
                  <a:gd name="T2" fmla="*/ 21600 w 21600"/>
                  <a:gd name="T3" fmla="*/ 21600 h 21600"/>
                  <a:gd name="T4" fmla="*/ 10849 w 21600"/>
                  <a:gd name="T5" fmla="*/ 0 h 21600"/>
                  <a:gd name="T6" fmla="*/ 0 w 21600"/>
                  <a:gd name="T7" fmla="*/ 21600 h 21600"/>
                  <a:gd name="T8" fmla="*/ 0 w 21600"/>
                  <a:gd name="T9" fmla="*/ 21600 h 21600"/>
                </a:gdLst>
                <a:ahLst/>
                <a:cxnLst>
                  <a:cxn ang="0">
                    <a:pos x="T0" y="T1"/>
                  </a:cxn>
                  <a:cxn ang="0">
                    <a:pos x="T2" y="T3"/>
                  </a:cxn>
                  <a:cxn ang="0">
                    <a:pos x="T4" y="T5"/>
                  </a:cxn>
                  <a:cxn ang="0">
                    <a:pos x="T6" y="T7"/>
                  </a:cxn>
                  <a:cxn ang="0">
                    <a:pos x="T8" y="T9"/>
                  </a:cxn>
                </a:cxnLst>
                <a:rect l="0" t="0" r="r" b="b"/>
                <a:pathLst>
                  <a:path w="21600" h="21600">
                    <a:moveTo>
                      <a:pt x="0" y="21600"/>
                    </a:moveTo>
                    <a:lnTo>
                      <a:pt x="21600" y="21600"/>
                    </a:lnTo>
                    <a:cubicBezTo>
                      <a:pt x="15074" y="15093"/>
                      <a:pt x="10849" y="0"/>
                      <a:pt x="10849" y="0"/>
                    </a:cubicBezTo>
                    <a:cubicBezTo>
                      <a:pt x="7796" y="12113"/>
                      <a:pt x="0" y="21600"/>
                      <a:pt x="0" y="21600"/>
                    </a:cubicBezTo>
                    <a:close/>
                    <a:moveTo>
                      <a:pt x="0" y="21600"/>
                    </a:moveTo>
                  </a:path>
                </a:pathLst>
              </a:custGeom>
              <a:solidFill>
                <a:srgbClr val="C00000"/>
              </a:solidFill>
              <a:ln>
                <a:noFill/>
              </a:ln>
              <a:extLst>
                <a:ext uri="{91240B29-F687-4F45-9708-019B960494DF}">
                  <a14:hiddenLine xmlns:a14="http://schemas.microsoft.com/office/drawing/2010/main" w="25400">
                    <a:solidFill>
                      <a:schemeClr val="tx1">
                        <a:alpha val="79999"/>
                      </a:schemeClr>
                    </a:solidFill>
                    <a:miter lim="800000"/>
                    <a:headEnd type="none" w="med" len="med"/>
                    <a:tailEnd type="none" w="med" len="med"/>
                  </a14:hiddenLine>
                </a:ext>
              </a:extLst>
            </p:spPr>
            <p:txBody>
              <a:bodyPr lIns="0" tIns="0" rIns="0" bIns="0"/>
              <a:lstStyle/>
              <a:p>
                <a:endParaRPr lang="en-US" sz="1470">
                  <a:cs typeface="+mn-ea"/>
                  <a:sym typeface="+mn-lt"/>
                </a:endParaRPr>
              </a:p>
            </p:txBody>
          </p:sp>
          <p:sp>
            <p:nvSpPr>
              <p:cNvPr id="84" name="Rectangle 25"/>
              <p:cNvSpPr/>
              <p:nvPr/>
            </p:nvSpPr>
            <p:spPr bwMode="auto">
              <a:xfrm>
                <a:off x="578" y="-1789"/>
                <a:ext cx="745"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a:r>
                  <a:rPr lang="en-US" sz="1029" dirty="0">
                    <a:solidFill>
                      <a:srgbClr val="2C3637"/>
                    </a:solidFill>
                    <a:cs typeface="+mn-ea"/>
                    <a:sym typeface="+mn-lt"/>
                  </a:rPr>
                  <a:t>65%</a:t>
                </a:r>
              </a:p>
            </p:txBody>
          </p:sp>
        </p:grpSp>
        <p:cxnSp>
          <p:nvCxnSpPr>
            <p:cNvPr id="82" name="Straight Connector 32"/>
            <p:cNvCxnSpPr/>
            <p:nvPr/>
          </p:nvCxnSpPr>
          <p:spPr>
            <a:xfrm rot="5400000" flipV="1">
              <a:off x="6659990" y="2908313"/>
              <a:ext cx="1008000" cy="4283"/>
            </a:xfrm>
            <a:prstGeom prst="line">
              <a:avLst/>
            </a:prstGeom>
            <a:ln w="19050">
              <a:solidFill>
                <a:srgbClr val="C00000"/>
              </a:solidFill>
              <a:prstDash val="sysDot"/>
              <a:headEnd type="oval" w="lg" len="lg"/>
              <a:tailEnd type="none" w="lg" len="lg"/>
            </a:ln>
          </p:spPr>
          <p:style>
            <a:lnRef idx="1">
              <a:schemeClr val="accent1"/>
            </a:lnRef>
            <a:fillRef idx="0">
              <a:schemeClr val="accent1"/>
            </a:fillRef>
            <a:effectRef idx="0">
              <a:schemeClr val="accent1"/>
            </a:effectRef>
            <a:fontRef idx="minor">
              <a:schemeClr val="tx1"/>
            </a:fontRef>
          </p:style>
        </p:cxnSp>
      </p:grpSp>
      <p:grpSp>
        <p:nvGrpSpPr>
          <p:cNvPr id="85" name="Group 35"/>
          <p:cNvGrpSpPr/>
          <p:nvPr/>
        </p:nvGrpSpPr>
        <p:grpSpPr>
          <a:xfrm>
            <a:off x="2667881" y="1423392"/>
            <a:ext cx="877650" cy="1539507"/>
            <a:chOff x="5204412" y="2082406"/>
            <a:chExt cx="1593049" cy="2797840"/>
          </a:xfrm>
        </p:grpSpPr>
        <p:grpSp>
          <p:nvGrpSpPr>
            <p:cNvPr id="86" name="Group 14"/>
            <p:cNvGrpSpPr/>
            <p:nvPr/>
          </p:nvGrpSpPr>
          <p:grpSpPr bwMode="auto">
            <a:xfrm>
              <a:off x="5204412" y="2082406"/>
              <a:ext cx="1593049" cy="2797840"/>
              <a:chOff x="0" y="-1020"/>
              <a:chExt cx="1894" cy="3651"/>
            </a:xfrm>
          </p:grpSpPr>
          <p:sp>
            <p:nvSpPr>
              <p:cNvPr id="88" name="Freeform 15"/>
              <p:cNvSpPr/>
              <p:nvPr/>
            </p:nvSpPr>
            <p:spPr bwMode="auto">
              <a:xfrm>
                <a:off x="0" y="0"/>
                <a:ext cx="1894" cy="2631"/>
              </a:xfrm>
              <a:custGeom>
                <a:avLst/>
                <a:gdLst>
                  <a:gd name="T0" fmla="*/ 0 w 21600"/>
                  <a:gd name="T1" fmla="*/ 21600 h 21600"/>
                  <a:gd name="T2" fmla="*/ 21600 w 21600"/>
                  <a:gd name="T3" fmla="*/ 21600 h 21600"/>
                  <a:gd name="T4" fmla="*/ 10849 w 21600"/>
                  <a:gd name="T5" fmla="*/ 0 h 21600"/>
                  <a:gd name="T6" fmla="*/ 0 w 21600"/>
                  <a:gd name="T7" fmla="*/ 21600 h 21600"/>
                  <a:gd name="T8" fmla="*/ 0 w 21600"/>
                  <a:gd name="T9" fmla="*/ 21600 h 21600"/>
                </a:gdLst>
                <a:ahLst/>
                <a:cxnLst>
                  <a:cxn ang="0">
                    <a:pos x="T0" y="T1"/>
                  </a:cxn>
                  <a:cxn ang="0">
                    <a:pos x="T2" y="T3"/>
                  </a:cxn>
                  <a:cxn ang="0">
                    <a:pos x="T4" y="T5"/>
                  </a:cxn>
                  <a:cxn ang="0">
                    <a:pos x="T6" y="T7"/>
                  </a:cxn>
                  <a:cxn ang="0">
                    <a:pos x="T8" y="T9"/>
                  </a:cxn>
                </a:cxnLst>
                <a:rect l="0" t="0" r="r" b="b"/>
                <a:pathLst>
                  <a:path w="21600" h="21600">
                    <a:moveTo>
                      <a:pt x="0" y="21600"/>
                    </a:moveTo>
                    <a:lnTo>
                      <a:pt x="21600" y="21600"/>
                    </a:lnTo>
                    <a:cubicBezTo>
                      <a:pt x="15074" y="15093"/>
                      <a:pt x="10849" y="0"/>
                      <a:pt x="10849" y="0"/>
                    </a:cubicBezTo>
                    <a:cubicBezTo>
                      <a:pt x="7796" y="12113"/>
                      <a:pt x="0" y="21600"/>
                      <a:pt x="0" y="21600"/>
                    </a:cubicBezTo>
                    <a:close/>
                    <a:moveTo>
                      <a:pt x="0" y="21600"/>
                    </a:moveTo>
                  </a:path>
                </a:pathLst>
              </a:custGeom>
              <a:solidFill>
                <a:srgbClr val="E62A2A">
                  <a:alpha val="80000"/>
                </a:srgbClr>
              </a:solidFill>
              <a:ln>
                <a:noFill/>
              </a:ln>
              <a:extLst>
                <a:ext uri="{91240B29-F687-4F45-9708-019B960494DF}">
                  <a14:hiddenLine xmlns:a14="http://schemas.microsoft.com/office/drawing/2010/main" w="25400">
                    <a:solidFill>
                      <a:schemeClr val="tx1">
                        <a:alpha val="79999"/>
                      </a:schemeClr>
                    </a:solidFill>
                    <a:miter lim="800000"/>
                    <a:headEnd type="none" w="med" len="med"/>
                    <a:tailEnd type="none" w="med" len="med"/>
                  </a14:hiddenLine>
                </a:ext>
              </a:extLst>
            </p:spPr>
            <p:txBody>
              <a:bodyPr lIns="0" tIns="0" rIns="0" bIns="0"/>
              <a:lstStyle/>
              <a:p>
                <a:endParaRPr lang="en-US" sz="1470">
                  <a:cs typeface="+mn-ea"/>
                  <a:sym typeface="+mn-lt"/>
                </a:endParaRPr>
              </a:p>
            </p:txBody>
          </p:sp>
          <p:sp>
            <p:nvSpPr>
              <p:cNvPr id="89" name="Rectangle 16"/>
              <p:cNvSpPr/>
              <p:nvPr/>
            </p:nvSpPr>
            <p:spPr bwMode="auto">
              <a:xfrm>
                <a:off x="570" y="-1020"/>
                <a:ext cx="745"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a:r>
                  <a:rPr lang="en-US" sz="1029" dirty="0">
                    <a:solidFill>
                      <a:srgbClr val="2C3637"/>
                    </a:solidFill>
                    <a:cs typeface="+mn-ea"/>
                    <a:sym typeface="+mn-lt"/>
                  </a:rPr>
                  <a:t>85%</a:t>
                </a:r>
              </a:p>
            </p:txBody>
          </p:sp>
        </p:grpSp>
        <p:cxnSp>
          <p:nvCxnSpPr>
            <p:cNvPr id="87" name="Straight Connector 37"/>
            <p:cNvCxnSpPr/>
            <p:nvPr/>
          </p:nvCxnSpPr>
          <p:spPr>
            <a:xfrm rot="5400000" flipV="1">
              <a:off x="5788028" y="2633036"/>
              <a:ext cx="432000" cy="4284"/>
            </a:xfrm>
            <a:prstGeom prst="line">
              <a:avLst/>
            </a:prstGeom>
            <a:ln w="19050">
              <a:solidFill>
                <a:srgbClr val="C00000"/>
              </a:solidFill>
              <a:prstDash val="sysDot"/>
              <a:headEnd type="oval" w="lg" len="lg"/>
              <a:tailEnd type="none" w="lg" len="lg"/>
            </a:ln>
          </p:spPr>
          <p:style>
            <a:lnRef idx="1">
              <a:schemeClr val="accent1"/>
            </a:lnRef>
            <a:fillRef idx="0">
              <a:schemeClr val="accent1"/>
            </a:fillRef>
            <a:effectRef idx="0">
              <a:schemeClr val="accent1"/>
            </a:effectRef>
            <a:fontRef idx="minor">
              <a:schemeClr val="tx1"/>
            </a:fontRef>
          </p:style>
        </p:cxnSp>
      </p:grpSp>
      <p:grpSp>
        <p:nvGrpSpPr>
          <p:cNvPr id="90" name="Group 41"/>
          <p:cNvGrpSpPr/>
          <p:nvPr/>
        </p:nvGrpSpPr>
        <p:grpSpPr>
          <a:xfrm>
            <a:off x="3923417" y="1430722"/>
            <a:ext cx="877187" cy="1526846"/>
            <a:chOff x="7507820" y="2092379"/>
            <a:chExt cx="1592209" cy="2774832"/>
          </a:xfrm>
        </p:grpSpPr>
        <p:grpSp>
          <p:nvGrpSpPr>
            <p:cNvPr id="91" name="Group 26"/>
            <p:cNvGrpSpPr/>
            <p:nvPr/>
          </p:nvGrpSpPr>
          <p:grpSpPr bwMode="auto">
            <a:xfrm>
              <a:off x="7507820" y="2092379"/>
              <a:ext cx="1592209" cy="2774832"/>
              <a:chOff x="0" y="-2562"/>
              <a:chExt cx="1894" cy="3619"/>
            </a:xfrm>
          </p:grpSpPr>
          <p:sp>
            <p:nvSpPr>
              <p:cNvPr id="93" name="Freeform 27"/>
              <p:cNvSpPr/>
              <p:nvPr/>
            </p:nvSpPr>
            <p:spPr bwMode="auto">
              <a:xfrm>
                <a:off x="0" y="-17"/>
                <a:ext cx="1894" cy="1074"/>
              </a:xfrm>
              <a:custGeom>
                <a:avLst/>
                <a:gdLst>
                  <a:gd name="T0" fmla="*/ 0 w 21600"/>
                  <a:gd name="T1" fmla="*/ 21600 h 21600"/>
                  <a:gd name="T2" fmla="*/ 21600 w 21600"/>
                  <a:gd name="T3" fmla="*/ 21600 h 21600"/>
                  <a:gd name="T4" fmla="*/ 10849 w 21600"/>
                  <a:gd name="T5" fmla="*/ 0 h 21600"/>
                  <a:gd name="T6" fmla="*/ 0 w 21600"/>
                  <a:gd name="T7" fmla="*/ 21600 h 21600"/>
                  <a:gd name="T8" fmla="*/ 0 w 21600"/>
                  <a:gd name="T9" fmla="*/ 21600 h 21600"/>
                </a:gdLst>
                <a:ahLst/>
                <a:cxnLst>
                  <a:cxn ang="0">
                    <a:pos x="T0" y="T1"/>
                  </a:cxn>
                  <a:cxn ang="0">
                    <a:pos x="T2" y="T3"/>
                  </a:cxn>
                  <a:cxn ang="0">
                    <a:pos x="T4" y="T5"/>
                  </a:cxn>
                  <a:cxn ang="0">
                    <a:pos x="T6" y="T7"/>
                  </a:cxn>
                  <a:cxn ang="0">
                    <a:pos x="T8" y="T9"/>
                  </a:cxn>
                </a:cxnLst>
                <a:rect l="0" t="0" r="r" b="b"/>
                <a:pathLst>
                  <a:path w="21600" h="21600">
                    <a:moveTo>
                      <a:pt x="0" y="21600"/>
                    </a:moveTo>
                    <a:lnTo>
                      <a:pt x="21600" y="21600"/>
                    </a:lnTo>
                    <a:cubicBezTo>
                      <a:pt x="15074" y="15093"/>
                      <a:pt x="10849" y="0"/>
                      <a:pt x="10849" y="0"/>
                    </a:cubicBezTo>
                    <a:cubicBezTo>
                      <a:pt x="7796" y="12113"/>
                      <a:pt x="0" y="21600"/>
                      <a:pt x="0" y="21600"/>
                    </a:cubicBezTo>
                    <a:close/>
                    <a:moveTo>
                      <a:pt x="0" y="21600"/>
                    </a:moveTo>
                  </a:path>
                </a:pathLst>
              </a:custGeom>
              <a:solidFill>
                <a:srgbClr val="E62A2A">
                  <a:alpha val="80000"/>
                </a:srgbClr>
              </a:solidFill>
              <a:ln>
                <a:noFill/>
              </a:ln>
              <a:extLst>
                <a:ext uri="{91240B29-F687-4F45-9708-019B960494DF}">
                  <a14:hiddenLine xmlns:a14="http://schemas.microsoft.com/office/drawing/2010/main" w="25400">
                    <a:solidFill>
                      <a:schemeClr val="tx1">
                        <a:alpha val="79999"/>
                      </a:schemeClr>
                    </a:solidFill>
                    <a:miter lim="800000"/>
                    <a:headEnd type="none" w="med" len="med"/>
                    <a:tailEnd type="none" w="med" len="med"/>
                  </a14:hiddenLine>
                </a:ext>
              </a:extLst>
            </p:spPr>
            <p:txBody>
              <a:bodyPr lIns="0" tIns="0" rIns="0" bIns="0"/>
              <a:lstStyle/>
              <a:p>
                <a:endParaRPr lang="en-US" sz="1470">
                  <a:cs typeface="+mn-ea"/>
                  <a:sym typeface="+mn-lt"/>
                </a:endParaRPr>
              </a:p>
            </p:txBody>
          </p:sp>
          <p:sp>
            <p:nvSpPr>
              <p:cNvPr id="94" name="Rectangle 28"/>
              <p:cNvSpPr/>
              <p:nvPr/>
            </p:nvSpPr>
            <p:spPr bwMode="auto">
              <a:xfrm>
                <a:off x="590" y="-2562"/>
                <a:ext cx="745" cy="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ctr"/>
              <a:lstStyle/>
              <a:p>
                <a:pPr algn="ctr"/>
                <a:r>
                  <a:rPr lang="en-US" sz="1029" dirty="0">
                    <a:solidFill>
                      <a:srgbClr val="2C3637"/>
                    </a:solidFill>
                    <a:cs typeface="+mn-ea"/>
                    <a:sym typeface="+mn-lt"/>
                  </a:rPr>
                  <a:t>35%</a:t>
                </a:r>
              </a:p>
            </p:txBody>
          </p:sp>
        </p:grpSp>
        <p:cxnSp>
          <p:nvCxnSpPr>
            <p:cNvPr id="92" name="Straight Connector 43"/>
            <p:cNvCxnSpPr/>
            <p:nvPr/>
          </p:nvCxnSpPr>
          <p:spPr>
            <a:xfrm>
              <a:off x="8320445" y="2406454"/>
              <a:ext cx="0" cy="1594037"/>
            </a:xfrm>
            <a:prstGeom prst="line">
              <a:avLst/>
            </a:prstGeom>
            <a:ln w="19050">
              <a:solidFill>
                <a:srgbClr val="C00000"/>
              </a:solidFill>
              <a:prstDash val="sysDot"/>
              <a:headEnd type="oval" w="lg" len="lg"/>
              <a:tailEnd type="none" w="lg" len="lg"/>
            </a:ln>
          </p:spPr>
          <p:style>
            <a:lnRef idx="1">
              <a:schemeClr val="accent1"/>
            </a:lnRef>
            <a:fillRef idx="0">
              <a:schemeClr val="accent1"/>
            </a:fillRef>
            <a:effectRef idx="0">
              <a:schemeClr val="accent1"/>
            </a:effectRef>
            <a:fontRef idx="minor">
              <a:schemeClr val="tx1"/>
            </a:fontRef>
          </p:style>
        </p:cxnSp>
      </p:grpSp>
      <p:sp>
        <p:nvSpPr>
          <p:cNvPr id="95" name="Content Placeholder 2"/>
          <p:cNvSpPr txBox="1"/>
          <p:nvPr/>
        </p:nvSpPr>
        <p:spPr>
          <a:xfrm>
            <a:off x="1697863" y="3155226"/>
            <a:ext cx="2798019" cy="795639"/>
          </a:xfrm>
          <a:prstGeom prst="rect">
            <a:avLst/>
          </a:prstGeom>
        </p:spPr>
        <p:txBody>
          <a:bodyPr vert="horz" lIns="67204" tIns="33602" rIns="67204" bIns="33602" rtlCol="0">
            <a:normAutofit fontScale="90000" lnSpcReduction="10000"/>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sz="1764" b="1" dirty="0">
                <a:solidFill>
                  <a:schemeClr val="tx1">
                    <a:lumMod val="75000"/>
                    <a:lumOff val="25000"/>
                  </a:schemeClr>
                </a:solidFill>
                <a:cs typeface="+mn-ea"/>
                <a:sym typeface="+mn-lt"/>
              </a:rPr>
              <a:t>此处添加标题</a:t>
            </a:r>
          </a:p>
          <a:p>
            <a:pPr marL="0" indent="0" algn="ctr">
              <a:buNone/>
            </a:pPr>
            <a:r>
              <a:rPr lang="zh-CN" altLang="en-US" sz="1176" dirty="0">
                <a:solidFill>
                  <a:schemeClr val="tx1">
                    <a:lumMod val="75000"/>
                    <a:lumOff val="25000"/>
                  </a:schemeClr>
                </a:solidFill>
                <a:cs typeface="+mn-ea"/>
                <a:sym typeface="+mn-lt"/>
              </a:rPr>
              <a:t>点击输入简要文字解说，解说文字尽量概括精炼，不用多余的文字修饰，简洁精准的 解说所提炼的核心概念。</a:t>
            </a:r>
          </a:p>
        </p:txBody>
      </p:sp>
      <p:sp>
        <p:nvSpPr>
          <p:cNvPr id="96" name="TextBox 102"/>
          <p:cNvSpPr txBox="1"/>
          <p:nvPr/>
        </p:nvSpPr>
        <p:spPr>
          <a:xfrm>
            <a:off x="1565075" y="2794216"/>
            <a:ext cx="621650" cy="363818"/>
          </a:xfrm>
          <a:prstGeom prst="rect">
            <a:avLst/>
          </a:prstGeom>
          <a:noFill/>
        </p:spPr>
        <p:txBody>
          <a:bodyPr wrap="square" rtlCol="0">
            <a:spAutoFit/>
          </a:bodyPr>
          <a:lstStyle/>
          <a:p>
            <a:pPr algn="ctr"/>
            <a:r>
              <a:rPr lang="zh-CN" altLang="en-US" sz="882" dirty="0">
                <a:solidFill>
                  <a:schemeClr val="bg1">
                    <a:lumMod val="95000"/>
                  </a:schemeClr>
                </a:solidFill>
                <a:cs typeface="+mn-ea"/>
                <a:sym typeface="+mn-lt"/>
              </a:rPr>
              <a:t>输入标题</a:t>
            </a:r>
            <a:endParaRPr lang="id-ID" sz="882" b="1" dirty="0">
              <a:solidFill>
                <a:schemeClr val="bg1">
                  <a:lumMod val="95000"/>
                </a:schemeClr>
              </a:solidFill>
              <a:cs typeface="+mn-ea"/>
              <a:sym typeface="+mn-lt"/>
            </a:endParaRPr>
          </a:p>
        </p:txBody>
      </p:sp>
      <p:sp>
        <p:nvSpPr>
          <p:cNvPr id="97" name="TextBox 103"/>
          <p:cNvSpPr txBox="1"/>
          <p:nvPr/>
        </p:nvSpPr>
        <p:spPr>
          <a:xfrm>
            <a:off x="2239648" y="2797905"/>
            <a:ext cx="569662" cy="363818"/>
          </a:xfrm>
          <a:prstGeom prst="rect">
            <a:avLst/>
          </a:prstGeom>
          <a:noFill/>
        </p:spPr>
        <p:txBody>
          <a:bodyPr wrap="square" rtlCol="0">
            <a:spAutoFit/>
          </a:bodyPr>
          <a:lstStyle/>
          <a:p>
            <a:pPr algn="ctr"/>
            <a:r>
              <a:rPr lang="zh-CN" altLang="en-US" sz="882" dirty="0">
                <a:solidFill>
                  <a:schemeClr val="bg1">
                    <a:lumMod val="95000"/>
                  </a:schemeClr>
                </a:solidFill>
                <a:cs typeface="+mn-ea"/>
                <a:sym typeface="+mn-lt"/>
              </a:rPr>
              <a:t>输入标题</a:t>
            </a:r>
            <a:endParaRPr lang="id-ID" sz="882" b="1" dirty="0">
              <a:solidFill>
                <a:schemeClr val="bg1">
                  <a:lumMod val="95000"/>
                </a:schemeClr>
              </a:solidFill>
              <a:cs typeface="+mn-ea"/>
              <a:sym typeface="+mn-lt"/>
            </a:endParaRPr>
          </a:p>
        </p:txBody>
      </p:sp>
      <p:sp>
        <p:nvSpPr>
          <p:cNvPr id="98" name="TextBox 104"/>
          <p:cNvSpPr txBox="1"/>
          <p:nvPr/>
        </p:nvSpPr>
        <p:spPr>
          <a:xfrm>
            <a:off x="2786418" y="2789678"/>
            <a:ext cx="617526" cy="363818"/>
          </a:xfrm>
          <a:prstGeom prst="rect">
            <a:avLst/>
          </a:prstGeom>
          <a:noFill/>
        </p:spPr>
        <p:txBody>
          <a:bodyPr wrap="square" rtlCol="0">
            <a:spAutoFit/>
          </a:bodyPr>
          <a:lstStyle/>
          <a:p>
            <a:pPr algn="ctr"/>
            <a:r>
              <a:rPr lang="zh-CN" altLang="en-US" sz="882" dirty="0">
                <a:solidFill>
                  <a:schemeClr val="bg1">
                    <a:lumMod val="95000"/>
                  </a:schemeClr>
                </a:solidFill>
                <a:cs typeface="+mn-ea"/>
                <a:sym typeface="+mn-lt"/>
              </a:rPr>
              <a:t>输入标题</a:t>
            </a:r>
            <a:endParaRPr lang="id-ID" sz="882" b="1" dirty="0">
              <a:solidFill>
                <a:schemeClr val="bg1">
                  <a:lumMod val="95000"/>
                </a:schemeClr>
              </a:solidFill>
              <a:cs typeface="+mn-ea"/>
              <a:sym typeface="+mn-lt"/>
            </a:endParaRPr>
          </a:p>
        </p:txBody>
      </p:sp>
      <p:sp>
        <p:nvSpPr>
          <p:cNvPr id="99" name="TextBox 105"/>
          <p:cNvSpPr txBox="1"/>
          <p:nvPr/>
        </p:nvSpPr>
        <p:spPr>
          <a:xfrm>
            <a:off x="3456867" y="2794216"/>
            <a:ext cx="580291" cy="363818"/>
          </a:xfrm>
          <a:prstGeom prst="rect">
            <a:avLst/>
          </a:prstGeom>
          <a:noFill/>
        </p:spPr>
        <p:txBody>
          <a:bodyPr wrap="square" rtlCol="0">
            <a:spAutoFit/>
          </a:bodyPr>
          <a:lstStyle/>
          <a:p>
            <a:pPr algn="ctr"/>
            <a:r>
              <a:rPr lang="zh-CN" altLang="en-US" sz="882" dirty="0">
                <a:solidFill>
                  <a:schemeClr val="bg1">
                    <a:lumMod val="95000"/>
                  </a:schemeClr>
                </a:solidFill>
                <a:cs typeface="+mn-ea"/>
                <a:sym typeface="+mn-lt"/>
              </a:rPr>
              <a:t>输入标题</a:t>
            </a:r>
            <a:endParaRPr lang="id-ID" sz="882" b="1" dirty="0">
              <a:solidFill>
                <a:schemeClr val="bg1">
                  <a:lumMod val="95000"/>
                </a:schemeClr>
              </a:solidFill>
              <a:cs typeface="+mn-ea"/>
              <a:sym typeface="+mn-lt"/>
            </a:endParaRPr>
          </a:p>
        </p:txBody>
      </p:sp>
      <p:sp>
        <p:nvSpPr>
          <p:cNvPr id="100" name="TextBox 106"/>
          <p:cNvSpPr txBox="1"/>
          <p:nvPr/>
        </p:nvSpPr>
        <p:spPr>
          <a:xfrm>
            <a:off x="4039015" y="2801590"/>
            <a:ext cx="653233" cy="228076"/>
          </a:xfrm>
          <a:prstGeom prst="rect">
            <a:avLst/>
          </a:prstGeom>
          <a:noFill/>
        </p:spPr>
        <p:txBody>
          <a:bodyPr wrap="square" rtlCol="0">
            <a:spAutoFit/>
          </a:bodyPr>
          <a:lstStyle/>
          <a:p>
            <a:pPr algn="ctr"/>
            <a:r>
              <a:rPr lang="zh-CN" altLang="en-US" sz="882" dirty="0">
                <a:solidFill>
                  <a:schemeClr val="bg1">
                    <a:lumMod val="95000"/>
                  </a:schemeClr>
                </a:solidFill>
                <a:cs typeface="+mn-ea"/>
                <a:sym typeface="+mn-lt"/>
              </a:rPr>
              <a:t>输入标题</a:t>
            </a:r>
            <a:endParaRPr lang="id-ID" sz="882" b="1" dirty="0">
              <a:solidFill>
                <a:schemeClr val="bg1">
                  <a:lumMod val="95000"/>
                </a:schemeClr>
              </a:solidFill>
              <a:cs typeface="+mn-ea"/>
              <a:sym typeface="+mn-lt"/>
            </a:endParaRPr>
          </a:p>
        </p:txBody>
      </p:sp>
    </p:spTree>
    <p:extLst>
      <p:ext uri="{BB962C8B-B14F-4D97-AF65-F5344CB8AC3E}">
        <p14:creationId xmlns:p14="http://schemas.microsoft.com/office/powerpoint/2010/main" val="2004977867"/>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58"/>
                                        </p:tgtEl>
                                        <p:attrNameLst>
                                          <p:attrName>style.visibility</p:attrName>
                                        </p:attrNameLst>
                                      </p:cBhvr>
                                      <p:to>
                                        <p:strVal val="visible"/>
                                      </p:to>
                                    </p:set>
                                    <p:anim calcmode="lin" valueType="num">
                                      <p:cBhvr additive="base">
                                        <p:cTn id="15" dur="500" fill="hold"/>
                                        <p:tgtEl>
                                          <p:spTgt spid="58"/>
                                        </p:tgtEl>
                                        <p:attrNameLst>
                                          <p:attrName>ppt_x</p:attrName>
                                        </p:attrNameLst>
                                      </p:cBhvr>
                                      <p:tavLst>
                                        <p:tav tm="0">
                                          <p:val>
                                            <p:strVal val="#ppt_x"/>
                                          </p:val>
                                        </p:tav>
                                        <p:tav tm="100000">
                                          <p:val>
                                            <p:strVal val="#ppt_x"/>
                                          </p:val>
                                        </p:tav>
                                      </p:tavLst>
                                    </p:anim>
                                    <p:anim calcmode="lin" valueType="num">
                                      <p:cBhvr additive="base">
                                        <p:cTn id="16" dur="500" fill="hold"/>
                                        <p:tgtEl>
                                          <p:spTgt spid="58"/>
                                        </p:tgtEl>
                                        <p:attrNameLst>
                                          <p:attrName>ppt_y</p:attrName>
                                        </p:attrNameLst>
                                      </p:cBhvr>
                                      <p:tavLst>
                                        <p:tav tm="0">
                                          <p:val>
                                            <p:strVal val="1+#ppt_h/2"/>
                                          </p:val>
                                        </p:tav>
                                        <p:tav tm="100000">
                                          <p:val>
                                            <p:strVal val="#ppt_y"/>
                                          </p:val>
                                        </p:tav>
                                      </p:tavLst>
                                    </p:anim>
                                  </p:childTnLst>
                                </p:cTn>
                              </p:par>
                              <p:par>
                                <p:cTn id="17" presetID="2" presetClass="entr" presetSubtype="2" fill="hold" grpId="0" nodeType="withEffect">
                                  <p:stCondLst>
                                    <p:cond delay="500"/>
                                  </p:stCondLst>
                                  <p:childTnLst>
                                    <p:set>
                                      <p:cBhvr>
                                        <p:cTn id="18" dur="1" fill="hold">
                                          <p:stCondLst>
                                            <p:cond delay="0"/>
                                          </p:stCondLst>
                                        </p:cTn>
                                        <p:tgtEl>
                                          <p:spTgt spid="59"/>
                                        </p:tgtEl>
                                        <p:attrNameLst>
                                          <p:attrName>style.visibility</p:attrName>
                                        </p:attrNameLst>
                                      </p:cBhvr>
                                      <p:to>
                                        <p:strVal val="visible"/>
                                      </p:to>
                                    </p:set>
                                    <p:anim calcmode="lin" valueType="num">
                                      <p:cBhvr additive="base">
                                        <p:cTn id="19" dur="500" fill="hold"/>
                                        <p:tgtEl>
                                          <p:spTgt spid="59"/>
                                        </p:tgtEl>
                                        <p:attrNameLst>
                                          <p:attrName>ppt_x</p:attrName>
                                        </p:attrNameLst>
                                      </p:cBhvr>
                                      <p:tavLst>
                                        <p:tav tm="0">
                                          <p:val>
                                            <p:strVal val="1+#ppt_w/2"/>
                                          </p:val>
                                        </p:tav>
                                        <p:tav tm="100000">
                                          <p:val>
                                            <p:strVal val="#ppt_x"/>
                                          </p:val>
                                        </p:tav>
                                      </p:tavLst>
                                    </p:anim>
                                    <p:anim calcmode="lin" valueType="num">
                                      <p:cBhvr additive="base">
                                        <p:cTn id="20" dur="500" fill="hold"/>
                                        <p:tgtEl>
                                          <p:spTgt spid="59"/>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500"/>
                                  </p:stCondLst>
                                  <p:childTnLst>
                                    <p:set>
                                      <p:cBhvr>
                                        <p:cTn id="22" dur="1" fill="hold">
                                          <p:stCondLst>
                                            <p:cond delay="0"/>
                                          </p:stCondLst>
                                        </p:cTn>
                                        <p:tgtEl>
                                          <p:spTgt spid="60"/>
                                        </p:tgtEl>
                                        <p:attrNameLst>
                                          <p:attrName>style.visibility</p:attrName>
                                        </p:attrNameLst>
                                      </p:cBhvr>
                                      <p:to>
                                        <p:strVal val="visible"/>
                                      </p:to>
                                    </p:set>
                                    <p:anim calcmode="lin" valueType="num">
                                      <p:cBhvr additive="base">
                                        <p:cTn id="23" dur="500" fill="hold"/>
                                        <p:tgtEl>
                                          <p:spTgt spid="60"/>
                                        </p:tgtEl>
                                        <p:attrNameLst>
                                          <p:attrName>ppt_x</p:attrName>
                                        </p:attrNameLst>
                                      </p:cBhvr>
                                      <p:tavLst>
                                        <p:tav tm="0">
                                          <p:val>
                                            <p:strVal val="1+#ppt_w/2"/>
                                          </p:val>
                                        </p:tav>
                                        <p:tav tm="100000">
                                          <p:val>
                                            <p:strVal val="#ppt_x"/>
                                          </p:val>
                                        </p:tav>
                                      </p:tavLst>
                                    </p:anim>
                                    <p:anim calcmode="lin" valueType="num">
                                      <p:cBhvr additive="base">
                                        <p:cTn id="24" dur="500" fill="hold"/>
                                        <p:tgtEl>
                                          <p:spTgt spid="6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500"/>
                                  </p:stCondLst>
                                  <p:childTnLst>
                                    <p:set>
                                      <p:cBhvr>
                                        <p:cTn id="26" dur="1" fill="hold">
                                          <p:stCondLst>
                                            <p:cond delay="0"/>
                                          </p:stCondLst>
                                        </p:cTn>
                                        <p:tgtEl>
                                          <p:spTgt spid="61"/>
                                        </p:tgtEl>
                                        <p:attrNameLst>
                                          <p:attrName>style.visibility</p:attrName>
                                        </p:attrNameLst>
                                      </p:cBhvr>
                                      <p:to>
                                        <p:strVal val="visible"/>
                                      </p:to>
                                    </p:set>
                                    <p:anim calcmode="lin" valueType="num">
                                      <p:cBhvr additive="base">
                                        <p:cTn id="27" dur="500" fill="hold"/>
                                        <p:tgtEl>
                                          <p:spTgt spid="61"/>
                                        </p:tgtEl>
                                        <p:attrNameLst>
                                          <p:attrName>ppt_x</p:attrName>
                                        </p:attrNameLst>
                                      </p:cBhvr>
                                      <p:tavLst>
                                        <p:tav tm="0">
                                          <p:val>
                                            <p:strVal val="1+#ppt_w/2"/>
                                          </p:val>
                                        </p:tav>
                                        <p:tav tm="100000">
                                          <p:val>
                                            <p:strVal val="#ppt_x"/>
                                          </p:val>
                                        </p:tav>
                                      </p:tavLst>
                                    </p:anim>
                                    <p:anim calcmode="lin" valueType="num">
                                      <p:cBhvr additive="base">
                                        <p:cTn id="28" dur="500" fill="hold"/>
                                        <p:tgtEl>
                                          <p:spTgt spid="61"/>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500"/>
                                  </p:stCondLst>
                                  <p:childTnLst>
                                    <p:set>
                                      <p:cBhvr>
                                        <p:cTn id="30" dur="1" fill="hold">
                                          <p:stCondLst>
                                            <p:cond delay="0"/>
                                          </p:stCondLst>
                                        </p:cTn>
                                        <p:tgtEl>
                                          <p:spTgt spid="63"/>
                                        </p:tgtEl>
                                        <p:attrNameLst>
                                          <p:attrName>style.visibility</p:attrName>
                                        </p:attrNameLst>
                                      </p:cBhvr>
                                      <p:to>
                                        <p:strVal val="visible"/>
                                      </p:to>
                                    </p:set>
                                    <p:anim calcmode="lin" valueType="num">
                                      <p:cBhvr additive="base">
                                        <p:cTn id="31" dur="500" fill="hold"/>
                                        <p:tgtEl>
                                          <p:spTgt spid="63"/>
                                        </p:tgtEl>
                                        <p:attrNameLst>
                                          <p:attrName>ppt_x</p:attrName>
                                        </p:attrNameLst>
                                      </p:cBhvr>
                                      <p:tavLst>
                                        <p:tav tm="0">
                                          <p:val>
                                            <p:strVal val="1+#ppt_w/2"/>
                                          </p:val>
                                        </p:tav>
                                        <p:tav tm="100000">
                                          <p:val>
                                            <p:strVal val="#ppt_x"/>
                                          </p:val>
                                        </p:tav>
                                      </p:tavLst>
                                    </p:anim>
                                    <p:anim calcmode="lin" valueType="num">
                                      <p:cBhvr additive="base">
                                        <p:cTn id="32" dur="500" fill="hold"/>
                                        <p:tgtEl>
                                          <p:spTgt spid="63"/>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500"/>
                                  </p:stCondLst>
                                  <p:childTnLst>
                                    <p:set>
                                      <p:cBhvr>
                                        <p:cTn id="34" dur="1" fill="hold">
                                          <p:stCondLst>
                                            <p:cond delay="0"/>
                                          </p:stCondLst>
                                        </p:cTn>
                                        <p:tgtEl>
                                          <p:spTgt spid="64"/>
                                        </p:tgtEl>
                                        <p:attrNameLst>
                                          <p:attrName>style.visibility</p:attrName>
                                        </p:attrNameLst>
                                      </p:cBhvr>
                                      <p:to>
                                        <p:strVal val="visible"/>
                                      </p:to>
                                    </p:set>
                                    <p:anim calcmode="lin" valueType="num">
                                      <p:cBhvr additive="base">
                                        <p:cTn id="35" dur="500" fill="hold"/>
                                        <p:tgtEl>
                                          <p:spTgt spid="64"/>
                                        </p:tgtEl>
                                        <p:attrNameLst>
                                          <p:attrName>ppt_x</p:attrName>
                                        </p:attrNameLst>
                                      </p:cBhvr>
                                      <p:tavLst>
                                        <p:tav tm="0">
                                          <p:val>
                                            <p:strVal val="1+#ppt_w/2"/>
                                          </p:val>
                                        </p:tav>
                                        <p:tav tm="100000">
                                          <p:val>
                                            <p:strVal val="#ppt_x"/>
                                          </p:val>
                                        </p:tav>
                                      </p:tavLst>
                                    </p:anim>
                                    <p:anim calcmode="lin" valueType="num">
                                      <p:cBhvr additive="base">
                                        <p:cTn id="36" dur="500" fill="hold"/>
                                        <p:tgtEl>
                                          <p:spTgt spid="64"/>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500"/>
                                  </p:stCondLst>
                                  <p:childTnLst>
                                    <p:set>
                                      <p:cBhvr>
                                        <p:cTn id="38" dur="1" fill="hold">
                                          <p:stCondLst>
                                            <p:cond delay="0"/>
                                          </p:stCondLst>
                                        </p:cTn>
                                        <p:tgtEl>
                                          <p:spTgt spid="65"/>
                                        </p:tgtEl>
                                        <p:attrNameLst>
                                          <p:attrName>style.visibility</p:attrName>
                                        </p:attrNameLst>
                                      </p:cBhvr>
                                      <p:to>
                                        <p:strVal val="visible"/>
                                      </p:to>
                                    </p:set>
                                    <p:anim calcmode="lin" valueType="num">
                                      <p:cBhvr additive="base">
                                        <p:cTn id="39" dur="500" fill="hold"/>
                                        <p:tgtEl>
                                          <p:spTgt spid="65"/>
                                        </p:tgtEl>
                                        <p:attrNameLst>
                                          <p:attrName>ppt_x</p:attrName>
                                        </p:attrNameLst>
                                      </p:cBhvr>
                                      <p:tavLst>
                                        <p:tav tm="0">
                                          <p:val>
                                            <p:strVal val="1+#ppt_w/2"/>
                                          </p:val>
                                        </p:tav>
                                        <p:tav tm="100000">
                                          <p:val>
                                            <p:strVal val="#ppt_x"/>
                                          </p:val>
                                        </p:tav>
                                      </p:tavLst>
                                    </p:anim>
                                    <p:anim calcmode="lin" valueType="num">
                                      <p:cBhvr additive="base">
                                        <p:cTn id="40" dur="500" fill="hold"/>
                                        <p:tgtEl>
                                          <p:spTgt spid="65"/>
                                        </p:tgtEl>
                                        <p:attrNameLst>
                                          <p:attrName>ppt_y</p:attrName>
                                        </p:attrNameLst>
                                      </p:cBhvr>
                                      <p:tavLst>
                                        <p:tav tm="0">
                                          <p:val>
                                            <p:strVal val="#ppt_y"/>
                                          </p:val>
                                        </p:tav>
                                        <p:tav tm="100000">
                                          <p:val>
                                            <p:strVal val="#ppt_y"/>
                                          </p:val>
                                        </p:tav>
                                      </p:tavLst>
                                    </p:anim>
                                  </p:childTnLst>
                                </p:cTn>
                              </p:par>
                              <p:par>
                                <p:cTn id="41" presetID="53" presetClass="entr" presetSubtype="16" fill="hold" nodeType="withEffect">
                                  <p:stCondLst>
                                    <p:cond delay="1000"/>
                                  </p:stCondLst>
                                  <p:childTnLst>
                                    <p:set>
                                      <p:cBhvr>
                                        <p:cTn id="42" dur="1" fill="hold">
                                          <p:stCondLst>
                                            <p:cond delay="0"/>
                                          </p:stCondLst>
                                        </p:cTn>
                                        <p:tgtEl>
                                          <p:spTgt spid="66"/>
                                        </p:tgtEl>
                                        <p:attrNameLst>
                                          <p:attrName>style.visibility</p:attrName>
                                        </p:attrNameLst>
                                      </p:cBhvr>
                                      <p:to>
                                        <p:strVal val="visible"/>
                                      </p:to>
                                    </p:set>
                                    <p:anim calcmode="lin" valueType="num">
                                      <p:cBhvr>
                                        <p:cTn id="43" dur="500" fill="hold"/>
                                        <p:tgtEl>
                                          <p:spTgt spid="66"/>
                                        </p:tgtEl>
                                        <p:attrNameLst>
                                          <p:attrName>ppt_w</p:attrName>
                                        </p:attrNameLst>
                                      </p:cBhvr>
                                      <p:tavLst>
                                        <p:tav tm="0">
                                          <p:val>
                                            <p:fltVal val="0"/>
                                          </p:val>
                                        </p:tav>
                                        <p:tav tm="100000">
                                          <p:val>
                                            <p:strVal val="#ppt_w"/>
                                          </p:val>
                                        </p:tav>
                                      </p:tavLst>
                                    </p:anim>
                                    <p:anim calcmode="lin" valueType="num">
                                      <p:cBhvr>
                                        <p:cTn id="44" dur="500" fill="hold"/>
                                        <p:tgtEl>
                                          <p:spTgt spid="66"/>
                                        </p:tgtEl>
                                        <p:attrNameLst>
                                          <p:attrName>ppt_h</p:attrName>
                                        </p:attrNameLst>
                                      </p:cBhvr>
                                      <p:tavLst>
                                        <p:tav tm="0">
                                          <p:val>
                                            <p:fltVal val="0"/>
                                          </p:val>
                                        </p:tav>
                                        <p:tav tm="100000">
                                          <p:val>
                                            <p:strVal val="#ppt_h"/>
                                          </p:val>
                                        </p:tav>
                                      </p:tavLst>
                                    </p:anim>
                                    <p:animEffect transition="in" filter="fade">
                                      <p:cBhvr>
                                        <p:cTn id="45" dur="500"/>
                                        <p:tgtEl>
                                          <p:spTgt spid="66"/>
                                        </p:tgtEl>
                                      </p:cBhvr>
                                    </p:animEffect>
                                  </p:childTnLst>
                                </p:cTn>
                              </p:par>
                              <p:par>
                                <p:cTn id="46" presetID="53" presetClass="entr" presetSubtype="16" fill="hold" nodeType="withEffect">
                                  <p:stCondLst>
                                    <p:cond delay="1000"/>
                                  </p:stCondLst>
                                  <p:childTnLst>
                                    <p:set>
                                      <p:cBhvr>
                                        <p:cTn id="47" dur="1" fill="hold">
                                          <p:stCondLst>
                                            <p:cond delay="0"/>
                                          </p:stCondLst>
                                        </p:cTn>
                                        <p:tgtEl>
                                          <p:spTgt spid="70"/>
                                        </p:tgtEl>
                                        <p:attrNameLst>
                                          <p:attrName>style.visibility</p:attrName>
                                        </p:attrNameLst>
                                      </p:cBhvr>
                                      <p:to>
                                        <p:strVal val="visible"/>
                                      </p:to>
                                    </p:set>
                                    <p:anim calcmode="lin" valueType="num">
                                      <p:cBhvr>
                                        <p:cTn id="48" dur="500" fill="hold"/>
                                        <p:tgtEl>
                                          <p:spTgt spid="70"/>
                                        </p:tgtEl>
                                        <p:attrNameLst>
                                          <p:attrName>ppt_w</p:attrName>
                                        </p:attrNameLst>
                                      </p:cBhvr>
                                      <p:tavLst>
                                        <p:tav tm="0">
                                          <p:val>
                                            <p:fltVal val="0"/>
                                          </p:val>
                                        </p:tav>
                                        <p:tav tm="100000">
                                          <p:val>
                                            <p:strVal val="#ppt_w"/>
                                          </p:val>
                                        </p:tav>
                                      </p:tavLst>
                                    </p:anim>
                                    <p:anim calcmode="lin" valueType="num">
                                      <p:cBhvr>
                                        <p:cTn id="49" dur="500" fill="hold"/>
                                        <p:tgtEl>
                                          <p:spTgt spid="70"/>
                                        </p:tgtEl>
                                        <p:attrNameLst>
                                          <p:attrName>ppt_h</p:attrName>
                                        </p:attrNameLst>
                                      </p:cBhvr>
                                      <p:tavLst>
                                        <p:tav tm="0">
                                          <p:val>
                                            <p:fltVal val="0"/>
                                          </p:val>
                                        </p:tav>
                                        <p:tav tm="100000">
                                          <p:val>
                                            <p:strVal val="#ppt_h"/>
                                          </p:val>
                                        </p:tav>
                                      </p:tavLst>
                                    </p:anim>
                                    <p:animEffect transition="in" filter="fade">
                                      <p:cBhvr>
                                        <p:cTn id="50" dur="500"/>
                                        <p:tgtEl>
                                          <p:spTgt spid="70"/>
                                        </p:tgtEl>
                                      </p:cBhvr>
                                    </p:animEffect>
                                  </p:childTnLst>
                                </p:cTn>
                              </p:par>
                              <p:par>
                                <p:cTn id="51" presetID="53" presetClass="entr" presetSubtype="16" fill="hold" nodeType="withEffect">
                                  <p:stCondLst>
                                    <p:cond delay="1000"/>
                                  </p:stCondLst>
                                  <p:childTnLst>
                                    <p:set>
                                      <p:cBhvr>
                                        <p:cTn id="52" dur="1" fill="hold">
                                          <p:stCondLst>
                                            <p:cond delay="0"/>
                                          </p:stCondLst>
                                        </p:cTn>
                                        <p:tgtEl>
                                          <p:spTgt spid="75"/>
                                        </p:tgtEl>
                                        <p:attrNameLst>
                                          <p:attrName>style.visibility</p:attrName>
                                        </p:attrNameLst>
                                      </p:cBhvr>
                                      <p:to>
                                        <p:strVal val="visible"/>
                                      </p:to>
                                    </p:set>
                                    <p:anim calcmode="lin" valueType="num">
                                      <p:cBhvr>
                                        <p:cTn id="53" dur="500" fill="hold"/>
                                        <p:tgtEl>
                                          <p:spTgt spid="75"/>
                                        </p:tgtEl>
                                        <p:attrNameLst>
                                          <p:attrName>ppt_w</p:attrName>
                                        </p:attrNameLst>
                                      </p:cBhvr>
                                      <p:tavLst>
                                        <p:tav tm="0">
                                          <p:val>
                                            <p:fltVal val="0"/>
                                          </p:val>
                                        </p:tav>
                                        <p:tav tm="100000">
                                          <p:val>
                                            <p:strVal val="#ppt_w"/>
                                          </p:val>
                                        </p:tav>
                                      </p:tavLst>
                                    </p:anim>
                                    <p:anim calcmode="lin" valueType="num">
                                      <p:cBhvr>
                                        <p:cTn id="54" dur="500" fill="hold"/>
                                        <p:tgtEl>
                                          <p:spTgt spid="75"/>
                                        </p:tgtEl>
                                        <p:attrNameLst>
                                          <p:attrName>ppt_h</p:attrName>
                                        </p:attrNameLst>
                                      </p:cBhvr>
                                      <p:tavLst>
                                        <p:tav tm="0">
                                          <p:val>
                                            <p:fltVal val="0"/>
                                          </p:val>
                                        </p:tav>
                                        <p:tav tm="100000">
                                          <p:val>
                                            <p:strVal val="#ppt_h"/>
                                          </p:val>
                                        </p:tav>
                                      </p:tavLst>
                                    </p:anim>
                                    <p:animEffect transition="in" filter="fade">
                                      <p:cBhvr>
                                        <p:cTn id="55" dur="500"/>
                                        <p:tgtEl>
                                          <p:spTgt spid="75"/>
                                        </p:tgtEl>
                                      </p:cBhvr>
                                    </p:animEffect>
                                  </p:childTnLst>
                                </p:cTn>
                              </p:par>
                              <p:par>
                                <p:cTn id="56" presetID="53" presetClass="entr" presetSubtype="16" fill="hold" nodeType="withEffect">
                                  <p:stCondLst>
                                    <p:cond delay="1000"/>
                                  </p:stCondLst>
                                  <p:childTnLst>
                                    <p:set>
                                      <p:cBhvr>
                                        <p:cTn id="57" dur="1" fill="hold">
                                          <p:stCondLst>
                                            <p:cond delay="0"/>
                                          </p:stCondLst>
                                        </p:cTn>
                                        <p:tgtEl>
                                          <p:spTgt spid="80"/>
                                        </p:tgtEl>
                                        <p:attrNameLst>
                                          <p:attrName>style.visibility</p:attrName>
                                        </p:attrNameLst>
                                      </p:cBhvr>
                                      <p:to>
                                        <p:strVal val="visible"/>
                                      </p:to>
                                    </p:set>
                                    <p:anim calcmode="lin" valueType="num">
                                      <p:cBhvr>
                                        <p:cTn id="58" dur="500" fill="hold"/>
                                        <p:tgtEl>
                                          <p:spTgt spid="80"/>
                                        </p:tgtEl>
                                        <p:attrNameLst>
                                          <p:attrName>ppt_w</p:attrName>
                                        </p:attrNameLst>
                                      </p:cBhvr>
                                      <p:tavLst>
                                        <p:tav tm="0">
                                          <p:val>
                                            <p:fltVal val="0"/>
                                          </p:val>
                                        </p:tav>
                                        <p:tav tm="100000">
                                          <p:val>
                                            <p:strVal val="#ppt_w"/>
                                          </p:val>
                                        </p:tav>
                                      </p:tavLst>
                                    </p:anim>
                                    <p:anim calcmode="lin" valueType="num">
                                      <p:cBhvr>
                                        <p:cTn id="59" dur="500" fill="hold"/>
                                        <p:tgtEl>
                                          <p:spTgt spid="80"/>
                                        </p:tgtEl>
                                        <p:attrNameLst>
                                          <p:attrName>ppt_h</p:attrName>
                                        </p:attrNameLst>
                                      </p:cBhvr>
                                      <p:tavLst>
                                        <p:tav tm="0">
                                          <p:val>
                                            <p:fltVal val="0"/>
                                          </p:val>
                                        </p:tav>
                                        <p:tav tm="100000">
                                          <p:val>
                                            <p:strVal val="#ppt_h"/>
                                          </p:val>
                                        </p:tav>
                                      </p:tavLst>
                                    </p:anim>
                                    <p:animEffect transition="in" filter="fade">
                                      <p:cBhvr>
                                        <p:cTn id="60" dur="500"/>
                                        <p:tgtEl>
                                          <p:spTgt spid="80"/>
                                        </p:tgtEl>
                                      </p:cBhvr>
                                    </p:animEffect>
                                  </p:childTnLst>
                                </p:cTn>
                              </p:par>
                              <p:par>
                                <p:cTn id="61" presetID="53" presetClass="entr" presetSubtype="16" fill="hold" nodeType="withEffect">
                                  <p:stCondLst>
                                    <p:cond delay="1000"/>
                                  </p:stCondLst>
                                  <p:childTnLst>
                                    <p:set>
                                      <p:cBhvr>
                                        <p:cTn id="62" dur="1" fill="hold">
                                          <p:stCondLst>
                                            <p:cond delay="0"/>
                                          </p:stCondLst>
                                        </p:cTn>
                                        <p:tgtEl>
                                          <p:spTgt spid="85"/>
                                        </p:tgtEl>
                                        <p:attrNameLst>
                                          <p:attrName>style.visibility</p:attrName>
                                        </p:attrNameLst>
                                      </p:cBhvr>
                                      <p:to>
                                        <p:strVal val="visible"/>
                                      </p:to>
                                    </p:set>
                                    <p:anim calcmode="lin" valueType="num">
                                      <p:cBhvr>
                                        <p:cTn id="63" dur="500" fill="hold"/>
                                        <p:tgtEl>
                                          <p:spTgt spid="85"/>
                                        </p:tgtEl>
                                        <p:attrNameLst>
                                          <p:attrName>ppt_w</p:attrName>
                                        </p:attrNameLst>
                                      </p:cBhvr>
                                      <p:tavLst>
                                        <p:tav tm="0">
                                          <p:val>
                                            <p:fltVal val="0"/>
                                          </p:val>
                                        </p:tav>
                                        <p:tav tm="100000">
                                          <p:val>
                                            <p:strVal val="#ppt_w"/>
                                          </p:val>
                                        </p:tav>
                                      </p:tavLst>
                                    </p:anim>
                                    <p:anim calcmode="lin" valueType="num">
                                      <p:cBhvr>
                                        <p:cTn id="64" dur="500" fill="hold"/>
                                        <p:tgtEl>
                                          <p:spTgt spid="85"/>
                                        </p:tgtEl>
                                        <p:attrNameLst>
                                          <p:attrName>ppt_h</p:attrName>
                                        </p:attrNameLst>
                                      </p:cBhvr>
                                      <p:tavLst>
                                        <p:tav tm="0">
                                          <p:val>
                                            <p:fltVal val="0"/>
                                          </p:val>
                                        </p:tav>
                                        <p:tav tm="100000">
                                          <p:val>
                                            <p:strVal val="#ppt_h"/>
                                          </p:val>
                                        </p:tav>
                                      </p:tavLst>
                                    </p:anim>
                                    <p:animEffect transition="in" filter="fade">
                                      <p:cBhvr>
                                        <p:cTn id="65" dur="500"/>
                                        <p:tgtEl>
                                          <p:spTgt spid="85"/>
                                        </p:tgtEl>
                                      </p:cBhvr>
                                    </p:animEffect>
                                  </p:childTnLst>
                                </p:cTn>
                              </p:par>
                              <p:par>
                                <p:cTn id="66" presetID="53" presetClass="entr" presetSubtype="16" fill="hold" nodeType="withEffect">
                                  <p:stCondLst>
                                    <p:cond delay="1000"/>
                                  </p:stCondLst>
                                  <p:childTnLst>
                                    <p:set>
                                      <p:cBhvr>
                                        <p:cTn id="67" dur="1" fill="hold">
                                          <p:stCondLst>
                                            <p:cond delay="0"/>
                                          </p:stCondLst>
                                        </p:cTn>
                                        <p:tgtEl>
                                          <p:spTgt spid="90"/>
                                        </p:tgtEl>
                                        <p:attrNameLst>
                                          <p:attrName>style.visibility</p:attrName>
                                        </p:attrNameLst>
                                      </p:cBhvr>
                                      <p:to>
                                        <p:strVal val="visible"/>
                                      </p:to>
                                    </p:set>
                                    <p:anim calcmode="lin" valueType="num">
                                      <p:cBhvr>
                                        <p:cTn id="68" dur="500" fill="hold"/>
                                        <p:tgtEl>
                                          <p:spTgt spid="90"/>
                                        </p:tgtEl>
                                        <p:attrNameLst>
                                          <p:attrName>ppt_w</p:attrName>
                                        </p:attrNameLst>
                                      </p:cBhvr>
                                      <p:tavLst>
                                        <p:tav tm="0">
                                          <p:val>
                                            <p:fltVal val="0"/>
                                          </p:val>
                                        </p:tav>
                                        <p:tav tm="100000">
                                          <p:val>
                                            <p:strVal val="#ppt_w"/>
                                          </p:val>
                                        </p:tav>
                                      </p:tavLst>
                                    </p:anim>
                                    <p:anim calcmode="lin" valueType="num">
                                      <p:cBhvr>
                                        <p:cTn id="69" dur="500" fill="hold"/>
                                        <p:tgtEl>
                                          <p:spTgt spid="90"/>
                                        </p:tgtEl>
                                        <p:attrNameLst>
                                          <p:attrName>ppt_h</p:attrName>
                                        </p:attrNameLst>
                                      </p:cBhvr>
                                      <p:tavLst>
                                        <p:tav tm="0">
                                          <p:val>
                                            <p:fltVal val="0"/>
                                          </p:val>
                                        </p:tav>
                                        <p:tav tm="100000">
                                          <p:val>
                                            <p:strVal val="#ppt_h"/>
                                          </p:val>
                                        </p:tav>
                                      </p:tavLst>
                                    </p:anim>
                                    <p:animEffect transition="in" filter="fade">
                                      <p:cBhvr>
                                        <p:cTn id="70" dur="500"/>
                                        <p:tgtEl>
                                          <p:spTgt spid="90"/>
                                        </p:tgtEl>
                                      </p:cBhvr>
                                    </p:animEffect>
                                  </p:childTnLst>
                                </p:cTn>
                              </p:par>
                              <p:par>
                                <p:cTn id="71" presetID="53" presetClass="entr" presetSubtype="16" fill="hold" grpId="0" nodeType="withEffect">
                                  <p:stCondLst>
                                    <p:cond delay="1000"/>
                                  </p:stCondLst>
                                  <p:childTnLst>
                                    <p:set>
                                      <p:cBhvr>
                                        <p:cTn id="72" dur="1" fill="hold">
                                          <p:stCondLst>
                                            <p:cond delay="0"/>
                                          </p:stCondLst>
                                        </p:cTn>
                                        <p:tgtEl>
                                          <p:spTgt spid="96"/>
                                        </p:tgtEl>
                                        <p:attrNameLst>
                                          <p:attrName>style.visibility</p:attrName>
                                        </p:attrNameLst>
                                      </p:cBhvr>
                                      <p:to>
                                        <p:strVal val="visible"/>
                                      </p:to>
                                    </p:set>
                                    <p:anim calcmode="lin" valueType="num">
                                      <p:cBhvr>
                                        <p:cTn id="73" dur="500" fill="hold"/>
                                        <p:tgtEl>
                                          <p:spTgt spid="96"/>
                                        </p:tgtEl>
                                        <p:attrNameLst>
                                          <p:attrName>ppt_w</p:attrName>
                                        </p:attrNameLst>
                                      </p:cBhvr>
                                      <p:tavLst>
                                        <p:tav tm="0">
                                          <p:val>
                                            <p:fltVal val="0"/>
                                          </p:val>
                                        </p:tav>
                                        <p:tav tm="100000">
                                          <p:val>
                                            <p:strVal val="#ppt_w"/>
                                          </p:val>
                                        </p:tav>
                                      </p:tavLst>
                                    </p:anim>
                                    <p:anim calcmode="lin" valueType="num">
                                      <p:cBhvr>
                                        <p:cTn id="74" dur="500" fill="hold"/>
                                        <p:tgtEl>
                                          <p:spTgt spid="96"/>
                                        </p:tgtEl>
                                        <p:attrNameLst>
                                          <p:attrName>ppt_h</p:attrName>
                                        </p:attrNameLst>
                                      </p:cBhvr>
                                      <p:tavLst>
                                        <p:tav tm="0">
                                          <p:val>
                                            <p:fltVal val="0"/>
                                          </p:val>
                                        </p:tav>
                                        <p:tav tm="100000">
                                          <p:val>
                                            <p:strVal val="#ppt_h"/>
                                          </p:val>
                                        </p:tav>
                                      </p:tavLst>
                                    </p:anim>
                                    <p:animEffect transition="in" filter="fade">
                                      <p:cBhvr>
                                        <p:cTn id="75" dur="500"/>
                                        <p:tgtEl>
                                          <p:spTgt spid="96"/>
                                        </p:tgtEl>
                                      </p:cBhvr>
                                    </p:animEffect>
                                  </p:childTnLst>
                                </p:cTn>
                              </p:par>
                              <p:par>
                                <p:cTn id="76" presetID="53" presetClass="entr" presetSubtype="16" fill="hold" grpId="0" nodeType="withEffect">
                                  <p:stCondLst>
                                    <p:cond delay="1000"/>
                                  </p:stCondLst>
                                  <p:childTnLst>
                                    <p:set>
                                      <p:cBhvr>
                                        <p:cTn id="77" dur="1" fill="hold">
                                          <p:stCondLst>
                                            <p:cond delay="0"/>
                                          </p:stCondLst>
                                        </p:cTn>
                                        <p:tgtEl>
                                          <p:spTgt spid="97"/>
                                        </p:tgtEl>
                                        <p:attrNameLst>
                                          <p:attrName>style.visibility</p:attrName>
                                        </p:attrNameLst>
                                      </p:cBhvr>
                                      <p:to>
                                        <p:strVal val="visible"/>
                                      </p:to>
                                    </p:set>
                                    <p:anim calcmode="lin" valueType="num">
                                      <p:cBhvr>
                                        <p:cTn id="78" dur="500" fill="hold"/>
                                        <p:tgtEl>
                                          <p:spTgt spid="97"/>
                                        </p:tgtEl>
                                        <p:attrNameLst>
                                          <p:attrName>ppt_w</p:attrName>
                                        </p:attrNameLst>
                                      </p:cBhvr>
                                      <p:tavLst>
                                        <p:tav tm="0">
                                          <p:val>
                                            <p:fltVal val="0"/>
                                          </p:val>
                                        </p:tav>
                                        <p:tav tm="100000">
                                          <p:val>
                                            <p:strVal val="#ppt_w"/>
                                          </p:val>
                                        </p:tav>
                                      </p:tavLst>
                                    </p:anim>
                                    <p:anim calcmode="lin" valueType="num">
                                      <p:cBhvr>
                                        <p:cTn id="79" dur="500" fill="hold"/>
                                        <p:tgtEl>
                                          <p:spTgt spid="97"/>
                                        </p:tgtEl>
                                        <p:attrNameLst>
                                          <p:attrName>ppt_h</p:attrName>
                                        </p:attrNameLst>
                                      </p:cBhvr>
                                      <p:tavLst>
                                        <p:tav tm="0">
                                          <p:val>
                                            <p:fltVal val="0"/>
                                          </p:val>
                                        </p:tav>
                                        <p:tav tm="100000">
                                          <p:val>
                                            <p:strVal val="#ppt_h"/>
                                          </p:val>
                                        </p:tav>
                                      </p:tavLst>
                                    </p:anim>
                                    <p:animEffect transition="in" filter="fade">
                                      <p:cBhvr>
                                        <p:cTn id="80" dur="500"/>
                                        <p:tgtEl>
                                          <p:spTgt spid="97"/>
                                        </p:tgtEl>
                                      </p:cBhvr>
                                    </p:animEffect>
                                  </p:childTnLst>
                                </p:cTn>
                              </p:par>
                              <p:par>
                                <p:cTn id="81" presetID="53" presetClass="entr" presetSubtype="16" fill="hold" grpId="0" nodeType="withEffect">
                                  <p:stCondLst>
                                    <p:cond delay="1000"/>
                                  </p:stCondLst>
                                  <p:childTnLst>
                                    <p:set>
                                      <p:cBhvr>
                                        <p:cTn id="82" dur="1" fill="hold">
                                          <p:stCondLst>
                                            <p:cond delay="0"/>
                                          </p:stCondLst>
                                        </p:cTn>
                                        <p:tgtEl>
                                          <p:spTgt spid="98"/>
                                        </p:tgtEl>
                                        <p:attrNameLst>
                                          <p:attrName>style.visibility</p:attrName>
                                        </p:attrNameLst>
                                      </p:cBhvr>
                                      <p:to>
                                        <p:strVal val="visible"/>
                                      </p:to>
                                    </p:set>
                                    <p:anim calcmode="lin" valueType="num">
                                      <p:cBhvr>
                                        <p:cTn id="83" dur="500" fill="hold"/>
                                        <p:tgtEl>
                                          <p:spTgt spid="98"/>
                                        </p:tgtEl>
                                        <p:attrNameLst>
                                          <p:attrName>ppt_w</p:attrName>
                                        </p:attrNameLst>
                                      </p:cBhvr>
                                      <p:tavLst>
                                        <p:tav tm="0">
                                          <p:val>
                                            <p:fltVal val="0"/>
                                          </p:val>
                                        </p:tav>
                                        <p:tav tm="100000">
                                          <p:val>
                                            <p:strVal val="#ppt_w"/>
                                          </p:val>
                                        </p:tav>
                                      </p:tavLst>
                                    </p:anim>
                                    <p:anim calcmode="lin" valueType="num">
                                      <p:cBhvr>
                                        <p:cTn id="84" dur="500" fill="hold"/>
                                        <p:tgtEl>
                                          <p:spTgt spid="98"/>
                                        </p:tgtEl>
                                        <p:attrNameLst>
                                          <p:attrName>ppt_h</p:attrName>
                                        </p:attrNameLst>
                                      </p:cBhvr>
                                      <p:tavLst>
                                        <p:tav tm="0">
                                          <p:val>
                                            <p:fltVal val="0"/>
                                          </p:val>
                                        </p:tav>
                                        <p:tav tm="100000">
                                          <p:val>
                                            <p:strVal val="#ppt_h"/>
                                          </p:val>
                                        </p:tav>
                                      </p:tavLst>
                                    </p:anim>
                                    <p:animEffect transition="in" filter="fade">
                                      <p:cBhvr>
                                        <p:cTn id="85" dur="500"/>
                                        <p:tgtEl>
                                          <p:spTgt spid="98"/>
                                        </p:tgtEl>
                                      </p:cBhvr>
                                    </p:animEffect>
                                  </p:childTnLst>
                                </p:cTn>
                              </p:par>
                              <p:par>
                                <p:cTn id="86" presetID="53" presetClass="entr" presetSubtype="16" fill="hold" grpId="0" nodeType="withEffect">
                                  <p:stCondLst>
                                    <p:cond delay="1000"/>
                                  </p:stCondLst>
                                  <p:childTnLst>
                                    <p:set>
                                      <p:cBhvr>
                                        <p:cTn id="87" dur="1" fill="hold">
                                          <p:stCondLst>
                                            <p:cond delay="0"/>
                                          </p:stCondLst>
                                        </p:cTn>
                                        <p:tgtEl>
                                          <p:spTgt spid="99"/>
                                        </p:tgtEl>
                                        <p:attrNameLst>
                                          <p:attrName>style.visibility</p:attrName>
                                        </p:attrNameLst>
                                      </p:cBhvr>
                                      <p:to>
                                        <p:strVal val="visible"/>
                                      </p:to>
                                    </p:set>
                                    <p:anim calcmode="lin" valueType="num">
                                      <p:cBhvr>
                                        <p:cTn id="88" dur="500" fill="hold"/>
                                        <p:tgtEl>
                                          <p:spTgt spid="99"/>
                                        </p:tgtEl>
                                        <p:attrNameLst>
                                          <p:attrName>ppt_w</p:attrName>
                                        </p:attrNameLst>
                                      </p:cBhvr>
                                      <p:tavLst>
                                        <p:tav tm="0">
                                          <p:val>
                                            <p:fltVal val="0"/>
                                          </p:val>
                                        </p:tav>
                                        <p:tav tm="100000">
                                          <p:val>
                                            <p:strVal val="#ppt_w"/>
                                          </p:val>
                                        </p:tav>
                                      </p:tavLst>
                                    </p:anim>
                                    <p:anim calcmode="lin" valueType="num">
                                      <p:cBhvr>
                                        <p:cTn id="89" dur="500" fill="hold"/>
                                        <p:tgtEl>
                                          <p:spTgt spid="99"/>
                                        </p:tgtEl>
                                        <p:attrNameLst>
                                          <p:attrName>ppt_h</p:attrName>
                                        </p:attrNameLst>
                                      </p:cBhvr>
                                      <p:tavLst>
                                        <p:tav tm="0">
                                          <p:val>
                                            <p:fltVal val="0"/>
                                          </p:val>
                                        </p:tav>
                                        <p:tav tm="100000">
                                          <p:val>
                                            <p:strVal val="#ppt_h"/>
                                          </p:val>
                                        </p:tav>
                                      </p:tavLst>
                                    </p:anim>
                                    <p:animEffect transition="in" filter="fade">
                                      <p:cBhvr>
                                        <p:cTn id="90" dur="500"/>
                                        <p:tgtEl>
                                          <p:spTgt spid="99"/>
                                        </p:tgtEl>
                                      </p:cBhvr>
                                    </p:animEffect>
                                  </p:childTnLst>
                                </p:cTn>
                              </p:par>
                              <p:par>
                                <p:cTn id="91" presetID="53" presetClass="entr" presetSubtype="16" fill="hold" grpId="0" nodeType="withEffect">
                                  <p:stCondLst>
                                    <p:cond delay="1000"/>
                                  </p:stCondLst>
                                  <p:childTnLst>
                                    <p:set>
                                      <p:cBhvr>
                                        <p:cTn id="92" dur="1" fill="hold">
                                          <p:stCondLst>
                                            <p:cond delay="0"/>
                                          </p:stCondLst>
                                        </p:cTn>
                                        <p:tgtEl>
                                          <p:spTgt spid="100"/>
                                        </p:tgtEl>
                                        <p:attrNameLst>
                                          <p:attrName>style.visibility</p:attrName>
                                        </p:attrNameLst>
                                      </p:cBhvr>
                                      <p:to>
                                        <p:strVal val="visible"/>
                                      </p:to>
                                    </p:set>
                                    <p:anim calcmode="lin" valueType="num">
                                      <p:cBhvr>
                                        <p:cTn id="93" dur="500" fill="hold"/>
                                        <p:tgtEl>
                                          <p:spTgt spid="100"/>
                                        </p:tgtEl>
                                        <p:attrNameLst>
                                          <p:attrName>ppt_w</p:attrName>
                                        </p:attrNameLst>
                                      </p:cBhvr>
                                      <p:tavLst>
                                        <p:tav tm="0">
                                          <p:val>
                                            <p:fltVal val="0"/>
                                          </p:val>
                                        </p:tav>
                                        <p:tav tm="100000">
                                          <p:val>
                                            <p:strVal val="#ppt_w"/>
                                          </p:val>
                                        </p:tav>
                                      </p:tavLst>
                                    </p:anim>
                                    <p:anim calcmode="lin" valueType="num">
                                      <p:cBhvr>
                                        <p:cTn id="94" dur="500" fill="hold"/>
                                        <p:tgtEl>
                                          <p:spTgt spid="100"/>
                                        </p:tgtEl>
                                        <p:attrNameLst>
                                          <p:attrName>ppt_h</p:attrName>
                                        </p:attrNameLst>
                                      </p:cBhvr>
                                      <p:tavLst>
                                        <p:tav tm="0">
                                          <p:val>
                                            <p:fltVal val="0"/>
                                          </p:val>
                                        </p:tav>
                                        <p:tav tm="100000">
                                          <p:val>
                                            <p:strVal val="#ppt_h"/>
                                          </p:val>
                                        </p:tav>
                                      </p:tavLst>
                                    </p:anim>
                                    <p:animEffect transition="in" filter="fade">
                                      <p:cBhvr>
                                        <p:cTn id="95" dur="500"/>
                                        <p:tgtEl>
                                          <p:spTgt spid="100"/>
                                        </p:tgtEl>
                                      </p:cBhvr>
                                    </p:animEffect>
                                  </p:childTnLst>
                                </p:cTn>
                              </p:par>
                            </p:childTnLst>
                          </p:cTn>
                        </p:par>
                        <p:par>
                          <p:cTn id="96" fill="hold">
                            <p:stCondLst>
                              <p:cond delay="2350"/>
                            </p:stCondLst>
                            <p:childTnLst>
                              <p:par>
                                <p:cTn id="97" presetID="42" presetClass="entr" presetSubtype="0" fill="hold" grpId="0" nodeType="afterEffect">
                                  <p:stCondLst>
                                    <p:cond delay="0"/>
                                  </p:stCondLst>
                                  <p:childTnLst>
                                    <p:set>
                                      <p:cBhvr>
                                        <p:cTn id="98" dur="1" fill="hold">
                                          <p:stCondLst>
                                            <p:cond delay="0"/>
                                          </p:stCondLst>
                                        </p:cTn>
                                        <p:tgtEl>
                                          <p:spTgt spid="95"/>
                                        </p:tgtEl>
                                        <p:attrNameLst>
                                          <p:attrName>style.visibility</p:attrName>
                                        </p:attrNameLst>
                                      </p:cBhvr>
                                      <p:to>
                                        <p:strVal val="visible"/>
                                      </p:to>
                                    </p:set>
                                    <p:animEffect transition="in" filter="fade">
                                      <p:cBhvr>
                                        <p:cTn id="99" dur="1000"/>
                                        <p:tgtEl>
                                          <p:spTgt spid="95"/>
                                        </p:tgtEl>
                                      </p:cBhvr>
                                    </p:animEffect>
                                    <p:anim calcmode="lin" valueType="num">
                                      <p:cBhvr>
                                        <p:cTn id="100" dur="1000" fill="hold"/>
                                        <p:tgtEl>
                                          <p:spTgt spid="95"/>
                                        </p:tgtEl>
                                        <p:attrNameLst>
                                          <p:attrName>ppt_x</p:attrName>
                                        </p:attrNameLst>
                                      </p:cBhvr>
                                      <p:tavLst>
                                        <p:tav tm="0">
                                          <p:val>
                                            <p:strVal val="#ppt_x"/>
                                          </p:val>
                                        </p:tav>
                                        <p:tav tm="100000">
                                          <p:val>
                                            <p:strVal val="#ppt_x"/>
                                          </p:val>
                                        </p:tav>
                                      </p:tavLst>
                                    </p:anim>
                                    <p:anim calcmode="lin" valueType="num">
                                      <p:cBhvr>
                                        <p:cTn id="101" dur="10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58" grpId="0" bldLvl="0" animBg="1"/>
      <p:bldP spid="59" grpId="0"/>
      <p:bldP spid="60" grpId="0"/>
      <p:bldP spid="61" grpId="0"/>
      <p:bldP spid="64" grpId="0"/>
      <p:bldP spid="65" grpId="0"/>
      <p:bldP spid="95" grpId="0"/>
      <p:bldP spid="96" grpId="0"/>
      <p:bldP spid="97" grpId="0"/>
      <p:bldP spid="98" grpId="0"/>
      <p:bldP spid="99" grpId="0"/>
      <p:bldP spid="10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965575" y="1491377"/>
            <a:ext cx="2219161" cy="499496"/>
          </a:xfrm>
          <a:prstGeom prst="rect">
            <a:avLst/>
          </a:prstGeom>
        </p:spPr>
        <p:txBody>
          <a:bodyPr wrap="square">
            <a:spAutoFit/>
          </a:bodyPr>
          <a:lstStyle/>
          <a:p>
            <a:r>
              <a:rPr lang="zh-CN" altLang="en-US" sz="2646" dirty="0">
                <a:solidFill>
                  <a:srgbClr val="AE002B"/>
                </a:solidFill>
                <a:cs typeface="+mn-ea"/>
                <a:sym typeface="+mn-lt"/>
              </a:rPr>
              <a:t>相关标题文字</a:t>
            </a:r>
          </a:p>
        </p:txBody>
      </p:sp>
      <p:sp>
        <p:nvSpPr>
          <p:cNvPr id="8" name="文本框 7"/>
          <p:cNvSpPr txBox="1"/>
          <p:nvPr/>
        </p:nvSpPr>
        <p:spPr>
          <a:xfrm>
            <a:off x="3965575" y="1944212"/>
            <a:ext cx="3774777" cy="671146"/>
          </a:xfrm>
          <a:prstGeom prst="rect">
            <a:avLst/>
          </a:prstGeom>
          <a:noFill/>
        </p:spPr>
        <p:txBody>
          <a:bodyPr wrap="square" rtlCol="0">
            <a:spAutoFit/>
          </a:bodyPr>
          <a:lstStyle/>
          <a:p>
            <a:pPr>
              <a:lnSpc>
                <a:spcPct val="150000"/>
              </a:lnSpc>
            </a:pPr>
            <a:r>
              <a:rPr lang="en-US" altLang="zh-CN" sz="836" dirty="0">
                <a:solidFill>
                  <a:srgbClr val="AE002B"/>
                </a:solidFill>
                <a:cs typeface="+mn-ea"/>
                <a:sym typeface="+mn-lt"/>
              </a:rPr>
              <a:t>CLICK ADD RELATED TITLE TEXT, AND CLICK ADD RELATED TITLE TEXT, CLICK ADD RELATED TITLE TEXT, CLICK ON ADD RELATED TITLE WORDS.</a:t>
            </a:r>
            <a:endParaRPr lang="zh-CN" altLang="en-US" sz="836" dirty="0">
              <a:solidFill>
                <a:srgbClr val="AE002B"/>
              </a:solidFill>
              <a:cs typeface="+mn-ea"/>
              <a:sym typeface="+mn-lt"/>
            </a:endParaRPr>
          </a:p>
        </p:txBody>
      </p:sp>
      <p:sp>
        <p:nvSpPr>
          <p:cNvPr id="9" name="Freeform 15"/>
          <p:cNvSpPr>
            <a:spLocks/>
          </p:cNvSpPr>
          <p:nvPr/>
        </p:nvSpPr>
        <p:spPr bwMode="auto">
          <a:xfrm>
            <a:off x="2162791" y="1275606"/>
            <a:ext cx="1469971" cy="1469969"/>
          </a:xfrm>
          <a:custGeom>
            <a:avLst/>
            <a:gdLst>
              <a:gd name="T0" fmla="*/ 77 w 1306"/>
              <a:gd name="T1" fmla="*/ 0 h 1306"/>
              <a:gd name="T2" fmla="*/ 1231 w 1306"/>
              <a:gd name="T3" fmla="*/ 0 h 1306"/>
              <a:gd name="T4" fmla="*/ 1254 w 1306"/>
              <a:gd name="T5" fmla="*/ 4 h 1306"/>
              <a:gd name="T6" fmla="*/ 1275 w 1306"/>
              <a:gd name="T7" fmla="*/ 16 h 1306"/>
              <a:gd name="T8" fmla="*/ 1292 w 1306"/>
              <a:gd name="T9" fmla="*/ 32 h 1306"/>
              <a:gd name="T10" fmla="*/ 1303 w 1306"/>
              <a:gd name="T11" fmla="*/ 53 h 1306"/>
              <a:gd name="T12" fmla="*/ 1306 w 1306"/>
              <a:gd name="T13" fmla="*/ 77 h 1306"/>
              <a:gd name="T14" fmla="*/ 1306 w 1306"/>
              <a:gd name="T15" fmla="*/ 1231 h 1306"/>
              <a:gd name="T16" fmla="*/ 1303 w 1306"/>
              <a:gd name="T17" fmla="*/ 1254 h 1306"/>
              <a:gd name="T18" fmla="*/ 1292 w 1306"/>
              <a:gd name="T19" fmla="*/ 1275 h 1306"/>
              <a:gd name="T20" fmla="*/ 1275 w 1306"/>
              <a:gd name="T21" fmla="*/ 1292 h 1306"/>
              <a:gd name="T22" fmla="*/ 1254 w 1306"/>
              <a:gd name="T23" fmla="*/ 1303 h 1306"/>
              <a:gd name="T24" fmla="*/ 1231 w 1306"/>
              <a:gd name="T25" fmla="*/ 1306 h 1306"/>
              <a:gd name="T26" fmla="*/ 77 w 1306"/>
              <a:gd name="T27" fmla="*/ 1306 h 1306"/>
              <a:gd name="T28" fmla="*/ 53 w 1306"/>
              <a:gd name="T29" fmla="*/ 1303 h 1306"/>
              <a:gd name="T30" fmla="*/ 32 w 1306"/>
              <a:gd name="T31" fmla="*/ 1292 h 1306"/>
              <a:gd name="T32" fmla="*/ 16 w 1306"/>
              <a:gd name="T33" fmla="*/ 1275 h 1306"/>
              <a:gd name="T34" fmla="*/ 4 w 1306"/>
              <a:gd name="T35" fmla="*/ 1254 h 1306"/>
              <a:gd name="T36" fmla="*/ 0 w 1306"/>
              <a:gd name="T37" fmla="*/ 1231 h 1306"/>
              <a:gd name="T38" fmla="*/ 0 w 1306"/>
              <a:gd name="T39" fmla="*/ 77 h 1306"/>
              <a:gd name="T40" fmla="*/ 4 w 1306"/>
              <a:gd name="T41" fmla="*/ 53 h 1306"/>
              <a:gd name="T42" fmla="*/ 16 w 1306"/>
              <a:gd name="T43" fmla="*/ 32 h 1306"/>
              <a:gd name="T44" fmla="*/ 32 w 1306"/>
              <a:gd name="T45" fmla="*/ 16 h 1306"/>
              <a:gd name="T46" fmla="*/ 53 w 1306"/>
              <a:gd name="T47" fmla="*/ 4 h 1306"/>
              <a:gd name="T48" fmla="*/ 77 w 1306"/>
              <a:gd name="T49" fmla="*/ 0 h 1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06" h="1306">
                <a:moveTo>
                  <a:pt x="77" y="0"/>
                </a:moveTo>
                <a:lnTo>
                  <a:pt x="1231" y="0"/>
                </a:lnTo>
                <a:lnTo>
                  <a:pt x="1254" y="4"/>
                </a:lnTo>
                <a:lnTo>
                  <a:pt x="1275" y="16"/>
                </a:lnTo>
                <a:lnTo>
                  <a:pt x="1292" y="32"/>
                </a:lnTo>
                <a:lnTo>
                  <a:pt x="1303" y="53"/>
                </a:lnTo>
                <a:lnTo>
                  <a:pt x="1306" y="77"/>
                </a:lnTo>
                <a:lnTo>
                  <a:pt x="1306" y="1231"/>
                </a:lnTo>
                <a:lnTo>
                  <a:pt x="1303" y="1254"/>
                </a:lnTo>
                <a:lnTo>
                  <a:pt x="1292" y="1275"/>
                </a:lnTo>
                <a:lnTo>
                  <a:pt x="1275" y="1292"/>
                </a:lnTo>
                <a:lnTo>
                  <a:pt x="1254" y="1303"/>
                </a:lnTo>
                <a:lnTo>
                  <a:pt x="1231" y="1306"/>
                </a:lnTo>
                <a:lnTo>
                  <a:pt x="77" y="1306"/>
                </a:lnTo>
                <a:lnTo>
                  <a:pt x="53" y="1303"/>
                </a:lnTo>
                <a:lnTo>
                  <a:pt x="32" y="1292"/>
                </a:lnTo>
                <a:lnTo>
                  <a:pt x="16" y="1275"/>
                </a:lnTo>
                <a:lnTo>
                  <a:pt x="4" y="1254"/>
                </a:lnTo>
                <a:lnTo>
                  <a:pt x="0" y="1231"/>
                </a:lnTo>
                <a:lnTo>
                  <a:pt x="0" y="77"/>
                </a:lnTo>
                <a:lnTo>
                  <a:pt x="4" y="53"/>
                </a:lnTo>
                <a:lnTo>
                  <a:pt x="16" y="32"/>
                </a:lnTo>
                <a:lnTo>
                  <a:pt x="32" y="16"/>
                </a:lnTo>
                <a:lnTo>
                  <a:pt x="53" y="4"/>
                </a:lnTo>
                <a:lnTo>
                  <a:pt x="77" y="0"/>
                </a:lnTo>
                <a:close/>
              </a:path>
            </a:pathLst>
          </a:custGeom>
          <a:solidFill>
            <a:schemeClr val="bg1"/>
          </a:solidFill>
          <a:ln w="57150">
            <a:solidFill>
              <a:schemeClr val="bg1"/>
            </a:solidFill>
            <a:prstDash val="solid"/>
            <a:round/>
            <a:headEnd/>
            <a:tailEnd/>
          </a:ln>
          <a:effectLst>
            <a:outerShdw blurRad="177800" dist="203200" dir="2700000" algn="tl" rotWithShape="0">
              <a:prstClr val="black">
                <a:alpha val="40000"/>
              </a:prstClr>
            </a:outerShdw>
          </a:effectLst>
        </p:spPr>
        <p:txBody>
          <a:bodyPr vert="horz" wrap="square" lIns="89605" tIns="44803" rIns="89605" bIns="44803" numCol="1" anchor="ctr" anchorCtr="1" compatLnSpc="1">
            <a:prstTxWarp prst="textNoShape">
              <a:avLst/>
            </a:prstTxWarp>
          </a:bodyPr>
          <a:lstStyle/>
          <a:p>
            <a:endParaRPr lang="zh-CN" altLang="en-US" sz="6133" dirty="0">
              <a:solidFill>
                <a:srgbClr val="AE002B"/>
              </a:solidFill>
              <a:cs typeface="+mn-ea"/>
              <a:sym typeface="+mn-lt"/>
            </a:endParaRPr>
          </a:p>
        </p:txBody>
      </p:sp>
      <p:sp>
        <p:nvSpPr>
          <p:cNvPr id="10" name="文本框 9"/>
          <p:cNvSpPr txBox="1"/>
          <p:nvPr/>
        </p:nvSpPr>
        <p:spPr>
          <a:xfrm>
            <a:off x="2339752" y="1463655"/>
            <a:ext cx="1303120" cy="1121846"/>
          </a:xfrm>
          <a:prstGeom prst="rect">
            <a:avLst/>
          </a:prstGeom>
          <a:noFill/>
        </p:spPr>
        <p:txBody>
          <a:bodyPr wrap="square" rtlCol="0">
            <a:spAutoFit/>
          </a:bodyPr>
          <a:lstStyle/>
          <a:p>
            <a:pPr algn="ctr"/>
            <a:r>
              <a:rPr lang="en-US" altLang="zh-CN" sz="6690" dirty="0">
                <a:solidFill>
                  <a:srgbClr val="AE002B"/>
                </a:solidFill>
                <a:latin typeface="Agency FB" panose="020B0503020202020204" pitchFamily="34" charset="0"/>
                <a:cs typeface="+mn-ea"/>
                <a:sym typeface="+mn-lt"/>
              </a:rPr>
              <a:t>03</a:t>
            </a:r>
            <a:endParaRPr lang="zh-CN" altLang="en-US" sz="6690" dirty="0">
              <a:solidFill>
                <a:srgbClr val="AE002B"/>
              </a:solidFill>
              <a:latin typeface="Agency FB" panose="020B0503020202020204" pitchFamily="34" charset="0"/>
              <a:cs typeface="+mn-ea"/>
              <a:sym typeface="+mn-lt"/>
            </a:endParaRPr>
          </a:p>
        </p:txBody>
      </p:sp>
    </p:spTree>
    <p:extLst>
      <p:ext uri="{BB962C8B-B14F-4D97-AF65-F5344CB8AC3E}">
        <p14:creationId xmlns:p14="http://schemas.microsoft.com/office/powerpoint/2010/main" val="2308256843"/>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1000" fill="hold"/>
                                        <p:tgtEl>
                                          <p:spTgt spid="10"/>
                                        </p:tgtEl>
                                        <p:attrNameLst>
                                          <p:attrName>ppt_w</p:attrName>
                                        </p:attrNameLst>
                                      </p:cBhvr>
                                      <p:tavLst>
                                        <p:tav tm="0">
                                          <p:val>
                                            <p:fltVal val="0"/>
                                          </p:val>
                                        </p:tav>
                                        <p:tav tm="100000">
                                          <p:val>
                                            <p:strVal val="#ppt_w"/>
                                          </p:val>
                                        </p:tav>
                                      </p:tavLst>
                                    </p:anim>
                                    <p:anim calcmode="lin" valueType="num">
                                      <p:cBhvr>
                                        <p:cTn id="15" dur="1000" fill="hold"/>
                                        <p:tgtEl>
                                          <p:spTgt spid="10"/>
                                        </p:tgtEl>
                                        <p:attrNameLst>
                                          <p:attrName>ppt_h</p:attrName>
                                        </p:attrNameLst>
                                      </p:cBhvr>
                                      <p:tavLst>
                                        <p:tav tm="0">
                                          <p:val>
                                            <p:fltVal val="0"/>
                                          </p:val>
                                        </p:tav>
                                        <p:tav tm="100000">
                                          <p:val>
                                            <p:strVal val="#ppt_h"/>
                                          </p:val>
                                        </p:tav>
                                      </p:tavLst>
                                    </p:anim>
                                    <p:anim calcmode="lin" valueType="num">
                                      <p:cBhvr>
                                        <p:cTn id="16" dur="1000" fill="hold"/>
                                        <p:tgtEl>
                                          <p:spTgt spid="10"/>
                                        </p:tgtEl>
                                        <p:attrNameLst>
                                          <p:attrName>style.rotation</p:attrName>
                                        </p:attrNameLst>
                                      </p:cBhvr>
                                      <p:tavLst>
                                        <p:tav tm="0">
                                          <p:val>
                                            <p:fltVal val="90"/>
                                          </p:val>
                                        </p:tav>
                                        <p:tav tm="100000">
                                          <p:val>
                                            <p:fltVal val="0"/>
                                          </p:val>
                                        </p:tav>
                                      </p:tavLst>
                                    </p:anim>
                                    <p:animEffect transition="in" filter="fade">
                                      <p:cBhvr>
                                        <p:cTn id="17" dur="1000"/>
                                        <p:tgtEl>
                                          <p:spTgt spid="10"/>
                                        </p:tgtEl>
                                      </p:cBhvr>
                                    </p:animEffect>
                                  </p:childTnLst>
                                </p:cTn>
                              </p:par>
                              <p:par>
                                <p:cTn id="18" presetID="23" presetClass="entr" presetSubtype="32"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strVal val="4*#ppt_w"/>
                                          </p:val>
                                        </p:tav>
                                        <p:tav tm="100000">
                                          <p:val>
                                            <p:strVal val="#ppt_w"/>
                                          </p:val>
                                        </p:tav>
                                      </p:tavLst>
                                    </p:anim>
                                    <p:anim calcmode="lin" valueType="num">
                                      <p:cBhvr>
                                        <p:cTn id="21" dur="500" fill="hold"/>
                                        <p:tgtEl>
                                          <p:spTgt spid="7"/>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31" name="圆角矩形 2"/>
          <p:cNvSpPr/>
          <p:nvPr/>
        </p:nvSpPr>
        <p:spPr>
          <a:xfrm>
            <a:off x="2006666" y="3476135"/>
            <a:ext cx="5727293" cy="630039"/>
          </a:xfrm>
          <a:prstGeom prst="roundRect">
            <a:avLst/>
          </a:prstGeom>
          <a:noFill/>
          <a:ln w="60325" cap="flat" cmpd="sng" algn="ctr">
            <a:solidFill>
              <a:srgbClr val="C00000"/>
            </a:solidFill>
            <a:prstDash val="solid"/>
            <a:miter lim="800000"/>
          </a:ln>
          <a:effectLst/>
        </p:spPr>
        <p:txBody>
          <a:bodyPr anchor="ctr"/>
          <a:lstStyle/>
          <a:p>
            <a:pPr algn="ctr" defTabSz="672084">
              <a:defRPr/>
            </a:pPr>
            <a:endParaRPr lang="zh-CN" altLang="en-US" sz="1323" kern="0">
              <a:solidFill>
                <a:prstClr val="white"/>
              </a:solidFill>
              <a:cs typeface="+mn-ea"/>
              <a:sym typeface="+mn-lt"/>
            </a:endParaRPr>
          </a:p>
        </p:txBody>
      </p:sp>
      <p:sp>
        <p:nvSpPr>
          <p:cNvPr id="34" name="圆角矩形 4"/>
          <p:cNvSpPr/>
          <p:nvPr/>
        </p:nvSpPr>
        <p:spPr>
          <a:xfrm>
            <a:off x="2006666" y="1535847"/>
            <a:ext cx="5727293" cy="630039"/>
          </a:xfrm>
          <a:prstGeom prst="roundRect">
            <a:avLst/>
          </a:prstGeom>
          <a:noFill/>
          <a:ln w="60325" cap="flat" cmpd="sng" algn="ctr">
            <a:solidFill>
              <a:srgbClr val="C00000"/>
            </a:solidFill>
            <a:prstDash val="solid"/>
            <a:miter lim="800000"/>
          </a:ln>
          <a:effectLst/>
        </p:spPr>
        <p:txBody>
          <a:bodyPr anchor="ctr"/>
          <a:lstStyle/>
          <a:p>
            <a:pPr algn="ctr" defTabSz="672084">
              <a:defRPr/>
            </a:pPr>
            <a:endParaRPr lang="zh-CN" altLang="en-US" sz="1323" kern="0">
              <a:solidFill>
                <a:prstClr val="white"/>
              </a:solidFill>
              <a:cs typeface="+mn-ea"/>
              <a:sym typeface="+mn-lt"/>
            </a:endParaRPr>
          </a:p>
        </p:txBody>
      </p:sp>
      <p:grpSp>
        <p:nvGrpSpPr>
          <p:cNvPr id="35" name="Group 5"/>
          <p:cNvGrpSpPr>
            <a:grpSpLocks/>
          </p:cNvGrpSpPr>
          <p:nvPr/>
        </p:nvGrpSpPr>
        <p:grpSpPr bwMode="auto">
          <a:xfrm>
            <a:off x="1384033" y="1350336"/>
            <a:ext cx="909464" cy="908889"/>
            <a:chOff x="802" y="845"/>
            <a:chExt cx="827" cy="826"/>
          </a:xfrm>
        </p:grpSpPr>
        <p:sp>
          <p:nvSpPr>
            <p:cNvPr id="36" name="Oval 6"/>
            <p:cNvSpPr>
              <a:spLocks noChangeArrowheads="1"/>
            </p:cNvSpPr>
            <p:nvPr/>
          </p:nvSpPr>
          <p:spPr bwMode="ltGray">
            <a:xfrm>
              <a:off x="802" y="845"/>
              <a:ext cx="827" cy="826"/>
            </a:xfrm>
            <a:prstGeom prst="ellipse">
              <a:avLst/>
            </a:prstGeom>
            <a:solidFill>
              <a:srgbClr val="F8F8F8"/>
            </a:solidFill>
            <a:ln w="38100">
              <a:solidFill>
                <a:srgbClr val="C00000"/>
              </a:solidFill>
              <a:round/>
              <a:headEnd/>
              <a:tailEnd/>
            </a:ln>
          </p:spPr>
          <p:txBody>
            <a:bodyPr wrap="none" anchor="ctr"/>
            <a:lstStyle/>
            <a:p>
              <a:endParaRPr lang="zh-CN" altLang="en-US" sz="975">
                <a:solidFill>
                  <a:prstClr val="black"/>
                </a:solidFill>
                <a:cs typeface="+mn-ea"/>
                <a:sym typeface="+mn-lt"/>
              </a:endParaRPr>
            </a:p>
          </p:txBody>
        </p:sp>
        <p:sp>
          <p:nvSpPr>
            <p:cNvPr id="37" name="Oval 7"/>
            <p:cNvSpPr>
              <a:spLocks noChangeArrowheads="1"/>
            </p:cNvSpPr>
            <p:nvPr/>
          </p:nvSpPr>
          <p:spPr bwMode="ltGray">
            <a:xfrm>
              <a:off x="836" y="879"/>
              <a:ext cx="758" cy="758"/>
            </a:xfrm>
            <a:prstGeom prst="ellipse">
              <a:avLst/>
            </a:prstGeom>
            <a:solidFill>
              <a:srgbClr val="FFFFFF"/>
            </a:solidFill>
            <a:ln w="38100">
              <a:solidFill>
                <a:srgbClr val="C00000"/>
              </a:solidFill>
              <a:round/>
              <a:headEnd/>
              <a:tailEnd/>
            </a:ln>
            <a:extLst/>
          </p:spPr>
          <p:txBody>
            <a:bodyPr wrap="none" anchor="ctr"/>
            <a:lstStyle/>
            <a:p>
              <a:endParaRPr lang="zh-CN" altLang="en-US" sz="975">
                <a:solidFill>
                  <a:prstClr val="black"/>
                </a:solidFill>
                <a:cs typeface="+mn-ea"/>
                <a:sym typeface="+mn-lt"/>
              </a:endParaRPr>
            </a:p>
          </p:txBody>
        </p:sp>
        <p:sp>
          <p:nvSpPr>
            <p:cNvPr id="38" name="Oval 8"/>
            <p:cNvSpPr>
              <a:spLocks noChangeArrowheads="1"/>
            </p:cNvSpPr>
            <p:nvPr/>
          </p:nvSpPr>
          <p:spPr bwMode="ltGray">
            <a:xfrm>
              <a:off x="870" y="915"/>
              <a:ext cx="690" cy="690"/>
            </a:xfrm>
            <a:prstGeom prst="ellipse">
              <a:avLst/>
            </a:prstGeom>
            <a:noFill/>
            <a:ln w="38100">
              <a:solidFill>
                <a:srgbClr val="C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sz="975">
                <a:solidFill>
                  <a:prstClr val="black"/>
                </a:solidFill>
                <a:cs typeface="+mn-ea"/>
                <a:sym typeface="+mn-lt"/>
              </a:endParaRPr>
            </a:p>
          </p:txBody>
        </p:sp>
      </p:grpSp>
      <p:grpSp>
        <p:nvGrpSpPr>
          <p:cNvPr id="48" name="Group 19"/>
          <p:cNvGrpSpPr>
            <a:grpSpLocks/>
          </p:cNvGrpSpPr>
          <p:nvPr/>
        </p:nvGrpSpPr>
        <p:grpSpPr bwMode="auto">
          <a:xfrm>
            <a:off x="1377037" y="3358295"/>
            <a:ext cx="909464" cy="908890"/>
            <a:chOff x="802" y="845"/>
            <a:chExt cx="827" cy="826"/>
          </a:xfrm>
        </p:grpSpPr>
        <p:sp>
          <p:nvSpPr>
            <p:cNvPr id="49" name="Oval 20"/>
            <p:cNvSpPr>
              <a:spLocks noChangeArrowheads="1"/>
            </p:cNvSpPr>
            <p:nvPr/>
          </p:nvSpPr>
          <p:spPr bwMode="ltGray">
            <a:xfrm>
              <a:off x="802" y="845"/>
              <a:ext cx="827" cy="826"/>
            </a:xfrm>
            <a:prstGeom prst="ellipse">
              <a:avLst/>
            </a:prstGeom>
            <a:solidFill>
              <a:srgbClr val="F8F8F8"/>
            </a:solidFill>
            <a:ln w="38100">
              <a:solidFill>
                <a:srgbClr val="C00000"/>
              </a:solidFill>
              <a:round/>
              <a:headEnd/>
              <a:tailEnd/>
            </a:ln>
          </p:spPr>
          <p:txBody>
            <a:bodyPr wrap="none" anchor="ctr"/>
            <a:lstStyle/>
            <a:p>
              <a:endParaRPr lang="zh-CN" altLang="en-US" sz="975">
                <a:solidFill>
                  <a:prstClr val="black"/>
                </a:solidFill>
                <a:cs typeface="+mn-ea"/>
                <a:sym typeface="+mn-lt"/>
              </a:endParaRPr>
            </a:p>
          </p:txBody>
        </p:sp>
        <p:sp>
          <p:nvSpPr>
            <p:cNvPr id="50" name="Oval 21"/>
            <p:cNvSpPr>
              <a:spLocks noChangeArrowheads="1"/>
            </p:cNvSpPr>
            <p:nvPr/>
          </p:nvSpPr>
          <p:spPr bwMode="ltGray">
            <a:xfrm>
              <a:off x="836" y="879"/>
              <a:ext cx="758" cy="758"/>
            </a:xfrm>
            <a:prstGeom prst="ellipse">
              <a:avLst/>
            </a:prstGeom>
            <a:noFill/>
            <a:ln w="38100">
              <a:solidFill>
                <a:srgbClr val="C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sz="975">
                <a:solidFill>
                  <a:prstClr val="black"/>
                </a:solidFill>
                <a:cs typeface="+mn-ea"/>
                <a:sym typeface="+mn-lt"/>
              </a:endParaRPr>
            </a:p>
          </p:txBody>
        </p:sp>
        <p:sp>
          <p:nvSpPr>
            <p:cNvPr id="51" name="Oval 22"/>
            <p:cNvSpPr>
              <a:spLocks noChangeArrowheads="1"/>
            </p:cNvSpPr>
            <p:nvPr/>
          </p:nvSpPr>
          <p:spPr bwMode="ltGray">
            <a:xfrm>
              <a:off x="870" y="915"/>
              <a:ext cx="690" cy="690"/>
            </a:xfrm>
            <a:prstGeom prst="ellipse">
              <a:avLst/>
            </a:prstGeom>
            <a:noFill/>
            <a:ln w="38100">
              <a:solidFill>
                <a:srgbClr val="C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sz="975">
                <a:solidFill>
                  <a:prstClr val="black"/>
                </a:solidFill>
                <a:cs typeface="+mn-ea"/>
                <a:sym typeface="+mn-lt"/>
              </a:endParaRPr>
            </a:p>
          </p:txBody>
        </p:sp>
      </p:grpSp>
      <p:sp>
        <p:nvSpPr>
          <p:cNvPr id="52" name="TextBox 69"/>
          <p:cNvSpPr txBox="1"/>
          <p:nvPr/>
        </p:nvSpPr>
        <p:spPr>
          <a:xfrm>
            <a:off x="1393255" y="1658737"/>
            <a:ext cx="891974" cy="318549"/>
          </a:xfrm>
          <a:prstGeom prst="rect">
            <a:avLst/>
          </a:prstGeom>
          <a:noFill/>
        </p:spPr>
        <p:txBody>
          <a:bodyPr>
            <a:spAutoFit/>
          </a:bodyPr>
          <a:lstStyle/>
          <a:p>
            <a:pPr algn="ctr">
              <a:defRPr/>
            </a:pPr>
            <a:r>
              <a:rPr lang="zh-CN" altLang="en-US" sz="1470" b="1" dirty="0">
                <a:solidFill>
                  <a:srgbClr val="C00000"/>
                </a:solidFill>
                <a:cs typeface="+mn-ea"/>
                <a:sym typeface="+mn-lt"/>
              </a:rPr>
              <a:t>标题</a:t>
            </a:r>
          </a:p>
        </p:txBody>
      </p:sp>
      <p:sp>
        <p:nvSpPr>
          <p:cNvPr id="54" name="TextBox 71"/>
          <p:cNvSpPr txBox="1"/>
          <p:nvPr/>
        </p:nvSpPr>
        <p:spPr>
          <a:xfrm>
            <a:off x="1564196" y="3686148"/>
            <a:ext cx="839505" cy="318549"/>
          </a:xfrm>
          <a:prstGeom prst="rect">
            <a:avLst/>
          </a:prstGeom>
          <a:noFill/>
        </p:spPr>
        <p:txBody>
          <a:bodyPr>
            <a:spAutoFit/>
          </a:bodyPr>
          <a:lstStyle/>
          <a:p>
            <a:pPr>
              <a:defRPr/>
            </a:pPr>
            <a:r>
              <a:rPr lang="zh-CN" altLang="en-US" sz="1470" b="1" dirty="0">
                <a:solidFill>
                  <a:srgbClr val="C00000"/>
                </a:solidFill>
                <a:cs typeface="+mn-ea"/>
                <a:sym typeface="+mn-lt"/>
              </a:rPr>
              <a:t>标题</a:t>
            </a:r>
          </a:p>
        </p:txBody>
      </p:sp>
      <p:sp>
        <p:nvSpPr>
          <p:cNvPr id="55" name="TextBox 73"/>
          <p:cNvSpPr txBox="1"/>
          <p:nvPr/>
        </p:nvSpPr>
        <p:spPr>
          <a:xfrm>
            <a:off x="2380946" y="1614950"/>
            <a:ext cx="5250408" cy="484107"/>
          </a:xfrm>
          <a:prstGeom prst="rect">
            <a:avLst/>
          </a:prstGeom>
          <a:noFill/>
        </p:spPr>
        <p:txBody>
          <a:bodyPr>
            <a:spAutoFit/>
          </a:bodyPr>
          <a:lstStyle/>
          <a:p>
            <a:pPr>
              <a:lnSpc>
                <a:spcPct val="130000"/>
              </a:lnSpc>
            </a:pPr>
            <a:r>
              <a:rPr lang="zh-CN" altLang="en-US" sz="1029" dirty="0">
                <a:solidFill>
                  <a:prstClr val="black">
                    <a:lumMod val="85000"/>
                    <a:lumOff val="15000"/>
                  </a:prstClr>
                </a:solidFill>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57" name="TextBox 75"/>
          <p:cNvSpPr txBox="1">
            <a:spLocks noChangeArrowheads="1"/>
          </p:cNvSpPr>
          <p:nvPr/>
        </p:nvSpPr>
        <p:spPr bwMode="auto">
          <a:xfrm>
            <a:off x="2279505" y="3519304"/>
            <a:ext cx="5447458" cy="48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a:lnSpc>
                <a:spcPct val="130000"/>
              </a:lnSpc>
            </a:pPr>
            <a:r>
              <a:rPr lang="zh-CN" altLang="en-US" sz="1029" dirty="0">
                <a:solidFill>
                  <a:prstClr val="black">
                    <a:lumMod val="85000"/>
                    <a:lumOff val="15000"/>
                  </a:prstClr>
                </a:solidFill>
                <a:latin typeface="+mn-lt"/>
                <a:ea typeface="+mn-ea"/>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58" name="圆角矩形 2"/>
          <p:cNvSpPr/>
          <p:nvPr/>
        </p:nvSpPr>
        <p:spPr>
          <a:xfrm>
            <a:off x="2006666" y="2473566"/>
            <a:ext cx="5727293" cy="630039"/>
          </a:xfrm>
          <a:prstGeom prst="roundRect">
            <a:avLst/>
          </a:prstGeom>
          <a:noFill/>
          <a:ln w="60325" cap="flat" cmpd="sng" algn="ctr">
            <a:solidFill>
              <a:srgbClr val="C00000"/>
            </a:solidFill>
            <a:prstDash val="solid"/>
            <a:miter lim="800000"/>
          </a:ln>
          <a:effectLst/>
        </p:spPr>
        <p:txBody>
          <a:bodyPr anchor="ctr"/>
          <a:lstStyle/>
          <a:p>
            <a:pPr algn="ctr" defTabSz="672084">
              <a:defRPr/>
            </a:pPr>
            <a:endParaRPr lang="zh-CN" altLang="en-US" sz="1323" kern="0">
              <a:solidFill>
                <a:prstClr val="white"/>
              </a:solidFill>
              <a:cs typeface="+mn-ea"/>
              <a:sym typeface="+mn-lt"/>
            </a:endParaRPr>
          </a:p>
        </p:txBody>
      </p:sp>
      <p:grpSp>
        <p:nvGrpSpPr>
          <p:cNvPr id="59" name="Group 19"/>
          <p:cNvGrpSpPr>
            <a:grpSpLocks/>
          </p:cNvGrpSpPr>
          <p:nvPr/>
        </p:nvGrpSpPr>
        <p:grpSpPr bwMode="auto">
          <a:xfrm>
            <a:off x="1377037" y="2355726"/>
            <a:ext cx="909464" cy="908890"/>
            <a:chOff x="802" y="845"/>
            <a:chExt cx="827" cy="826"/>
          </a:xfrm>
        </p:grpSpPr>
        <p:sp>
          <p:nvSpPr>
            <p:cNvPr id="60" name="Oval 20"/>
            <p:cNvSpPr>
              <a:spLocks noChangeArrowheads="1"/>
            </p:cNvSpPr>
            <p:nvPr/>
          </p:nvSpPr>
          <p:spPr bwMode="ltGray">
            <a:xfrm>
              <a:off x="802" y="845"/>
              <a:ext cx="827" cy="826"/>
            </a:xfrm>
            <a:prstGeom prst="ellipse">
              <a:avLst/>
            </a:prstGeom>
            <a:solidFill>
              <a:srgbClr val="F8F8F8"/>
            </a:solidFill>
            <a:ln w="38100">
              <a:solidFill>
                <a:srgbClr val="C00000"/>
              </a:solidFill>
              <a:round/>
              <a:headEnd/>
              <a:tailEnd/>
            </a:ln>
          </p:spPr>
          <p:txBody>
            <a:bodyPr wrap="none" anchor="ctr"/>
            <a:lstStyle/>
            <a:p>
              <a:endParaRPr lang="zh-CN" altLang="en-US" sz="975">
                <a:solidFill>
                  <a:prstClr val="black"/>
                </a:solidFill>
                <a:cs typeface="+mn-ea"/>
                <a:sym typeface="+mn-lt"/>
              </a:endParaRPr>
            </a:p>
          </p:txBody>
        </p:sp>
        <p:sp>
          <p:nvSpPr>
            <p:cNvPr id="61" name="Oval 21"/>
            <p:cNvSpPr>
              <a:spLocks noChangeArrowheads="1"/>
            </p:cNvSpPr>
            <p:nvPr/>
          </p:nvSpPr>
          <p:spPr bwMode="ltGray">
            <a:xfrm>
              <a:off x="836" y="879"/>
              <a:ext cx="758" cy="758"/>
            </a:xfrm>
            <a:prstGeom prst="ellipse">
              <a:avLst/>
            </a:prstGeom>
            <a:noFill/>
            <a:ln w="38100">
              <a:solidFill>
                <a:srgbClr val="C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sz="975">
                <a:solidFill>
                  <a:prstClr val="black"/>
                </a:solidFill>
                <a:cs typeface="+mn-ea"/>
                <a:sym typeface="+mn-lt"/>
              </a:endParaRPr>
            </a:p>
          </p:txBody>
        </p:sp>
        <p:sp>
          <p:nvSpPr>
            <p:cNvPr id="62" name="Oval 22"/>
            <p:cNvSpPr>
              <a:spLocks noChangeArrowheads="1"/>
            </p:cNvSpPr>
            <p:nvPr/>
          </p:nvSpPr>
          <p:spPr bwMode="ltGray">
            <a:xfrm>
              <a:off x="870" y="915"/>
              <a:ext cx="690" cy="690"/>
            </a:xfrm>
            <a:prstGeom prst="ellipse">
              <a:avLst/>
            </a:prstGeom>
            <a:noFill/>
            <a:ln w="38100">
              <a:solidFill>
                <a:srgbClr val="C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sz="975">
                <a:solidFill>
                  <a:prstClr val="black"/>
                </a:solidFill>
                <a:cs typeface="+mn-ea"/>
                <a:sym typeface="+mn-lt"/>
              </a:endParaRPr>
            </a:p>
          </p:txBody>
        </p:sp>
      </p:grpSp>
      <p:sp>
        <p:nvSpPr>
          <p:cNvPr id="63" name="TextBox 71"/>
          <p:cNvSpPr txBox="1"/>
          <p:nvPr/>
        </p:nvSpPr>
        <p:spPr>
          <a:xfrm>
            <a:off x="1564196" y="2683579"/>
            <a:ext cx="839505" cy="318549"/>
          </a:xfrm>
          <a:prstGeom prst="rect">
            <a:avLst/>
          </a:prstGeom>
          <a:noFill/>
        </p:spPr>
        <p:txBody>
          <a:bodyPr>
            <a:spAutoFit/>
          </a:bodyPr>
          <a:lstStyle/>
          <a:p>
            <a:pPr>
              <a:defRPr/>
            </a:pPr>
            <a:r>
              <a:rPr lang="zh-CN" altLang="en-US" sz="1470" b="1" dirty="0">
                <a:solidFill>
                  <a:srgbClr val="C00000"/>
                </a:solidFill>
                <a:cs typeface="+mn-ea"/>
                <a:sym typeface="+mn-lt"/>
              </a:rPr>
              <a:t>标题</a:t>
            </a:r>
          </a:p>
        </p:txBody>
      </p:sp>
      <p:sp>
        <p:nvSpPr>
          <p:cNvPr id="64" name="TextBox 75"/>
          <p:cNvSpPr txBox="1">
            <a:spLocks noChangeArrowheads="1"/>
          </p:cNvSpPr>
          <p:nvPr/>
        </p:nvSpPr>
        <p:spPr bwMode="auto">
          <a:xfrm>
            <a:off x="2279505" y="2516735"/>
            <a:ext cx="5447458" cy="48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a:lnSpc>
                <a:spcPct val="130000"/>
              </a:lnSpc>
            </a:pPr>
            <a:r>
              <a:rPr lang="zh-CN" altLang="en-US" sz="1029" dirty="0">
                <a:solidFill>
                  <a:prstClr val="black">
                    <a:lumMod val="85000"/>
                    <a:lumOff val="15000"/>
                  </a:prstClr>
                </a:solidFill>
                <a:latin typeface="+mn-lt"/>
                <a:ea typeface="+mn-ea"/>
                <a:cs typeface="+mn-ea"/>
                <a:sym typeface="+mn-lt"/>
              </a:rPr>
              <a:t>您的内容打在这里，或者通过复制您的文本后，在此框中选择粘贴，并选择只保留文字。您的内容打在这里，或者通过复制您的文本后，在此框中选择粘贴，并选择只保留文字。</a:t>
            </a:r>
          </a:p>
        </p:txBody>
      </p:sp>
    </p:spTree>
    <p:extLst>
      <p:ext uri="{BB962C8B-B14F-4D97-AF65-F5344CB8AC3E}">
        <p14:creationId xmlns:p14="http://schemas.microsoft.com/office/powerpoint/2010/main" val="1143211154"/>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3"/>
                                        </p:tgtEl>
                                        <p:attrNameLst>
                                          <p:attrName>ppt_y</p:attrName>
                                        </p:attrNameLst>
                                      </p:cBhvr>
                                      <p:tavLst>
                                        <p:tav tm="0">
                                          <p:val>
                                            <p:strVal val="#ppt_y"/>
                                          </p:val>
                                        </p:tav>
                                        <p:tav tm="100000">
                                          <p:val>
                                            <p:strVal val="#ppt_y"/>
                                          </p:val>
                                        </p:tav>
                                      </p:tavLst>
                                    </p:anim>
                                    <p:anim calcmode="lin" valueType="num">
                                      <p:cBhvr>
                                        <p:cTn id="9"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3"/>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500" fill="hold"/>
                                        <p:tgtEl>
                                          <p:spTgt spid="34"/>
                                        </p:tgtEl>
                                        <p:attrNameLst>
                                          <p:attrName>ppt_x</p:attrName>
                                        </p:attrNameLst>
                                      </p:cBhvr>
                                      <p:tavLst>
                                        <p:tav tm="0">
                                          <p:val>
                                            <p:strVal val="0-#ppt_w/2"/>
                                          </p:val>
                                        </p:tav>
                                        <p:tav tm="100000">
                                          <p:val>
                                            <p:strVal val="#ppt_x"/>
                                          </p:val>
                                        </p:tav>
                                      </p:tavLst>
                                    </p:anim>
                                    <p:anim calcmode="lin" valueType="num">
                                      <p:cBhvr additive="base">
                                        <p:cTn id="16" dur="500" fill="hold"/>
                                        <p:tgtEl>
                                          <p:spTgt spid="34"/>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500" fill="hold"/>
                                        <p:tgtEl>
                                          <p:spTgt spid="35"/>
                                        </p:tgtEl>
                                        <p:attrNameLst>
                                          <p:attrName>ppt_x</p:attrName>
                                        </p:attrNameLst>
                                      </p:cBhvr>
                                      <p:tavLst>
                                        <p:tav tm="0">
                                          <p:val>
                                            <p:strVal val="0-#ppt_w/2"/>
                                          </p:val>
                                        </p:tav>
                                        <p:tav tm="100000">
                                          <p:val>
                                            <p:strVal val="#ppt_x"/>
                                          </p:val>
                                        </p:tav>
                                      </p:tavLst>
                                    </p:anim>
                                    <p:anim calcmode="lin" valueType="num">
                                      <p:cBhvr additive="base">
                                        <p:cTn id="20" dur="500" fill="hold"/>
                                        <p:tgtEl>
                                          <p:spTgt spid="35"/>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500" fill="hold"/>
                                        <p:tgtEl>
                                          <p:spTgt spid="52"/>
                                        </p:tgtEl>
                                        <p:attrNameLst>
                                          <p:attrName>ppt_x</p:attrName>
                                        </p:attrNameLst>
                                      </p:cBhvr>
                                      <p:tavLst>
                                        <p:tav tm="0">
                                          <p:val>
                                            <p:strVal val="0-#ppt_w/2"/>
                                          </p:val>
                                        </p:tav>
                                        <p:tav tm="100000">
                                          <p:val>
                                            <p:strVal val="#ppt_x"/>
                                          </p:val>
                                        </p:tav>
                                      </p:tavLst>
                                    </p:anim>
                                    <p:anim calcmode="lin" valueType="num">
                                      <p:cBhvr additive="base">
                                        <p:cTn id="24" dur="500" fill="hold"/>
                                        <p:tgtEl>
                                          <p:spTgt spid="5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cBhvr additive="base">
                                        <p:cTn id="27" dur="500" fill="hold"/>
                                        <p:tgtEl>
                                          <p:spTgt spid="55"/>
                                        </p:tgtEl>
                                        <p:attrNameLst>
                                          <p:attrName>ppt_x</p:attrName>
                                        </p:attrNameLst>
                                      </p:cBhvr>
                                      <p:tavLst>
                                        <p:tav tm="0">
                                          <p:val>
                                            <p:strVal val="0-#ppt_w/2"/>
                                          </p:val>
                                        </p:tav>
                                        <p:tav tm="100000">
                                          <p:val>
                                            <p:strVal val="#ppt_x"/>
                                          </p:val>
                                        </p:tav>
                                      </p:tavLst>
                                    </p:anim>
                                    <p:anim calcmode="lin" valueType="num">
                                      <p:cBhvr additive="base">
                                        <p:cTn id="28" dur="500" fill="hold"/>
                                        <p:tgtEl>
                                          <p:spTgt spid="55"/>
                                        </p:tgtEl>
                                        <p:attrNameLst>
                                          <p:attrName>ppt_y</p:attrName>
                                        </p:attrNameLst>
                                      </p:cBhvr>
                                      <p:tavLst>
                                        <p:tav tm="0">
                                          <p:val>
                                            <p:strVal val="#ppt_y"/>
                                          </p:val>
                                        </p:tav>
                                        <p:tav tm="100000">
                                          <p:val>
                                            <p:strVal val="#ppt_y"/>
                                          </p:val>
                                        </p:tav>
                                      </p:tavLst>
                                    </p:anim>
                                  </p:childTnLst>
                                </p:cTn>
                              </p:par>
                            </p:childTnLst>
                          </p:cTn>
                        </p:par>
                        <p:par>
                          <p:cTn id="29" fill="hold">
                            <p:stCondLst>
                              <p:cond delay="1350"/>
                            </p:stCondLst>
                            <p:childTnLst>
                              <p:par>
                                <p:cTn id="30" presetID="2" presetClass="entr" presetSubtype="8"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 calcmode="lin" valueType="num">
                                      <p:cBhvr additive="base">
                                        <p:cTn id="32" dur="500" fill="hold"/>
                                        <p:tgtEl>
                                          <p:spTgt spid="31"/>
                                        </p:tgtEl>
                                        <p:attrNameLst>
                                          <p:attrName>ppt_x</p:attrName>
                                        </p:attrNameLst>
                                      </p:cBhvr>
                                      <p:tavLst>
                                        <p:tav tm="0">
                                          <p:val>
                                            <p:strVal val="0-#ppt_w/2"/>
                                          </p:val>
                                        </p:tav>
                                        <p:tav tm="100000">
                                          <p:val>
                                            <p:strVal val="#ppt_x"/>
                                          </p:val>
                                        </p:tav>
                                      </p:tavLst>
                                    </p:anim>
                                    <p:anim calcmode="lin" valueType="num">
                                      <p:cBhvr additive="base">
                                        <p:cTn id="33" dur="500" fill="hold"/>
                                        <p:tgtEl>
                                          <p:spTgt spid="31"/>
                                        </p:tgtEl>
                                        <p:attrNameLst>
                                          <p:attrName>ppt_y</p:attrName>
                                        </p:attrNameLst>
                                      </p:cBhvr>
                                      <p:tavLst>
                                        <p:tav tm="0">
                                          <p:val>
                                            <p:strVal val="#ppt_y"/>
                                          </p:val>
                                        </p:tav>
                                        <p:tav tm="100000">
                                          <p:val>
                                            <p:strVal val="#ppt_y"/>
                                          </p:val>
                                        </p:tav>
                                      </p:tavLst>
                                    </p:anim>
                                  </p:childTnLst>
                                </p:cTn>
                              </p:par>
                              <p:par>
                                <p:cTn id="34" presetID="2" presetClass="entr" presetSubtype="8" fill="hold" nodeType="withEffect">
                                  <p:stCondLst>
                                    <p:cond delay="0"/>
                                  </p:stCondLst>
                                  <p:childTnLst>
                                    <p:set>
                                      <p:cBhvr>
                                        <p:cTn id="35" dur="1" fill="hold">
                                          <p:stCondLst>
                                            <p:cond delay="0"/>
                                          </p:stCondLst>
                                        </p:cTn>
                                        <p:tgtEl>
                                          <p:spTgt spid="48"/>
                                        </p:tgtEl>
                                        <p:attrNameLst>
                                          <p:attrName>style.visibility</p:attrName>
                                        </p:attrNameLst>
                                      </p:cBhvr>
                                      <p:to>
                                        <p:strVal val="visible"/>
                                      </p:to>
                                    </p:set>
                                    <p:anim calcmode="lin" valueType="num">
                                      <p:cBhvr additive="base">
                                        <p:cTn id="36" dur="500" fill="hold"/>
                                        <p:tgtEl>
                                          <p:spTgt spid="48"/>
                                        </p:tgtEl>
                                        <p:attrNameLst>
                                          <p:attrName>ppt_x</p:attrName>
                                        </p:attrNameLst>
                                      </p:cBhvr>
                                      <p:tavLst>
                                        <p:tav tm="0">
                                          <p:val>
                                            <p:strVal val="0-#ppt_w/2"/>
                                          </p:val>
                                        </p:tav>
                                        <p:tav tm="100000">
                                          <p:val>
                                            <p:strVal val="#ppt_x"/>
                                          </p:val>
                                        </p:tav>
                                      </p:tavLst>
                                    </p:anim>
                                    <p:anim calcmode="lin" valueType="num">
                                      <p:cBhvr additive="base">
                                        <p:cTn id="37" dur="500" fill="hold"/>
                                        <p:tgtEl>
                                          <p:spTgt spid="48"/>
                                        </p:tgtEl>
                                        <p:attrNameLst>
                                          <p:attrName>ppt_y</p:attrName>
                                        </p:attrNameLst>
                                      </p:cBhvr>
                                      <p:tavLst>
                                        <p:tav tm="0">
                                          <p:val>
                                            <p:strVal val="#ppt_y"/>
                                          </p:val>
                                        </p:tav>
                                        <p:tav tm="100000">
                                          <p:val>
                                            <p:strVal val="#ppt_y"/>
                                          </p:val>
                                        </p:tav>
                                      </p:tavLst>
                                    </p:anim>
                                  </p:childTnLst>
                                </p:cTn>
                              </p:par>
                              <p:par>
                                <p:cTn id="38" presetID="2" presetClass="entr" presetSubtype="8" fill="hold" grpId="0" nodeType="withEffect">
                                  <p:stCondLst>
                                    <p:cond delay="0"/>
                                  </p:stCondLst>
                                  <p:childTnLst>
                                    <p:set>
                                      <p:cBhvr>
                                        <p:cTn id="39" dur="1" fill="hold">
                                          <p:stCondLst>
                                            <p:cond delay="0"/>
                                          </p:stCondLst>
                                        </p:cTn>
                                        <p:tgtEl>
                                          <p:spTgt spid="54"/>
                                        </p:tgtEl>
                                        <p:attrNameLst>
                                          <p:attrName>style.visibility</p:attrName>
                                        </p:attrNameLst>
                                      </p:cBhvr>
                                      <p:to>
                                        <p:strVal val="visible"/>
                                      </p:to>
                                    </p:set>
                                    <p:anim calcmode="lin" valueType="num">
                                      <p:cBhvr additive="base">
                                        <p:cTn id="40" dur="500" fill="hold"/>
                                        <p:tgtEl>
                                          <p:spTgt spid="54"/>
                                        </p:tgtEl>
                                        <p:attrNameLst>
                                          <p:attrName>ppt_x</p:attrName>
                                        </p:attrNameLst>
                                      </p:cBhvr>
                                      <p:tavLst>
                                        <p:tav tm="0">
                                          <p:val>
                                            <p:strVal val="0-#ppt_w/2"/>
                                          </p:val>
                                        </p:tav>
                                        <p:tav tm="100000">
                                          <p:val>
                                            <p:strVal val="#ppt_x"/>
                                          </p:val>
                                        </p:tav>
                                      </p:tavLst>
                                    </p:anim>
                                    <p:anim calcmode="lin" valueType="num">
                                      <p:cBhvr additive="base">
                                        <p:cTn id="41" dur="500" fill="hold"/>
                                        <p:tgtEl>
                                          <p:spTgt spid="54"/>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stCondLst>
                                    <p:cond delay="0"/>
                                  </p:stCondLst>
                                  <p:childTnLst>
                                    <p:set>
                                      <p:cBhvr>
                                        <p:cTn id="43" dur="1" fill="hold">
                                          <p:stCondLst>
                                            <p:cond delay="0"/>
                                          </p:stCondLst>
                                        </p:cTn>
                                        <p:tgtEl>
                                          <p:spTgt spid="57"/>
                                        </p:tgtEl>
                                        <p:attrNameLst>
                                          <p:attrName>style.visibility</p:attrName>
                                        </p:attrNameLst>
                                      </p:cBhvr>
                                      <p:to>
                                        <p:strVal val="visible"/>
                                      </p:to>
                                    </p:set>
                                    <p:anim calcmode="lin" valueType="num">
                                      <p:cBhvr additive="base">
                                        <p:cTn id="44" dur="500" fill="hold"/>
                                        <p:tgtEl>
                                          <p:spTgt spid="57"/>
                                        </p:tgtEl>
                                        <p:attrNameLst>
                                          <p:attrName>ppt_x</p:attrName>
                                        </p:attrNameLst>
                                      </p:cBhvr>
                                      <p:tavLst>
                                        <p:tav tm="0">
                                          <p:val>
                                            <p:strVal val="0-#ppt_w/2"/>
                                          </p:val>
                                        </p:tav>
                                        <p:tav tm="100000">
                                          <p:val>
                                            <p:strVal val="#ppt_x"/>
                                          </p:val>
                                        </p:tav>
                                      </p:tavLst>
                                    </p:anim>
                                    <p:anim calcmode="lin" valueType="num">
                                      <p:cBhvr additive="base">
                                        <p:cTn id="45" dur="500" fill="hold"/>
                                        <p:tgtEl>
                                          <p:spTgt spid="57"/>
                                        </p:tgtEl>
                                        <p:attrNameLst>
                                          <p:attrName>ppt_y</p:attrName>
                                        </p:attrNameLst>
                                      </p:cBhvr>
                                      <p:tavLst>
                                        <p:tav tm="0">
                                          <p:val>
                                            <p:strVal val="#ppt_y"/>
                                          </p:val>
                                        </p:tav>
                                        <p:tav tm="100000">
                                          <p:val>
                                            <p:strVal val="#ppt_y"/>
                                          </p:val>
                                        </p:tav>
                                      </p:tavLst>
                                    </p:anim>
                                  </p:childTnLst>
                                </p:cTn>
                              </p:par>
                            </p:childTnLst>
                          </p:cTn>
                        </p:par>
                        <p:par>
                          <p:cTn id="46" fill="hold">
                            <p:stCondLst>
                              <p:cond delay="1850"/>
                            </p:stCondLst>
                            <p:childTnLst>
                              <p:par>
                                <p:cTn id="47" presetID="2" presetClass="entr" presetSubtype="8" fill="hold" grpId="0" nodeType="afterEffect">
                                  <p:stCondLst>
                                    <p:cond delay="0"/>
                                  </p:stCondLst>
                                  <p:childTnLst>
                                    <p:set>
                                      <p:cBhvr>
                                        <p:cTn id="48" dur="1" fill="hold">
                                          <p:stCondLst>
                                            <p:cond delay="0"/>
                                          </p:stCondLst>
                                        </p:cTn>
                                        <p:tgtEl>
                                          <p:spTgt spid="58"/>
                                        </p:tgtEl>
                                        <p:attrNameLst>
                                          <p:attrName>style.visibility</p:attrName>
                                        </p:attrNameLst>
                                      </p:cBhvr>
                                      <p:to>
                                        <p:strVal val="visible"/>
                                      </p:to>
                                    </p:set>
                                    <p:anim calcmode="lin" valueType="num">
                                      <p:cBhvr additive="base">
                                        <p:cTn id="49" dur="500" fill="hold"/>
                                        <p:tgtEl>
                                          <p:spTgt spid="58"/>
                                        </p:tgtEl>
                                        <p:attrNameLst>
                                          <p:attrName>ppt_x</p:attrName>
                                        </p:attrNameLst>
                                      </p:cBhvr>
                                      <p:tavLst>
                                        <p:tav tm="0">
                                          <p:val>
                                            <p:strVal val="0-#ppt_w/2"/>
                                          </p:val>
                                        </p:tav>
                                        <p:tav tm="100000">
                                          <p:val>
                                            <p:strVal val="#ppt_x"/>
                                          </p:val>
                                        </p:tav>
                                      </p:tavLst>
                                    </p:anim>
                                    <p:anim calcmode="lin" valueType="num">
                                      <p:cBhvr additive="base">
                                        <p:cTn id="50" dur="500" fill="hold"/>
                                        <p:tgtEl>
                                          <p:spTgt spid="58"/>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59"/>
                                        </p:tgtEl>
                                        <p:attrNameLst>
                                          <p:attrName>style.visibility</p:attrName>
                                        </p:attrNameLst>
                                      </p:cBhvr>
                                      <p:to>
                                        <p:strVal val="visible"/>
                                      </p:to>
                                    </p:set>
                                    <p:anim calcmode="lin" valueType="num">
                                      <p:cBhvr additive="base">
                                        <p:cTn id="53" dur="500" fill="hold"/>
                                        <p:tgtEl>
                                          <p:spTgt spid="59"/>
                                        </p:tgtEl>
                                        <p:attrNameLst>
                                          <p:attrName>ppt_x</p:attrName>
                                        </p:attrNameLst>
                                      </p:cBhvr>
                                      <p:tavLst>
                                        <p:tav tm="0">
                                          <p:val>
                                            <p:strVal val="0-#ppt_w/2"/>
                                          </p:val>
                                        </p:tav>
                                        <p:tav tm="100000">
                                          <p:val>
                                            <p:strVal val="#ppt_x"/>
                                          </p:val>
                                        </p:tav>
                                      </p:tavLst>
                                    </p:anim>
                                    <p:anim calcmode="lin" valueType="num">
                                      <p:cBhvr additive="base">
                                        <p:cTn id="54" dur="500" fill="hold"/>
                                        <p:tgtEl>
                                          <p:spTgt spid="59"/>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63"/>
                                        </p:tgtEl>
                                        <p:attrNameLst>
                                          <p:attrName>style.visibility</p:attrName>
                                        </p:attrNameLst>
                                      </p:cBhvr>
                                      <p:to>
                                        <p:strVal val="visible"/>
                                      </p:to>
                                    </p:set>
                                    <p:anim calcmode="lin" valueType="num">
                                      <p:cBhvr additive="base">
                                        <p:cTn id="57" dur="500" fill="hold"/>
                                        <p:tgtEl>
                                          <p:spTgt spid="63"/>
                                        </p:tgtEl>
                                        <p:attrNameLst>
                                          <p:attrName>ppt_x</p:attrName>
                                        </p:attrNameLst>
                                      </p:cBhvr>
                                      <p:tavLst>
                                        <p:tav tm="0">
                                          <p:val>
                                            <p:strVal val="0-#ppt_w/2"/>
                                          </p:val>
                                        </p:tav>
                                        <p:tav tm="100000">
                                          <p:val>
                                            <p:strVal val="#ppt_x"/>
                                          </p:val>
                                        </p:tav>
                                      </p:tavLst>
                                    </p:anim>
                                    <p:anim calcmode="lin" valueType="num">
                                      <p:cBhvr additive="base">
                                        <p:cTn id="58" dur="500" fill="hold"/>
                                        <p:tgtEl>
                                          <p:spTgt spid="63"/>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64"/>
                                        </p:tgtEl>
                                        <p:attrNameLst>
                                          <p:attrName>style.visibility</p:attrName>
                                        </p:attrNameLst>
                                      </p:cBhvr>
                                      <p:to>
                                        <p:strVal val="visible"/>
                                      </p:to>
                                    </p:set>
                                    <p:anim calcmode="lin" valueType="num">
                                      <p:cBhvr additive="base">
                                        <p:cTn id="61" dur="500" fill="hold"/>
                                        <p:tgtEl>
                                          <p:spTgt spid="64"/>
                                        </p:tgtEl>
                                        <p:attrNameLst>
                                          <p:attrName>ppt_x</p:attrName>
                                        </p:attrNameLst>
                                      </p:cBhvr>
                                      <p:tavLst>
                                        <p:tav tm="0">
                                          <p:val>
                                            <p:strVal val="0-#ppt_w/2"/>
                                          </p:val>
                                        </p:tav>
                                        <p:tav tm="100000">
                                          <p:val>
                                            <p:strVal val="#ppt_x"/>
                                          </p:val>
                                        </p:tav>
                                      </p:tavLst>
                                    </p:anim>
                                    <p:anim calcmode="lin" valueType="num">
                                      <p:cBhvr additive="base">
                                        <p:cTn id="62" dur="500" fill="hold"/>
                                        <p:tgtEl>
                                          <p:spTgt spid="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1" grpId="0" animBg="1"/>
      <p:bldP spid="34" grpId="0" animBg="1"/>
      <p:bldP spid="52" grpId="0"/>
      <p:bldP spid="54" grpId="0"/>
      <p:bldP spid="55" grpId="0"/>
      <p:bldP spid="57" grpId="0"/>
      <p:bldP spid="58" grpId="0" animBg="1"/>
      <p:bldP spid="63" grpId="0"/>
      <p:bldP spid="6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64" name="任意多边形 30"/>
          <p:cNvSpPr>
            <a:spLocks/>
          </p:cNvSpPr>
          <p:nvPr/>
        </p:nvSpPr>
        <p:spPr bwMode="auto">
          <a:xfrm rot="5400000">
            <a:off x="7196191" y="1788028"/>
            <a:ext cx="920789" cy="2703120"/>
          </a:xfrm>
          <a:custGeom>
            <a:avLst/>
            <a:gdLst>
              <a:gd name="connsiteX0" fmla="*/ 0 w 1253008"/>
              <a:gd name="connsiteY0" fmla="*/ 3081115 h 3678400"/>
              <a:gd name="connsiteX1" fmla="*/ 0 w 1253008"/>
              <a:gd name="connsiteY1" fmla="*/ 103674 h 3678400"/>
              <a:gd name="connsiteX2" fmla="*/ 103675 w 1253008"/>
              <a:gd name="connsiteY2" fmla="*/ 0 h 3678400"/>
              <a:gd name="connsiteX3" fmla="*/ 325621 w 1253008"/>
              <a:gd name="connsiteY3" fmla="*/ 0 h 3678400"/>
              <a:gd name="connsiteX4" fmla="*/ 429296 w 1253008"/>
              <a:gd name="connsiteY4" fmla="*/ 103674 h 3678400"/>
              <a:gd name="connsiteX5" fmla="*/ 429296 w 1253008"/>
              <a:gd name="connsiteY5" fmla="*/ 3020727 h 3678400"/>
              <a:gd name="connsiteX6" fmla="*/ 435077 w 1253008"/>
              <a:gd name="connsiteY6" fmla="*/ 3028006 h 3678400"/>
              <a:gd name="connsiteX7" fmla="*/ 629745 w 1253008"/>
              <a:gd name="connsiteY7" fmla="*/ 3047864 h 3678400"/>
              <a:gd name="connsiteX8" fmla="*/ 629745 w 1253008"/>
              <a:gd name="connsiteY8" fmla="*/ 3046873 h 3678400"/>
              <a:gd name="connsiteX9" fmla="*/ 1224810 w 1253008"/>
              <a:gd name="connsiteY9" fmla="*/ 3505788 h 3678400"/>
              <a:gd name="connsiteX10" fmla="*/ 919535 w 1253008"/>
              <a:gd name="connsiteY10" fmla="*/ 3675675 h 3678400"/>
              <a:gd name="connsiteX11" fmla="*/ 824413 w 1253008"/>
              <a:gd name="connsiteY11" fmla="*/ 3496963 h 3678400"/>
              <a:gd name="connsiteX12" fmla="*/ 629745 w 1253008"/>
              <a:gd name="connsiteY12" fmla="*/ 3477106 h 3678400"/>
              <a:gd name="connsiteX13" fmla="*/ 629745 w 1253008"/>
              <a:gd name="connsiteY13" fmla="*/ 3478097 h 3678400"/>
              <a:gd name="connsiteX14" fmla="*/ 9137 w 1253008"/>
              <a:gd name="connsiteY14" fmla="*/ 3138358 h 3678400"/>
              <a:gd name="connsiteX15" fmla="*/ 9348 w 1253008"/>
              <a:gd name="connsiteY15" fmla="*/ 3123250 h 3678400"/>
              <a:gd name="connsiteX16" fmla="*/ 8147 w 1253008"/>
              <a:gd name="connsiteY16" fmla="*/ 3121470 h 3678400"/>
              <a:gd name="connsiteX17" fmla="*/ 0 w 1253008"/>
              <a:gd name="connsiteY17" fmla="*/ 3081115 h 3678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53008" h="3678400">
                <a:moveTo>
                  <a:pt x="0" y="3081115"/>
                </a:moveTo>
                <a:lnTo>
                  <a:pt x="0" y="103674"/>
                </a:lnTo>
                <a:cubicBezTo>
                  <a:pt x="0" y="46416"/>
                  <a:pt x="46417" y="0"/>
                  <a:pt x="103675" y="0"/>
                </a:cubicBezTo>
                <a:lnTo>
                  <a:pt x="325621" y="0"/>
                </a:lnTo>
                <a:cubicBezTo>
                  <a:pt x="382879" y="0"/>
                  <a:pt x="429296" y="46416"/>
                  <a:pt x="429296" y="103674"/>
                </a:cubicBezTo>
                <a:lnTo>
                  <a:pt x="429296" y="3020727"/>
                </a:lnTo>
                <a:lnTo>
                  <a:pt x="435077" y="3028006"/>
                </a:lnTo>
                <a:cubicBezTo>
                  <a:pt x="457198" y="3054483"/>
                  <a:pt x="525774" y="3047864"/>
                  <a:pt x="629745" y="3047864"/>
                </a:cubicBezTo>
                <a:lnTo>
                  <a:pt x="629745" y="3046873"/>
                </a:lnTo>
                <a:cubicBezTo>
                  <a:pt x="1187204" y="3046873"/>
                  <a:pt x="1319932" y="3393266"/>
                  <a:pt x="1224810" y="3505788"/>
                </a:cubicBezTo>
                <a:cubicBezTo>
                  <a:pt x="1162870" y="3580803"/>
                  <a:pt x="999172" y="3697739"/>
                  <a:pt x="919535" y="3675675"/>
                </a:cubicBezTo>
                <a:cubicBezTo>
                  <a:pt x="866444" y="3658025"/>
                  <a:pt x="901838" y="3578597"/>
                  <a:pt x="824413" y="3496963"/>
                </a:cubicBezTo>
                <a:cubicBezTo>
                  <a:pt x="802292" y="3470487"/>
                  <a:pt x="733716" y="3477106"/>
                  <a:pt x="629745" y="3477106"/>
                </a:cubicBezTo>
                <a:lnTo>
                  <a:pt x="629745" y="3478097"/>
                </a:lnTo>
                <a:cubicBezTo>
                  <a:pt x="211651" y="3478097"/>
                  <a:pt x="32468" y="3283251"/>
                  <a:pt x="9137" y="3138358"/>
                </a:cubicBezTo>
                <a:lnTo>
                  <a:pt x="9348" y="3123250"/>
                </a:lnTo>
                <a:lnTo>
                  <a:pt x="8147" y="3121470"/>
                </a:lnTo>
                <a:cubicBezTo>
                  <a:pt x="2901" y="3109066"/>
                  <a:pt x="0" y="3095429"/>
                  <a:pt x="0" y="3081115"/>
                </a:cubicBezTo>
                <a:close/>
              </a:path>
            </a:pathLst>
          </a:custGeom>
          <a:solidFill>
            <a:srgbClr val="AE002B"/>
          </a:solidFill>
          <a:ln w="25400" cap="flat" cmpd="sng" algn="ctr">
            <a:noFill/>
            <a:prstDash val="solid"/>
          </a:ln>
          <a:effectLst/>
          <a:ex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en-US" sz="1394" kern="0">
              <a:solidFill>
                <a:sysClr val="window" lastClr="FFFFFF"/>
              </a:solidFill>
              <a:cs typeface="+mn-ea"/>
              <a:sym typeface="+mn-lt"/>
            </a:endParaRPr>
          </a:p>
        </p:txBody>
      </p:sp>
      <p:grpSp>
        <p:nvGrpSpPr>
          <p:cNvPr id="65" name="组合 64"/>
          <p:cNvGrpSpPr/>
          <p:nvPr/>
        </p:nvGrpSpPr>
        <p:grpSpPr>
          <a:xfrm>
            <a:off x="5574511" y="1965618"/>
            <a:ext cx="858501" cy="1683545"/>
            <a:chOff x="7558505" y="2674384"/>
            <a:chExt cx="1168246" cy="2290964"/>
          </a:xfrm>
          <a:solidFill>
            <a:schemeClr val="bg1">
              <a:lumMod val="50000"/>
            </a:schemeClr>
          </a:solidFill>
        </p:grpSpPr>
        <p:sp>
          <p:nvSpPr>
            <p:cNvPr id="66" name="Freeform 18"/>
            <p:cNvSpPr>
              <a:spLocks/>
            </p:cNvSpPr>
            <p:nvPr/>
          </p:nvSpPr>
          <p:spPr bwMode="auto">
            <a:xfrm rot="5400000">
              <a:off x="6850210" y="3382679"/>
              <a:ext cx="2290964" cy="874374"/>
            </a:xfrm>
            <a:custGeom>
              <a:avLst/>
              <a:gdLst>
                <a:gd name="T0" fmla="*/ 724 w 1036"/>
                <a:gd name="T1" fmla="*/ 101 h 396"/>
                <a:gd name="T2" fmla="*/ 724 w 1036"/>
                <a:gd name="T3" fmla="*/ 101 h 396"/>
                <a:gd name="T4" fmla="*/ 312 w 1036"/>
                <a:gd name="T5" fmla="*/ 101 h 396"/>
                <a:gd name="T6" fmla="*/ 312 w 1036"/>
                <a:gd name="T7" fmla="*/ 101 h 396"/>
                <a:gd name="T8" fmla="*/ 312 w 1036"/>
                <a:gd name="T9" fmla="*/ 101 h 396"/>
                <a:gd name="T10" fmla="*/ 311 w 1036"/>
                <a:gd name="T11" fmla="*/ 101 h 396"/>
                <a:gd name="T12" fmla="*/ 311 w 1036"/>
                <a:gd name="T13" fmla="*/ 101 h 396"/>
                <a:gd name="T14" fmla="*/ 224 w 1036"/>
                <a:gd name="T15" fmla="*/ 92 h 396"/>
                <a:gd name="T16" fmla="*/ 181 w 1036"/>
                <a:gd name="T17" fmla="*/ 11 h 396"/>
                <a:gd name="T18" fmla="*/ 43 w 1036"/>
                <a:gd name="T19" fmla="*/ 88 h 396"/>
                <a:gd name="T20" fmla="*/ 310 w 1036"/>
                <a:gd name="T21" fmla="*/ 295 h 396"/>
                <a:gd name="T22" fmla="*/ 310 w 1036"/>
                <a:gd name="T23" fmla="*/ 295 h 396"/>
                <a:gd name="T24" fmla="*/ 312 w 1036"/>
                <a:gd name="T25" fmla="*/ 295 h 396"/>
                <a:gd name="T26" fmla="*/ 312 w 1036"/>
                <a:gd name="T27" fmla="*/ 295 h 396"/>
                <a:gd name="T28" fmla="*/ 312 w 1036"/>
                <a:gd name="T29" fmla="*/ 295 h 396"/>
                <a:gd name="T30" fmla="*/ 724 w 1036"/>
                <a:gd name="T31" fmla="*/ 295 h 396"/>
                <a:gd name="T32" fmla="*/ 724 w 1036"/>
                <a:gd name="T33" fmla="*/ 295 h 396"/>
                <a:gd name="T34" fmla="*/ 812 w 1036"/>
                <a:gd name="T35" fmla="*/ 305 h 396"/>
                <a:gd name="T36" fmla="*/ 855 w 1036"/>
                <a:gd name="T37" fmla="*/ 386 h 396"/>
                <a:gd name="T38" fmla="*/ 993 w 1036"/>
                <a:gd name="T39" fmla="*/ 309 h 396"/>
                <a:gd name="T40" fmla="*/ 724 w 1036"/>
                <a:gd name="T41" fmla="*/ 10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6" h="396">
                  <a:moveTo>
                    <a:pt x="724" y="101"/>
                  </a:moveTo>
                  <a:cubicBezTo>
                    <a:pt x="724" y="101"/>
                    <a:pt x="724" y="101"/>
                    <a:pt x="724" y="101"/>
                  </a:cubicBezTo>
                  <a:cubicBezTo>
                    <a:pt x="724" y="101"/>
                    <a:pt x="343" y="101"/>
                    <a:pt x="312" y="101"/>
                  </a:cubicBezTo>
                  <a:cubicBezTo>
                    <a:pt x="312" y="101"/>
                    <a:pt x="312" y="101"/>
                    <a:pt x="312" y="101"/>
                  </a:cubicBezTo>
                  <a:cubicBezTo>
                    <a:pt x="312" y="101"/>
                    <a:pt x="312" y="101"/>
                    <a:pt x="312" y="101"/>
                  </a:cubicBezTo>
                  <a:cubicBezTo>
                    <a:pt x="311" y="101"/>
                    <a:pt x="311" y="101"/>
                    <a:pt x="311" y="101"/>
                  </a:cubicBezTo>
                  <a:cubicBezTo>
                    <a:pt x="311" y="101"/>
                    <a:pt x="311" y="101"/>
                    <a:pt x="311" y="101"/>
                  </a:cubicBezTo>
                  <a:cubicBezTo>
                    <a:pt x="265" y="101"/>
                    <a:pt x="234" y="103"/>
                    <a:pt x="224" y="92"/>
                  </a:cubicBezTo>
                  <a:cubicBezTo>
                    <a:pt x="189" y="55"/>
                    <a:pt x="205" y="18"/>
                    <a:pt x="181" y="11"/>
                  </a:cubicBezTo>
                  <a:cubicBezTo>
                    <a:pt x="145" y="0"/>
                    <a:pt x="71" y="54"/>
                    <a:pt x="43" y="88"/>
                  </a:cubicBezTo>
                  <a:cubicBezTo>
                    <a:pt x="0" y="139"/>
                    <a:pt x="60" y="295"/>
                    <a:pt x="310" y="295"/>
                  </a:cubicBezTo>
                  <a:cubicBezTo>
                    <a:pt x="310" y="295"/>
                    <a:pt x="310" y="295"/>
                    <a:pt x="310" y="295"/>
                  </a:cubicBezTo>
                  <a:cubicBezTo>
                    <a:pt x="312" y="295"/>
                    <a:pt x="312" y="295"/>
                    <a:pt x="312" y="295"/>
                  </a:cubicBezTo>
                  <a:cubicBezTo>
                    <a:pt x="312" y="295"/>
                    <a:pt x="312" y="295"/>
                    <a:pt x="312" y="295"/>
                  </a:cubicBezTo>
                  <a:cubicBezTo>
                    <a:pt x="312" y="295"/>
                    <a:pt x="312" y="295"/>
                    <a:pt x="312" y="295"/>
                  </a:cubicBezTo>
                  <a:cubicBezTo>
                    <a:pt x="724" y="295"/>
                    <a:pt x="724" y="295"/>
                    <a:pt x="724" y="295"/>
                  </a:cubicBezTo>
                  <a:cubicBezTo>
                    <a:pt x="724" y="295"/>
                    <a:pt x="724" y="295"/>
                    <a:pt x="724" y="295"/>
                  </a:cubicBezTo>
                  <a:cubicBezTo>
                    <a:pt x="771" y="295"/>
                    <a:pt x="802" y="293"/>
                    <a:pt x="812" y="305"/>
                  </a:cubicBezTo>
                  <a:cubicBezTo>
                    <a:pt x="847" y="342"/>
                    <a:pt x="831" y="378"/>
                    <a:pt x="855" y="386"/>
                  </a:cubicBezTo>
                  <a:cubicBezTo>
                    <a:pt x="891" y="396"/>
                    <a:pt x="965" y="342"/>
                    <a:pt x="993" y="309"/>
                  </a:cubicBezTo>
                  <a:cubicBezTo>
                    <a:pt x="1036" y="257"/>
                    <a:pt x="976" y="101"/>
                    <a:pt x="724" y="101"/>
                  </a:cubicBezTo>
                  <a:close/>
                </a:path>
              </a:pathLst>
            </a:custGeom>
            <a:grpFill/>
            <a:ln>
              <a:noFill/>
            </a:ln>
            <a:effectLst/>
            <a:extLst/>
          </p:spPr>
          <p:txBody>
            <a:bodyPr vert="horz" wrap="square" lIns="89594" tIns="44797" rIns="89594" bIns="44797" numCol="1" anchor="t" anchorCtr="0" compatLnSpc="1">
              <a:prstTxWarp prst="textNoShape">
                <a:avLst/>
              </a:prstTxWarp>
            </a:bodyPr>
            <a:lstStyle/>
            <a:p>
              <a:pPr>
                <a:lnSpc>
                  <a:spcPct val="130000"/>
                </a:lnSpc>
              </a:pPr>
              <a:endParaRPr lang="en-US" sz="2352">
                <a:solidFill>
                  <a:schemeClr val="tx1">
                    <a:lumMod val="50000"/>
                    <a:lumOff val="50000"/>
                  </a:schemeClr>
                </a:solidFill>
                <a:cs typeface="+mn-ea"/>
                <a:sym typeface="+mn-lt"/>
              </a:endParaRPr>
            </a:p>
          </p:txBody>
        </p:sp>
        <p:sp>
          <p:nvSpPr>
            <p:cNvPr id="67" name="Freeform 19"/>
            <p:cNvSpPr>
              <a:spLocks/>
            </p:cNvSpPr>
            <p:nvPr/>
          </p:nvSpPr>
          <p:spPr bwMode="auto">
            <a:xfrm rot="5400000">
              <a:off x="7427090" y="3575662"/>
              <a:ext cx="2109880" cy="489442"/>
            </a:xfrm>
            <a:custGeom>
              <a:avLst/>
              <a:gdLst>
                <a:gd name="T0" fmla="*/ 918 w 954"/>
                <a:gd name="T1" fmla="*/ 14 h 222"/>
                <a:gd name="T2" fmla="*/ 221 w 954"/>
                <a:gd name="T3" fmla="*/ 14 h 222"/>
                <a:gd name="T4" fmla="*/ 179 w 954"/>
                <a:gd name="T5" fmla="*/ 33 h 222"/>
                <a:gd name="T6" fmla="*/ 175 w 954"/>
                <a:gd name="T7" fmla="*/ 37 h 222"/>
                <a:gd name="T8" fmla="*/ 0 w 954"/>
                <a:gd name="T9" fmla="*/ 222 h 222"/>
                <a:gd name="T10" fmla="*/ 36 w 954"/>
                <a:gd name="T11" fmla="*/ 208 h 222"/>
                <a:gd name="T12" fmla="*/ 733 w 954"/>
                <a:gd name="T13" fmla="*/ 208 h 222"/>
                <a:gd name="T14" fmla="*/ 775 w 954"/>
                <a:gd name="T15" fmla="*/ 189 h 222"/>
                <a:gd name="T16" fmla="*/ 779 w 954"/>
                <a:gd name="T17" fmla="*/ 185 h 222"/>
                <a:gd name="T18" fmla="*/ 954 w 954"/>
                <a:gd name="T19" fmla="*/ 0 h 222"/>
                <a:gd name="T20" fmla="*/ 918 w 954"/>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4" h="222">
                  <a:moveTo>
                    <a:pt x="918" y="14"/>
                  </a:moveTo>
                  <a:cubicBezTo>
                    <a:pt x="221" y="14"/>
                    <a:pt x="221" y="14"/>
                    <a:pt x="221" y="14"/>
                  </a:cubicBezTo>
                  <a:cubicBezTo>
                    <a:pt x="213" y="14"/>
                    <a:pt x="195" y="16"/>
                    <a:pt x="179" y="33"/>
                  </a:cubicBezTo>
                  <a:cubicBezTo>
                    <a:pt x="178" y="34"/>
                    <a:pt x="176" y="35"/>
                    <a:pt x="175" y="37"/>
                  </a:cubicBezTo>
                  <a:cubicBezTo>
                    <a:pt x="0" y="222"/>
                    <a:pt x="0" y="222"/>
                    <a:pt x="0" y="222"/>
                  </a:cubicBezTo>
                  <a:cubicBezTo>
                    <a:pt x="3" y="220"/>
                    <a:pt x="17" y="208"/>
                    <a:pt x="36" y="208"/>
                  </a:cubicBezTo>
                  <a:cubicBezTo>
                    <a:pt x="733" y="208"/>
                    <a:pt x="733" y="208"/>
                    <a:pt x="733" y="208"/>
                  </a:cubicBezTo>
                  <a:cubicBezTo>
                    <a:pt x="741" y="208"/>
                    <a:pt x="759" y="206"/>
                    <a:pt x="775" y="189"/>
                  </a:cubicBezTo>
                  <a:cubicBezTo>
                    <a:pt x="776" y="188"/>
                    <a:pt x="778" y="186"/>
                    <a:pt x="779" y="185"/>
                  </a:cubicBezTo>
                  <a:cubicBezTo>
                    <a:pt x="954" y="0"/>
                    <a:pt x="954" y="0"/>
                    <a:pt x="954" y="0"/>
                  </a:cubicBezTo>
                  <a:cubicBezTo>
                    <a:pt x="951" y="2"/>
                    <a:pt x="937" y="14"/>
                    <a:pt x="918" y="14"/>
                  </a:cubicBezTo>
                  <a:close/>
                </a:path>
              </a:pathLst>
            </a:custGeom>
            <a:grpFill/>
            <a:ln>
              <a:noFill/>
            </a:ln>
            <a:extLst/>
          </p:spPr>
          <p:txBody>
            <a:bodyPr vert="horz" wrap="square" lIns="89594" tIns="44797" rIns="89594" bIns="44797" numCol="1" anchor="t" anchorCtr="0" compatLnSpc="1">
              <a:prstTxWarp prst="textNoShape">
                <a:avLst/>
              </a:prstTxWarp>
            </a:bodyPr>
            <a:lstStyle/>
            <a:p>
              <a:pPr>
                <a:lnSpc>
                  <a:spcPct val="130000"/>
                </a:lnSpc>
              </a:pPr>
              <a:endParaRPr lang="en-US" sz="2352">
                <a:solidFill>
                  <a:schemeClr val="tx1">
                    <a:lumMod val="50000"/>
                    <a:lumOff val="50000"/>
                  </a:schemeClr>
                </a:solidFill>
                <a:cs typeface="+mn-ea"/>
                <a:sym typeface="+mn-lt"/>
              </a:endParaRPr>
            </a:p>
          </p:txBody>
        </p:sp>
      </p:grpSp>
      <p:grpSp>
        <p:nvGrpSpPr>
          <p:cNvPr id="68" name="组合 67"/>
          <p:cNvGrpSpPr/>
          <p:nvPr/>
        </p:nvGrpSpPr>
        <p:grpSpPr>
          <a:xfrm>
            <a:off x="4857445" y="1962576"/>
            <a:ext cx="858501" cy="1685066"/>
            <a:chOff x="6582724" y="2670245"/>
            <a:chExt cx="1168246" cy="2293034"/>
          </a:xfrm>
          <a:solidFill>
            <a:srgbClr val="AE002B"/>
          </a:solidFill>
        </p:grpSpPr>
        <p:sp>
          <p:nvSpPr>
            <p:cNvPr id="69" name="Freeform 9"/>
            <p:cNvSpPr>
              <a:spLocks/>
            </p:cNvSpPr>
            <p:nvPr/>
          </p:nvSpPr>
          <p:spPr bwMode="auto">
            <a:xfrm rot="5400000">
              <a:off x="5873394" y="3379575"/>
              <a:ext cx="2293034" cy="874374"/>
            </a:xfrm>
            <a:custGeom>
              <a:avLst/>
              <a:gdLst>
                <a:gd name="T0" fmla="*/ 725 w 1037"/>
                <a:gd name="T1" fmla="*/ 101 h 396"/>
                <a:gd name="T2" fmla="*/ 725 w 1037"/>
                <a:gd name="T3" fmla="*/ 101 h 396"/>
                <a:gd name="T4" fmla="*/ 312 w 1037"/>
                <a:gd name="T5" fmla="*/ 101 h 396"/>
                <a:gd name="T6" fmla="*/ 312 w 1037"/>
                <a:gd name="T7" fmla="*/ 101 h 396"/>
                <a:gd name="T8" fmla="*/ 312 w 1037"/>
                <a:gd name="T9" fmla="*/ 101 h 396"/>
                <a:gd name="T10" fmla="*/ 311 w 1037"/>
                <a:gd name="T11" fmla="*/ 101 h 396"/>
                <a:gd name="T12" fmla="*/ 311 w 1037"/>
                <a:gd name="T13" fmla="*/ 101 h 396"/>
                <a:gd name="T14" fmla="*/ 224 w 1037"/>
                <a:gd name="T15" fmla="*/ 92 h 396"/>
                <a:gd name="T16" fmla="*/ 181 w 1037"/>
                <a:gd name="T17" fmla="*/ 11 h 396"/>
                <a:gd name="T18" fmla="*/ 43 w 1037"/>
                <a:gd name="T19" fmla="*/ 88 h 396"/>
                <a:gd name="T20" fmla="*/ 310 w 1037"/>
                <a:gd name="T21" fmla="*/ 296 h 396"/>
                <a:gd name="T22" fmla="*/ 310 w 1037"/>
                <a:gd name="T23" fmla="*/ 296 h 396"/>
                <a:gd name="T24" fmla="*/ 312 w 1037"/>
                <a:gd name="T25" fmla="*/ 296 h 396"/>
                <a:gd name="T26" fmla="*/ 312 w 1037"/>
                <a:gd name="T27" fmla="*/ 296 h 396"/>
                <a:gd name="T28" fmla="*/ 312 w 1037"/>
                <a:gd name="T29" fmla="*/ 296 h 396"/>
                <a:gd name="T30" fmla="*/ 725 w 1037"/>
                <a:gd name="T31" fmla="*/ 295 h 396"/>
                <a:gd name="T32" fmla="*/ 725 w 1037"/>
                <a:gd name="T33" fmla="*/ 296 h 396"/>
                <a:gd name="T34" fmla="*/ 813 w 1037"/>
                <a:gd name="T35" fmla="*/ 305 h 396"/>
                <a:gd name="T36" fmla="*/ 856 w 1037"/>
                <a:gd name="T37" fmla="*/ 386 h 396"/>
                <a:gd name="T38" fmla="*/ 994 w 1037"/>
                <a:gd name="T39" fmla="*/ 309 h 396"/>
                <a:gd name="T40" fmla="*/ 725 w 1037"/>
                <a:gd name="T41" fmla="*/ 10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7" h="396">
                  <a:moveTo>
                    <a:pt x="725" y="101"/>
                  </a:moveTo>
                  <a:cubicBezTo>
                    <a:pt x="725" y="101"/>
                    <a:pt x="725" y="101"/>
                    <a:pt x="725" y="101"/>
                  </a:cubicBezTo>
                  <a:cubicBezTo>
                    <a:pt x="725" y="101"/>
                    <a:pt x="343" y="101"/>
                    <a:pt x="312" y="101"/>
                  </a:cubicBezTo>
                  <a:cubicBezTo>
                    <a:pt x="312" y="101"/>
                    <a:pt x="312" y="101"/>
                    <a:pt x="312" y="101"/>
                  </a:cubicBezTo>
                  <a:cubicBezTo>
                    <a:pt x="312" y="101"/>
                    <a:pt x="312" y="101"/>
                    <a:pt x="312" y="101"/>
                  </a:cubicBezTo>
                  <a:cubicBezTo>
                    <a:pt x="312" y="101"/>
                    <a:pt x="312" y="101"/>
                    <a:pt x="311" y="101"/>
                  </a:cubicBezTo>
                  <a:cubicBezTo>
                    <a:pt x="311" y="101"/>
                    <a:pt x="311" y="101"/>
                    <a:pt x="311" y="101"/>
                  </a:cubicBezTo>
                  <a:cubicBezTo>
                    <a:pt x="265" y="101"/>
                    <a:pt x="235" y="103"/>
                    <a:pt x="224" y="92"/>
                  </a:cubicBezTo>
                  <a:cubicBezTo>
                    <a:pt x="189" y="55"/>
                    <a:pt x="206" y="19"/>
                    <a:pt x="181" y="11"/>
                  </a:cubicBezTo>
                  <a:cubicBezTo>
                    <a:pt x="146" y="0"/>
                    <a:pt x="72" y="54"/>
                    <a:pt x="43" y="88"/>
                  </a:cubicBezTo>
                  <a:cubicBezTo>
                    <a:pt x="0" y="139"/>
                    <a:pt x="60" y="295"/>
                    <a:pt x="310" y="296"/>
                  </a:cubicBezTo>
                  <a:cubicBezTo>
                    <a:pt x="310" y="296"/>
                    <a:pt x="310" y="296"/>
                    <a:pt x="310" y="296"/>
                  </a:cubicBezTo>
                  <a:cubicBezTo>
                    <a:pt x="312" y="296"/>
                    <a:pt x="312" y="296"/>
                    <a:pt x="312" y="296"/>
                  </a:cubicBezTo>
                  <a:cubicBezTo>
                    <a:pt x="312" y="296"/>
                    <a:pt x="312" y="296"/>
                    <a:pt x="312" y="296"/>
                  </a:cubicBezTo>
                  <a:cubicBezTo>
                    <a:pt x="312" y="296"/>
                    <a:pt x="312" y="296"/>
                    <a:pt x="312" y="296"/>
                  </a:cubicBezTo>
                  <a:cubicBezTo>
                    <a:pt x="725" y="295"/>
                    <a:pt x="725" y="295"/>
                    <a:pt x="725" y="295"/>
                  </a:cubicBezTo>
                  <a:cubicBezTo>
                    <a:pt x="725" y="296"/>
                    <a:pt x="725" y="296"/>
                    <a:pt x="725" y="296"/>
                  </a:cubicBezTo>
                  <a:cubicBezTo>
                    <a:pt x="771" y="296"/>
                    <a:pt x="802" y="293"/>
                    <a:pt x="813" y="305"/>
                  </a:cubicBezTo>
                  <a:cubicBezTo>
                    <a:pt x="848" y="342"/>
                    <a:pt x="831" y="378"/>
                    <a:pt x="856" y="386"/>
                  </a:cubicBezTo>
                  <a:cubicBezTo>
                    <a:pt x="891" y="396"/>
                    <a:pt x="965" y="342"/>
                    <a:pt x="994" y="309"/>
                  </a:cubicBezTo>
                  <a:cubicBezTo>
                    <a:pt x="1037" y="257"/>
                    <a:pt x="976" y="101"/>
                    <a:pt x="725" y="101"/>
                  </a:cubicBezTo>
                  <a:close/>
                </a:path>
              </a:pathLst>
            </a:custGeom>
            <a:grpFill/>
            <a:ln w="25400" cap="flat" cmpd="sng" algn="ctr">
              <a:noFill/>
              <a:prstDash val="solid"/>
            </a:ln>
            <a:effectLst/>
            <a:ex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en-US" sz="1394" kern="0">
                <a:solidFill>
                  <a:sysClr val="window" lastClr="FFFFFF"/>
                </a:solidFill>
                <a:cs typeface="+mn-ea"/>
                <a:sym typeface="+mn-lt"/>
              </a:endParaRPr>
            </a:p>
          </p:txBody>
        </p:sp>
        <p:sp>
          <p:nvSpPr>
            <p:cNvPr id="70" name="Freeform 11"/>
            <p:cNvSpPr>
              <a:spLocks/>
            </p:cNvSpPr>
            <p:nvPr/>
          </p:nvSpPr>
          <p:spPr bwMode="auto">
            <a:xfrm rot="5400000">
              <a:off x="6451826" y="3571005"/>
              <a:ext cx="2107811" cy="490477"/>
            </a:xfrm>
            <a:custGeom>
              <a:avLst/>
              <a:gdLst>
                <a:gd name="T0" fmla="*/ 918 w 953"/>
                <a:gd name="T1" fmla="*/ 14 h 222"/>
                <a:gd name="T2" fmla="*/ 220 w 953"/>
                <a:gd name="T3" fmla="*/ 14 h 222"/>
                <a:gd name="T4" fmla="*/ 179 w 953"/>
                <a:gd name="T5" fmla="*/ 33 h 222"/>
                <a:gd name="T6" fmla="*/ 174 w 953"/>
                <a:gd name="T7" fmla="*/ 37 h 222"/>
                <a:gd name="T8" fmla="*/ 0 w 953"/>
                <a:gd name="T9" fmla="*/ 222 h 222"/>
                <a:gd name="T10" fmla="*/ 35 w 953"/>
                <a:gd name="T11" fmla="*/ 208 h 222"/>
                <a:gd name="T12" fmla="*/ 733 w 953"/>
                <a:gd name="T13" fmla="*/ 208 h 222"/>
                <a:gd name="T14" fmla="*/ 774 w 953"/>
                <a:gd name="T15" fmla="*/ 189 h 222"/>
                <a:gd name="T16" fmla="*/ 779 w 953"/>
                <a:gd name="T17" fmla="*/ 185 h 222"/>
                <a:gd name="T18" fmla="*/ 953 w 953"/>
                <a:gd name="T19" fmla="*/ 0 h 222"/>
                <a:gd name="T20" fmla="*/ 918 w 953"/>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3" h="222">
                  <a:moveTo>
                    <a:pt x="918" y="14"/>
                  </a:moveTo>
                  <a:cubicBezTo>
                    <a:pt x="220" y="14"/>
                    <a:pt x="220" y="14"/>
                    <a:pt x="220" y="14"/>
                  </a:cubicBezTo>
                  <a:cubicBezTo>
                    <a:pt x="213" y="14"/>
                    <a:pt x="194" y="16"/>
                    <a:pt x="179" y="33"/>
                  </a:cubicBezTo>
                  <a:cubicBezTo>
                    <a:pt x="177" y="34"/>
                    <a:pt x="176" y="35"/>
                    <a:pt x="174" y="37"/>
                  </a:cubicBezTo>
                  <a:cubicBezTo>
                    <a:pt x="0" y="222"/>
                    <a:pt x="0" y="222"/>
                    <a:pt x="0" y="222"/>
                  </a:cubicBezTo>
                  <a:cubicBezTo>
                    <a:pt x="2" y="220"/>
                    <a:pt x="16" y="208"/>
                    <a:pt x="35" y="208"/>
                  </a:cubicBezTo>
                  <a:cubicBezTo>
                    <a:pt x="733" y="208"/>
                    <a:pt x="733" y="208"/>
                    <a:pt x="733" y="208"/>
                  </a:cubicBezTo>
                  <a:cubicBezTo>
                    <a:pt x="740" y="208"/>
                    <a:pt x="758" y="206"/>
                    <a:pt x="774" y="189"/>
                  </a:cubicBezTo>
                  <a:cubicBezTo>
                    <a:pt x="776" y="188"/>
                    <a:pt x="777" y="186"/>
                    <a:pt x="779" y="185"/>
                  </a:cubicBezTo>
                  <a:cubicBezTo>
                    <a:pt x="953" y="0"/>
                    <a:pt x="953" y="0"/>
                    <a:pt x="953" y="0"/>
                  </a:cubicBezTo>
                  <a:cubicBezTo>
                    <a:pt x="951" y="2"/>
                    <a:pt x="937" y="14"/>
                    <a:pt x="918" y="14"/>
                  </a:cubicBezTo>
                  <a:close/>
                </a:path>
              </a:pathLst>
            </a:custGeom>
            <a:grpFill/>
            <a:ln w="25400" cap="flat" cmpd="sng" algn="ctr">
              <a:noFill/>
              <a:prstDash val="solid"/>
            </a:ln>
            <a:effectLst/>
            <a:ex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en-US" sz="1394" kern="0">
                <a:solidFill>
                  <a:sysClr val="window" lastClr="FFFFFF"/>
                </a:solidFill>
                <a:cs typeface="+mn-ea"/>
                <a:sym typeface="+mn-lt"/>
              </a:endParaRPr>
            </a:p>
          </p:txBody>
        </p:sp>
      </p:grpSp>
      <p:grpSp>
        <p:nvGrpSpPr>
          <p:cNvPr id="71" name="组合 70"/>
          <p:cNvGrpSpPr/>
          <p:nvPr/>
        </p:nvGrpSpPr>
        <p:grpSpPr>
          <a:xfrm>
            <a:off x="4156776" y="2011901"/>
            <a:ext cx="843626" cy="1582179"/>
            <a:chOff x="5629255" y="2737367"/>
            <a:chExt cx="1148004" cy="2153026"/>
          </a:xfrm>
          <a:solidFill>
            <a:schemeClr val="bg1">
              <a:lumMod val="50000"/>
            </a:schemeClr>
          </a:solidFill>
        </p:grpSpPr>
        <p:sp>
          <p:nvSpPr>
            <p:cNvPr id="72" name="任意多边形 29"/>
            <p:cNvSpPr/>
            <p:nvPr/>
          </p:nvSpPr>
          <p:spPr>
            <a:xfrm>
              <a:off x="5629255" y="2737367"/>
              <a:ext cx="833033" cy="2153026"/>
            </a:xfrm>
            <a:custGeom>
              <a:avLst/>
              <a:gdLst>
                <a:gd name="connsiteX0" fmla="*/ 540647 w 833033"/>
                <a:gd name="connsiteY0" fmla="*/ 2768 h 2153026"/>
                <a:gd name="connsiteX1" fmla="*/ 659667 w 833033"/>
                <a:gd name="connsiteY1" fmla="*/ 28000 h 2153026"/>
                <a:gd name="connsiteX2" fmla="*/ 829824 w 833033"/>
                <a:gd name="connsiteY2" fmla="*/ 333275 h 2153026"/>
                <a:gd name="connsiteX3" fmla="*/ 650828 w 833033"/>
                <a:gd name="connsiteY3" fmla="*/ 428397 h 2153026"/>
                <a:gd name="connsiteX4" fmla="*/ 631768 w 833033"/>
                <a:gd name="connsiteY4" fmla="*/ 496697 h 2153026"/>
                <a:gd name="connsiteX5" fmla="*/ 630992 w 833033"/>
                <a:gd name="connsiteY5" fmla="*/ 615033 h 2153026"/>
                <a:gd name="connsiteX6" fmla="*/ 631527 w 833033"/>
                <a:gd name="connsiteY6" fmla="*/ 615033 h 2153026"/>
                <a:gd name="connsiteX7" fmla="*/ 631527 w 833033"/>
                <a:gd name="connsiteY7" fmla="*/ 1529763 h 2153026"/>
                <a:gd name="connsiteX8" fmla="*/ 631528 w 833033"/>
                <a:gd name="connsiteY8" fmla="*/ 1529763 h 2153026"/>
                <a:gd name="connsiteX9" fmla="*/ 172612 w 833033"/>
                <a:gd name="connsiteY9" fmla="*/ 2124828 h 2153026"/>
                <a:gd name="connsiteX10" fmla="*/ 2725 w 833033"/>
                <a:gd name="connsiteY10" fmla="*/ 1819553 h 2153026"/>
                <a:gd name="connsiteX11" fmla="*/ 181437 w 833033"/>
                <a:gd name="connsiteY11" fmla="*/ 1724431 h 2153026"/>
                <a:gd name="connsiteX12" fmla="*/ 201294 w 833033"/>
                <a:gd name="connsiteY12" fmla="*/ 1529763 h 2153026"/>
                <a:gd name="connsiteX13" fmla="*/ 202134 w 833033"/>
                <a:gd name="connsiteY13" fmla="*/ 1529763 h 2153026"/>
                <a:gd name="connsiteX14" fmla="*/ 202231 w 833033"/>
                <a:gd name="connsiteY14" fmla="*/ 1529763 h 2153026"/>
                <a:gd name="connsiteX15" fmla="*/ 202231 w 833033"/>
                <a:gd name="connsiteY15" fmla="*/ 623065 h 2153026"/>
                <a:gd name="connsiteX16" fmla="*/ 202231 w 833033"/>
                <a:gd name="connsiteY16" fmla="*/ 615033 h 2153026"/>
                <a:gd name="connsiteX17" fmla="*/ 202547 w 833033"/>
                <a:gd name="connsiteY17" fmla="*/ 615033 h 2153026"/>
                <a:gd name="connsiteX18" fmla="*/ 206130 w 833033"/>
                <a:gd name="connsiteY18" fmla="*/ 523835 h 2153026"/>
                <a:gd name="connsiteX19" fmla="*/ 540647 w 833033"/>
                <a:gd name="connsiteY19" fmla="*/ 2768 h 2153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33033" h="2153026">
                  <a:moveTo>
                    <a:pt x="540647" y="2768"/>
                  </a:moveTo>
                  <a:cubicBezTo>
                    <a:pt x="588814" y="-5182"/>
                    <a:pt x="631491" y="4219"/>
                    <a:pt x="659667" y="28000"/>
                  </a:cubicBezTo>
                  <a:cubicBezTo>
                    <a:pt x="734801" y="92152"/>
                    <a:pt x="854132" y="255850"/>
                    <a:pt x="829824" y="333275"/>
                  </a:cubicBezTo>
                  <a:cubicBezTo>
                    <a:pt x="814355" y="388578"/>
                    <a:pt x="732591" y="350972"/>
                    <a:pt x="650828" y="428397"/>
                  </a:cubicBezTo>
                  <a:cubicBezTo>
                    <a:pt x="638674" y="440564"/>
                    <a:pt x="633701" y="463791"/>
                    <a:pt x="631768" y="496697"/>
                  </a:cubicBezTo>
                  <a:lnTo>
                    <a:pt x="630992" y="615033"/>
                  </a:lnTo>
                  <a:lnTo>
                    <a:pt x="631527" y="615033"/>
                  </a:lnTo>
                  <a:lnTo>
                    <a:pt x="631527" y="1529763"/>
                  </a:lnTo>
                  <a:lnTo>
                    <a:pt x="631528" y="1529763"/>
                  </a:lnTo>
                  <a:cubicBezTo>
                    <a:pt x="631528" y="2087221"/>
                    <a:pt x="285135" y="2219950"/>
                    <a:pt x="172612" y="2124828"/>
                  </a:cubicBezTo>
                  <a:cubicBezTo>
                    <a:pt x="97597" y="2062888"/>
                    <a:pt x="-19339" y="1899190"/>
                    <a:pt x="2725" y="1819553"/>
                  </a:cubicBezTo>
                  <a:cubicBezTo>
                    <a:pt x="20375" y="1766461"/>
                    <a:pt x="99803" y="1801856"/>
                    <a:pt x="181437" y="1724431"/>
                  </a:cubicBezTo>
                  <a:cubicBezTo>
                    <a:pt x="207913" y="1702309"/>
                    <a:pt x="201294" y="1633733"/>
                    <a:pt x="201294" y="1529763"/>
                  </a:cubicBezTo>
                  <a:cubicBezTo>
                    <a:pt x="201294" y="1529763"/>
                    <a:pt x="201294" y="1529763"/>
                    <a:pt x="202134" y="1529763"/>
                  </a:cubicBezTo>
                  <a:lnTo>
                    <a:pt x="202231" y="1529763"/>
                  </a:lnTo>
                  <a:lnTo>
                    <a:pt x="202231" y="623065"/>
                  </a:lnTo>
                  <a:lnTo>
                    <a:pt x="202231" y="615033"/>
                  </a:lnTo>
                  <a:lnTo>
                    <a:pt x="202547" y="615033"/>
                  </a:lnTo>
                  <a:lnTo>
                    <a:pt x="206130" y="523835"/>
                  </a:lnTo>
                  <a:cubicBezTo>
                    <a:pt x="234207" y="177712"/>
                    <a:pt x="408186" y="24630"/>
                    <a:pt x="540647" y="27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30000"/>
                </a:lnSpc>
              </a:pPr>
              <a:endParaRPr lang="en-US">
                <a:solidFill>
                  <a:schemeClr val="tx1">
                    <a:lumMod val="50000"/>
                    <a:lumOff val="50000"/>
                  </a:schemeClr>
                </a:solidFill>
                <a:cs typeface="+mn-ea"/>
                <a:sym typeface="+mn-lt"/>
              </a:endParaRPr>
            </a:p>
          </p:txBody>
        </p:sp>
        <p:sp>
          <p:nvSpPr>
            <p:cNvPr id="73" name="Freeform 10"/>
            <p:cNvSpPr>
              <a:spLocks/>
            </p:cNvSpPr>
            <p:nvPr/>
          </p:nvSpPr>
          <p:spPr bwMode="auto">
            <a:xfrm rot="5400000">
              <a:off x="5478115" y="3571005"/>
              <a:ext cx="2107811" cy="490477"/>
            </a:xfrm>
            <a:custGeom>
              <a:avLst/>
              <a:gdLst>
                <a:gd name="T0" fmla="*/ 918 w 953"/>
                <a:gd name="T1" fmla="*/ 14 h 222"/>
                <a:gd name="T2" fmla="*/ 220 w 953"/>
                <a:gd name="T3" fmla="*/ 14 h 222"/>
                <a:gd name="T4" fmla="*/ 179 w 953"/>
                <a:gd name="T5" fmla="*/ 33 h 222"/>
                <a:gd name="T6" fmla="*/ 174 w 953"/>
                <a:gd name="T7" fmla="*/ 37 h 222"/>
                <a:gd name="T8" fmla="*/ 0 w 953"/>
                <a:gd name="T9" fmla="*/ 222 h 222"/>
                <a:gd name="T10" fmla="*/ 35 w 953"/>
                <a:gd name="T11" fmla="*/ 208 h 222"/>
                <a:gd name="T12" fmla="*/ 733 w 953"/>
                <a:gd name="T13" fmla="*/ 208 h 222"/>
                <a:gd name="T14" fmla="*/ 774 w 953"/>
                <a:gd name="T15" fmla="*/ 189 h 222"/>
                <a:gd name="T16" fmla="*/ 779 w 953"/>
                <a:gd name="T17" fmla="*/ 185 h 222"/>
                <a:gd name="T18" fmla="*/ 953 w 953"/>
                <a:gd name="T19" fmla="*/ 0 h 222"/>
                <a:gd name="T20" fmla="*/ 918 w 953"/>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3" h="222">
                  <a:moveTo>
                    <a:pt x="918" y="14"/>
                  </a:moveTo>
                  <a:cubicBezTo>
                    <a:pt x="220" y="14"/>
                    <a:pt x="220" y="14"/>
                    <a:pt x="220" y="14"/>
                  </a:cubicBezTo>
                  <a:cubicBezTo>
                    <a:pt x="213" y="14"/>
                    <a:pt x="194" y="16"/>
                    <a:pt x="179" y="33"/>
                  </a:cubicBezTo>
                  <a:cubicBezTo>
                    <a:pt x="177" y="34"/>
                    <a:pt x="176" y="35"/>
                    <a:pt x="174" y="37"/>
                  </a:cubicBezTo>
                  <a:cubicBezTo>
                    <a:pt x="0" y="222"/>
                    <a:pt x="0" y="222"/>
                    <a:pt x="0" y="222"/>
                  </a:cubicBezTo>
                  <a:cubicBezTo>
                    <a:pt x="2" y="220"/>
                    <a:pt x="16" y="208"/>
                    <a:pt x="35" y="208"/>
                  </a:cubicBezTo>
                  <a:cubicBezTo>
                    <a:pt x="733" y="208"/>
                    <a:pt x="733" y="208"/>
                    <a:pt x="733" y="208"/>
                  </a:cubicBezTo>
                  <a:cubicBezTo>
                    <a:pt x="740" y="208"/>
                    <a:pt x="758" y="206"/>
                    <a:pt x="774" y="189"/>
                  </a:cubicBezTo>
                  <a:cubicBezTo>
                    <a:pt x="776" y="187"/>
                    <a:pt x="777" y="186"/>
                    <a:pt x="779" y="185"/>
                  </a:cubicBezTo>
                  <a:cubicBezTo>
                    <a:pt x="953" y="0"/>
                    <a:pt x="953" y="0"/>
                    <a:pt x="953" y="0"/>
                  </a:cubicBezTo>
                  <a:cubicBezTo>
                    <a:pt x="951" y="2"/>
                    <a:pt x="937" y="14"/>
                    <a:pt x="918" y="14"/>
                  </a:cubicBezTo>
                  <a:close/>
                </a:path>
              </a:pathLst>
            </a:custGeom>
            <a:grpFill/>
            <a:ln>
              <a:noFill/>
            </a:ln>
            <a:extLst/>
          </p:spPr>
          <p:txBody>
            <a:bodyPr vert="horz" wrap="square" lIns="89594" tIns="44797" rIns="89594" bIns="44797" numCol="1" anchor="t" anchorCtr="0" compatLnSpc="1">
              <a:prstTxWarp prst="textNoShape">
                <a:avLst/>
              </a:prstTxWarp>
            </a:bodyPr>
            <a:lstStyle/>
            <a:p>
              <a:pPr>
                <a:lnSpc>
                  <a:spcPct val="130000"/>
                </a:lnSpc>
              </a:pPr>
              <a:endParaRPr lang="en-US" sz="2352">
                <a:solidFill>
                  <a:schemeClr val="tx1">
                    <a:lumMod val="50000"/>
                    <a:lumOff val="50000"/>
                  </a:schemeClr>
                </a:solidFill>
                <a:cs typeface="+mn-ea"/>
                <a:sym typeface="+mn-lt"/>
              </a:endParaRPr>
            </a:p>
          </p:txBody>
        </p:sp>
      </p:grpSp>
      <p:grpSp>
        <p:nvGrpSpPr>
          <p:cNvPr id="74" name="组合 73"/>
          <p:cNvGrpSpPr/>
          <p:nvPr/>
        </p:nvGrpSpPr>
        <p:grpSpPr>
          <a:xfrm>
            <a:off x="3426261" y="1959717"/>
            <a:ext cx="858501" cy="1683545"/>
            <a:chOff x="4635171" y="2666353"/>
            <a:chExt cx="1168246" cy="2290964"/>
          </a:xfrm>
          <a:solidFill>
            <a:srgbClr val="AE002B"/>
          </a:solidFill>
        </p:grpSpPr>
        <p:sp>
          <p:nvSpPr>
            <p:cNvPr id="75" name="Freeform 7"/>
            <p:cNvSpPr>
              <a:spLocks/>
            </p:cNvSpPr>
            <p:nvPr/>
          </p:nvSpPr>
          <p:spPr bwMode="auto">
            <a:xfrm rot="5400000">
              <a:off x="3926876" y="3374648"/>
              <a:ext cx="2290964" cy="874374"/>
            </a:xfrm>
            <a:custGeom>
              <a:avLst/>
              <a:gdLst>
                <a:gd name="T0" fmla="*/ 724 w 1036"/>
                <a:gd name="T1" fmla="*/ 101 h 396"/>
                <a:gd name="T2" fmla="*/ 724 w 1036"/>
                <a:gd name="T3" fmla="*/ 101 h 396"/>
                <a:gd name="T4" fmla="*/ 312 w 1036"/>
                <a:gd name="T5" fmla="*/ 101 h 396"/>
                <a:gd name="T6" fmla="*/ 312 w 1036"/>
                <a:gd name="T7" fmla="*/ 101 h 396"/>
                <a:gd name="T8" fmla="*/ 312 w 1036"/>
                <a:gd name="T9" fmla="*/ 101 h 396"/>
                <a:gd name="T10" fmla="*/ 311 w 1036"/>
                <a:gd name="T11" fmla="*/ 101 h 396"/>
                <a:gd name="T12" fmla="*/ 311 w 1036"/>
                <a:gd name="T13" fmla="*/ 101 h 396"/>
                <a:gd name="T14" fmla="*/ 224 w 1036"/>
                <a:gd name="T15" fmla="*/ 92 h 396"/>
                <a:gd name="T16" fmla="*/ 181 w 1036"/>
                <a:gd name="T17" fmla="*/ 11 h 396"/>
                <a:gd name="T18" fmla="*/ 43 w 1036"/>
                <a:gd name="T19" fmla="*/ 88 h 396"/>
                <a:gd name="T20" fmla="*/ 310 w 1036"/>
                <a:gd name="T21" fmla="*/ 295 h 396"/>
                <a:gd name="T22" fmla="*/ 310 w 1036"/>
                <a:gd name="T23" fmla="*/ 295 h 396"/>
                <a:gd name="T24" fmla="*/ 312 w 1036"/>
                <a:gd name="T25" fmla="*/ 295 h 396"/>
                <a:gd name="T26" fmla="*/ 312 w 1036"/>
                <a:gd name="T27" fmla="*/ 295 h 396"/>
                <a:gd name="T28" fmla="*/ 312 w 1036"/>
                <a:gd name="T29" fmla="*/ 295 h 396"/>
                <a:gd name="T30" fmla="*/ 724 w 1036"/>
                <a:gd name="T31" fmla="*/ 295 h 396"/>
                <a:gd name="T32" fmla="*/ 724 w 1036"/>
                <a:gd name="T33" fmla="*/ 295 h 396"/>
                <a:gd name="T34" fmla="*/ 812 w 1036"/>
                <a:gd name="T35" fmla="*/ 305 h 396"/>
                <a:gd name="T36" fmla="*/ 855 w 1036"/>
                <a:gd name="T37" fmla="*/ 386 h 396"/>
                <a:gd name="T38" fmla="*/ 993 w 1036"/>
                <a:gd name="T39" fmla="*/ 309 h 396"/>
                <a:gd name="T40" fmla="*/ 724 w 1036"/>
                <a:gd name="T41" fmla="*/ 10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6" h="396">
                  <a:moveTo>
                    <a:pt x="724" y="101"/>
                  </a:moveTo>
                  <a:cubicBezTo>
                    <a:pt x="724" y="101"/>
                    <a:pt x="724" y="101"/>
                    <a:pt x="724" y="101"/>
                  </a:cubicBezTo>
                  <a:cubicBezTo>
                    <a:pt x="724" y="101"/>
                    <a:pt x="343" y="101"/>
                    <a:pt x="312" y="101"/>
                  </a:cubicBezTo>
                  <a:cubicBezTo>
                    <a:pt x="312" y="101"/>
                    <a:pt x="312" y="101"/>
                    <a:pt x="312" y="101"/>
                  </a:cubicBezTo>
                  <a:cubicBezTo>
                    <a:pt x="312" y="101"/>
                    <a:pt x="312" y="101"/>
                    <a:pt x="312" y="101"/>
                  </a:cubicBezTo>
                  <a:cubicBezTo>
                    <a:pt x="311" y="101"/>
                    <a:pt x="311" y="101"/>
                    <a:pt x="311" y="101"/>
                  </a:cubicBezTo>
                  <a:cubicBezTo>
                    <a:pt x="311" y="101"/>
                    <a:pt x="311" y="101"/>
                    <a:pt x="311" y="101"/>
                  </a:cubicBezTo>
                  <a:cubicBezTo>
                    <a:pt x="265" y="101"/>
                    <a:pt x="234" y="103"/>
                    <a:pt x="224" y="92"/>
                  </a:cubicBezTo>
                  <a:cubicBezTo>
                    <a:pt x="189" y="55"/>
                    <a:pt x="205" y="18"/>
                    <a:pt x="181" y="11"/>
                  </a:cubicBezTo>
                  <a:cubicBezTo>
                    <a:pt x="145" y="0"/>
                    <a:pt x="71" y="54"/>
                    <a:pt x="43" y="88"/>
                  </a:cubicBezTo>
                  <a:cubicBezTo>
                    <a:pt x="0" y="139"/>
                    <a:pt x="60" y="295"/>
                    <a:pt x="310" y="295"/>
                  </a:cubicBezTo>
                  <a:cubicBezTo>
                    <a:pt x="310" y="295"/>
                    <a:pt x="310" y="295"/>
                    <a:pt x="310" y="295"/>
                  </a:cubicBezTo>
                  <a:cubicBezTo>
                    <a:pt x="312" y="295"/>
                    <a:pt x="312" y="295"/>
                    <a:pt x="312" y="295"/>
                  </a:cubicBezTo>
                  <a:cubicBezTo>
                    <a:pt x="312" y="295"/>
                    <a:pt x="312" y="295"/>
                    <a:pt x="312" y="295"/>
                  </a:cubicBezTo>
                  <a:cubicBezTo>
                    <a:pt x="312" y="295"/>
                    <a:pt x="312" y="295"/>
                    <a:pt x="312" y="295"/>
                  </a:cubicBezTo>
                  <a:cubicBezTo>
                    <a:pt x="724" y="295"/>
                    <a:pt x="724" y="295"/>
                    <a:pt x="724" y="295"/>
                  </a:cubicBezTo>
                  <a:cubicBezTo>
                    <a:pt x="724" y="295"/>
                    <a:pt x="724" y="295"/>
                    <a:pt x="724" y="295"/>
                  </a:cubicBezTo>
                  <a:cubicBezTo>
                    <a:pt x="771" y="295"/>
                    <a:pt x="802" y="293"/>
                    <a:pt x="812" y="305"/>
                  </a:cubicBezTo>
                  <a:cubicBezTo>
                    <a:pt x="847" y="342"/>
                    <a:pt x="831" y="378"/>
                    <a:pt x="855" y="386"/>
                  </a:cubicBezTo>
                  <a:cubicBezTo>
                    <a:pt x="891" y="396"/>
                    <a:pt x="965" y="342"/>
                    <a:pt x="993" y="309"/>
                  </a:cubicBezTo>
                  <a:cubicBezTo>
                    <a:pt x="1036" y="257"/>
                    <a:pt x="976" y="101"/>
                    <a:pt x="724" y="101"/>
                  </a:cubicBezTo>
                  <a:close/>
                </a:path>
              </a:pathLst>
            </a:custGeom>
            <a:grpFill/>
            <a:ln w="25400" cap="flat" cmpd="sng" algn="ctr">
              <a:noFill/>
              <a:prstDash val="solid"/>
            </a:ln>
            <a:effectLst/>
            <a:ex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en-US" sz="1394" kern="0">
                <a:solidFill>
                  <a:sysClr val="window" lastClr="FFFFFF"/>
                </a:solidFill>
                <a:cs typeface="+mn-ea"/>
                <a:sym typeface="+mn-lt"/>
              </a:endParaRPr>
            </a:p>
          </p:txBody>
        </p:sp>
        <p:sp>
          <p:nvSpPr>
            <p:cNvPr id="76" name="Freeform 8"/>
            <p:cNvSpPr>
              <a:spLocks/>
            </p:cNvSpPr>
            <p:nvPr/>
          </p:nvSpPr>
          <p:spPr bwMode="auto">
            <a:xfrm rot="5400000">
              <a:off x="4503756" y="3567630"/>
              <a:ext cx="2109880" cy="489442"/>
            </a:xfrm>
            <a:custGeom>
              <a:avLst/>
              <a:gdLst>
                <a:gd name="T0" fmla="*/ 918 w 954"/>
                <a:gd name="T1" fmla="*/ 14 h 222"/>
                <a:gd name="T2" fmla="*/ 221 w 954"/>
                <a:gd name="T3" fmla="*/ 14 h 222"/>
                <a:gd name="T4" fmla="*/ 179 w 954"/>
                <a:gd name="T5" fmla="*/ 33 h 222"/>
                <a:gd name="T6" fmla="*/ 175 w 954"/>
                <a:gd name="T7" fmla="*/ 37 h 222"/>
                <a:gd name="T8" fmla="*/ 0 w 954"/>
                <a:gd name="T9" fmla="*/ 222 h 222"/>
                <a:gd name="T10" fmla="*/ 36 w 954"/>
                <a:gd name="T11" fmla="*/ 208 h 222"/>
                <a:gd name="T12" fmla="*/ 733 w 954"/>
                <a:gd name="T13" fmla="*/ 208 h 222"/>
                <a:gd name="T14" fmla="*/ 775 w 954"/>
                <a:gd name="T15" fmla="*/ 189 h 222"/>
                <a:gd name="T16" fmla="*/ 779 w 954"/>
                <a:gd name="T17" fmla="*/ 185 h 222"/>
                <a:gd name="T18" fmla="*/ 954 w 954"/>
                <a:gd name="T19" fmla="*/ 0 h 222"/>
                <a:gd name="T20" fmla="*/ 918 w 954"/>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4" h="222">
                  <a:moveTo>
                    <a:pt x="918" y="14"/>
                  </a:moveTo>
                  <a:cubicBezTo>
                    <a:pt x="221" y="14"/>
                    <a:pt x="221" y="14"/>
                    <a:pt x="221" y="14"/>
                  </a:cubicBezTo>
                  <a:cubicBezTo>
                    <a:pt x="213" y="14"/>
                    <a:pt x="195" y="16"/>
                    <a:pt x="179" y="33"/>
                  </a:cubicBezTo>
                  <a:cubicBezTo>
                    <a:pt x="178" y="34"/>
                    <a:pt x="176" y="35"/>
                    <a:pt x="175" y="37"/>
                  </a:cubicBezTo>
                  <a:cubicBezTo>
                    <a:pt x="0" y="222"/>
                    <a:pt x="0" y="222"/>
                    <a:pt x="0" y="222"/>
                  </a:cubicBezTo>
                  <a:cubicBezTo>
                    <a:pt x="3" y="220"/>
                    <a:pt x="17" y="208"/>
                    <a:pt x="36" y="208"/>
                  </a:cubicBezTo>
                  <a:cubicBezTo>
                    <a:pt x="733" y="208"/>
                    <a:pt x="733" y="208"/>
                    <a:pt x="733" y="208"/>
                  </a:cubicBezTo>
                  <a:cubicBezTo>
                    <a:pt x="741" y="208"/>
                    <a:pt x="759" y="206"/>
                    <a:pt x="775" y="189"/>
                  </a:cubicBezTo>
                  <a:cubicBezTo>
                    <a:pt x="776" y="188"/>
                    <a:pt x="778" y="186"/>
                    <a:pt x="779" y="185"/>
                  </a:cubicBezTo>
                  <a:cubicBezTo>
                    <a:pt x="954" y="0"/>
                    <a:pt x="954" y="0"/>
                    <a:pt x="954" y="0"/>
                  </a:cubicBezTo>
                  <a:cubicBezTo>
                    <a:pt x="951" y="2"/>
                    <a:pt x="937" y="14"/>
                    <a:pt x="918" y="14"/>
                  </a:cubicBezTo>
                  <a:close/>
                </a:path>
              </a:pathLst>
            </a:custGeom>
            <a:grpFill/>
            <a:ln w="25400" cap="flat" cmpd="sng" algn="ctr">
              <a:noFill/>
              <a:prstDash val="solid"/>
            </a:ln>
            <a:effectLst/>
            <a:ex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en-US" sz="1394" kern="0">
                <a:solidFill>
                  <a:sysClr val="window" lastClr="FFFFFF"/>
                </a:solidFill>
                <a:cs typeface="+mn-ea"/>
                <a:sym typeface="+mn-lt"/>
              </a:endParaRPr>
            </a:p>
          </p:txBody>
        </p:sp>
      </p:grpSp>
      <p:grpSp>
        <p:nvGrpSpPr>
          <p:cNvPr id="77" name="组合 76"/>
          <p:cNvGrpSpPr/>
          <p:nvPr/>
        </p:nvGrpSpPr>
        <p:grpSpPr>
          <a:xfrm>
            <a:off x="2709196" y="1956674"/>
            <a:ext cx="858501" cy="1685066"/>
            <a:chOff x="3659390" y="2662213"/>
            <a:chExt cx="1168246" cy="2293034"/>
          </a:xfrm>
          <a:solidFill>
            <a:schemeClr val="bg1">
              <a:lumMod val="50000"/>
            </a:schemeClr>
          </a:solidFill>
        </p:grpSpPr>
        <p:sp>
          <p:nvSpPr>
            <p:cNvPr id="78" name="Freeform 9"/>
            <p:cNvSpPr>
              <a:spLocks/>
            </p:cNvSpPr>
            <p:nvPr/>
          </p:nvSpPr>
          <p:spPr bwMode="auto">
            <a:xfrm rot="5400000">
              <a:off x="2950060" y="3371543"/>
              <a:ext cx="2293034" cy="874374"/>
            </a:xfrm>
            <a:custGeom>
              <a:avLst/>
              <a:gdLst>
                <a:gd name="T0" fmla="*/ 725 w 1037"/>
                <a:gd name="T1" fmla="*/ 101 h 396"/>
                <a:gd name="T2" fmla="*/ 725 w 1037"/>
                <a:gd name="T3" fmla="*/ 101 h 396"/>
                <a:gd name="T4" fmla="*/ 312 w 1037"/>
                <a:gd name="T5" fmla="*/ 101 h 396"/>
                <a:gd name="T6" fmla="*/ 312 w 1037"/>
                <a:gd name="T7" fmla="*/ 101 h 396"/>
                <a:gd name="T8" fmla="*/ 312 w 1037"/>
                <a:gd name="T9" fmla="*/ 101 h 396"/>
                <a:gd name="T10" fmla="*/ 311 w 1037"/>
                <a:gd name="T11" fmla="*/ 101 h 396"/>
                <a:gd name="T12" fmla="*/ 311 w 1037"/>
                <a:gd name="T13" fmla="*/ 101 h 396"/>
                <a:gd name="T14" fmla="*/ 224 w 1037"/>
                <a:gd name="T15" fmla="*/ 92 h 396"/>
                <a:gd name="T16" fmla="*/ 181 w 1037"/>
                <a:gd name="T17" fmla="*/ 11 h 396"/>
                <a:gd name="T18" fmla="*/ 43 w 1037"/>
                <a:gd name="T19" fmla="*/ 88 h 396"/>
                <a:gd name="T20" fmla="*/ 310 w 1037"/>
                <a:gd name="T21" fmla="*/ 296 h 396"/>
                <a:gd name="T22" fmla="*/ 310 w 1037"/>
                <a:gd name="T23" fmla="*/ 296 h 396"/>
                <a:gd name="T24" fmla="*/ 312 w 1037"/>
                <a:gd name="T25" fmla="*/ 296 h 396"/>
                <a:gd name="T26" fmla="*/ 312 w 1037"/>
                <a:gd name="T27" fmla="*/ 296 h 396"/>
                <a:gd name="T28" fmla="*/ 312 w 1037"/>
                <a:gd name="T29" fmla="*/ 296 h 396"/>
                <a:gd name="T30" fmla="*/ 725 w 1037"/>
                <a:gd name="T31" fmla="*/ 295 h 396"/>
                <a:gd name="T32" fmla="*/ 725 w 1037"/>
                <a:gd name="T33" fmla="*/ 296 h 396"/>
                <a:gd name="T34" fmla="*/ 813 w 1037"/>
                <a:gd name="T35" fmla="*/ 305 h 396"/>
                <a:gd name="T36" fmla="*/ 856 w 1037"/>
                <a:gd name="T37" fmla="*/ 386 h 396"/>
                <a:gd name="T38" fmla="*/ 994 w 1037"/>
                <a:gd name="T39" fmla="*/ 309 h 396"/>
                <a:gd name="T40" fmla="*/ 725 w 1037"/>
                <a:gd name="T41" fmla="*/ 101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7" h="396">
                  <a:moveTo>
                    <a:pt x="725" y="101"/>
                  </a:moveTo>
                  <a:cubicBezTo>
                    <a:pt x="725" y="101"/>
                    <a:pt x="725" y="101"/>
                    <a:pt x="725" y="101"/>
                  </a:cubicBezTo>
                  <a:cubicBezTo>
                    <a:pt x="725" y="101"/>
                    <a:pt x="343" y="101"/>
                    <a:pt x="312" y="101"/>
                  </a:cubicBezTo>
                  <a:cubicBezTo>
                    <a:pt x="312" y="101"/>
                    <a:pt x="312" y="101"/>
                    <a:pt x="312" y="101"/>
                  </a:cubicBezTo>
                  <a:cubicBezTo>
                    <a:pt x="312" y="101"/>
                    <a:pt x="312" y="101"/>
                    <a:pt x="312" y="101"/>
                  </a:cubicBezTo>
                  <a:cubicBezTo>
                    <a:pt x="312" y="101"/>
                    <a:pt x="312" y="101"/>
                    <a:pt x="311" y="101"/>
                  </a:cubicBezTo>
                  <a:cubicBezTo>
                    <a:pt x="311" y="101"/>
                    <a:pt x="311" y="101"/>
                    <a:pt x="311" y="101"/>
                  </a:cubicBezTo>
                  <a:cubicBezTo>
                    <a:pt x="265" y="101"/>
                    <a:pt x="235" y="103"/>
                    <a:pt x="224" y="92"/>
                  </a:cubicBezTo>
                  <a:cubicBezTo>
                    <a:pt x="189" y="55"/>
                    <a:pt x="206" y="19"/>
                    <a:pt x="181" y="11"/>
                  </a:cubicBezTo>
                  <a:cubicBezTo>
                    <a:pt x="146" y="0"/>
                    <a:pt x="72" y="54"/>
                    <a:pt x="43" y="88"/>
                  </a:cubicBezTo>
                  <a:cubicBezTo>
                    <a:pt x="0" y="139"/>
                    <a:pt x="60" y="295"/>
                    <a:pt x="310" y="296"/>
                  </a:cubicBezTo>
                  <a:cubicBezTo>
                    <a:pt x="310" y="296"/>
                    <a:pt x="310" y="296"/>
                    <a:pt x="310" y="296"/>
                  </a:cubicBezTo>
                  <a:cubicBezTo>
                    <a:pt x="312" y="296"/>
                    <a:pt x="312" y="296"/>
                    <a:pt x="312" y="296"/>
                  </a:cubicBezTo>
                  <a:cubicBezTo>
                    <a:pt x="312" y="296"/>
                    <a:pt x="312" y="296"/>
                    <a:pt x="312" y="296"/>
                  </a:cubicBezTo>
                  <a:cubicBezTo>
                    <a:pt x="312" y="296"/>
                    <a:pt x="312" y="296"/>
                    <a:pt x="312" y="296"/>
                  </a:cubicBezTo>
                  <a:cubicBezTo>
                    <a:pt x="725" y="295"/>
                    <a:pt x="725" y="295"/>
                    <a:pt x="725" y="295"/>
                  </a:cubicBezTo>
                  <a:cubicBezTo>
                    <a:pt x="725" y="296"/>
                    <a:pt x="725" y="296"/>
                    <a:pt x="725" y="296"/>
                  </a:cubicBezTo>
                  <a:cubicBezTo>
                    <a:pt x="771" y="296"/>
                    <a:pt x="802" y="293"/>
                    <a:pt x="813" y="305"/>
                  </a:cubicBezTo>
                  <a:cubicBezTo>
                    <a:pt x="848" y="342"/>
                    <a:pt x="831" y="378"/>
                    <a:pt x="856" y="386"/>
                  </a:cubicBezTo>
                  <a:cubicBezTo>
                    <a:pt x="891" y="396"/>
                    <a:pt x="965" y="342"/>
                    <a:pt x="994" y="309"/>
                  </a:cubicBezTo>
                  <a:cubicBezTo>
                    <a:pt x="1037" y="257"/>
                    <a:pt x="976" y="101"/>
                    <a:pt x="725"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594" tIns="44797" rIns="89594" bIns="44797" numCol="1" anchor="t" anchorCtr="0" compatLnSpc="1">
              <a:prstTxWarp prst="textNoShape">
                <a:avLst/>
              </a:prstTxWarp>
            </a:bodyPr>
            <a:lstStyle/>
            <a:p>
              <a:pPr>
                <a:lnSpc>
                  <a:spcPct val="130000"/>
                </a:lnSpc>
              </a:pPr>
              <a:endParaRPr lang="en-US" sz="2352">
                <a:solidFill>
                  <a:schemeClr val="tx1">
                    <a:lumMod val="50000"/>
                    <a:lumOff val="50000"/>
                  </a:schemeClr>
                </a:solidFill>
                <a:cs typeface="+mn-ea"/>
                <a:sym typeface="+mn-lt"/>
              </a:endParaRPr>
            </a:p>
          </p:txBody>
        </p:sp>
        <p:sp>
          <p:nvSpPr>
            <p:cNvPr id="79" name="Freeform 11"/>
            <p:cNvSpPr>
              <a:spLocks/>
            </p:cNvSpPr>
            <p:nvPr/>
          </p:nvSpPr>
          <p:spPr bwMode="auto">
            <a:xfrm rot="5400000">
              <a:off x="3528492" y="3562974"/>
              <a:ext cx="2107811" cy="490477"/>
            </a:xfrm>
            <a:custGeom>
              <a:avLst/>
              <a:gdLst>
                <a:gd name="T0" fmla="*/ 918 w 953"/>
                <a:gd name="T1" fmla="*/ 14 h 222"/>
                <a:gd name="T2" fmla="*/ 220 w 953"/>
                <a:gd name="T3" fmla="*/ 14 h 222"/>
                <a:gd name="T4" fmla="*/ 179 w 953"/>
                <a:gd name="T5" fmla="*/ 33 h 222"/>
                <a:gd name="T6" fmla="*/ 174 w 953"/>
                <a:gd name="T7" fmla="*/ 37 h 222"/>
                <a:gd name="T8" fmla="*/ 0 w 953"/>
                <a:gd name="T9" fmla="*/ 222 h 222"/>
                <a:gd name="T10" fmla="*/ 35 w 953"/>
                <a:gd name="T11" fmla="*/ 208 h 222"/>
                <a:gd name="T12" fmla="*/ 733 w 953"/>
                <a:gd name="T13" fmla="*/ 208 h 222"/>
                <a:gd name="T14" fmla="*/ 774 w 953"/>
                <a:gd name="T15" fmla="*/ 189 h 222"/>
                <a:gd name="T16" fmla="*/ 779 w 953"/>
                <a:gd name="T17" fmla="*/ 185 h 222"/>
                <a:gd name="T18" fmla="*/ 953 w 953"/>
                <a:gd name="T19" fmla="*/ 0 h 222"/>
                <a:gd name="T20" fmla="*/ 918 w 953"/>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3" h="222">
                  <a:moveTo>
                    <a:pt x="918" y="14"/>
                  </a:moveTo>
                  <a:cubicBezTo>
                    <a:pt x="220" y="14"/>
                    <a:pt x="220" y="14"/>
                    <a:pt x="220" y="14"/>
                  </a:cubicBezTo>
                  <a:cubicBezTo>
                    <a:pt x="213" y="14"/>
                    <a:pt x="194" y="16"/>
                    <a:pt x="179" y="33"/>
                  </a:cubicBezTo>
                  <a:cubicBezTo>
                    <a:pt x="177" y="34"/>
                    <a:pt x="176" y="35"/>
                    <a:pt x="174" y="37"/>
                  </a:cubicBezTo>
                  <a:cubicBezTo>
                    <a:pt x="0" y="222"/>
                    <a:pt x="0" y="222"/>
                    <a:pt x="0" y="222"/>
                  </a:cubicBezTo>
                  <a:cubicBezTo>
                    <a:pt x="2" y="220"/>
                    <a:pt x="16" y="208"/>
                    <a:pt x="35" y="208"/>
                  </a:cubicBezTo>
                  <a:cubicBezTo>
                    <a:pt x="733" y="208"/>
                    <a:pt x="733" y="208"/>
                    <a:pt x="733" y="208"/>
                  </a:cubicBezTo>
                  <a:cubicBezTo>
                    <a:pt x="740" y="208"/>
                    <a:pt x="758" y="206"/>
                    <a:pt x="774" y="189"/>
                  </a:cubicBezTo>
                  <a:cubicBezTo>
                    <a:pt x="776" y="188"/>
                    <a:pt x="777" y="186"/>
                    <a:pt x="779" y="185"/>
                  </a:cubicBezTo>
                  <a:cubicBezTo>
                    <a:pt x="953" y="0"/>
                    <a:pt x="953" y="0"/>
                    <a:pt x="953" y="0"/>
                  </a:cubicBezTo>
                  <a:cubicBezTo>
                    <a:pt x="951" y="2"/>
                    <a:pt x="937" y="14"/>
                    <a:pt x="918" y="14"/>
                  </a:cubicBezTo>
                  <a:close/>
                </a:path>
              </a:pathLst>
            </a:custGeom>
            <a:grpFill/>
            <a:ln>
              <a:noFill/>
            </a:ln>
            <a:extLst/>
          </p:spPr>
          <p:txBody>
            <a:bodyPr vert="horz" wrap="square" lIns="89594" tIns="44797" rIns="89594" bIns="44797" numCol="1" anchor="t" anchorCtr="0" compatLnSpc="1">
              <a:prstTxWarp prst="textNoShape">
                <a:avLst/>
              </a:prstTxWarp>
            </a:bodyPr>
            <a:lstStyle/>
            <a:p>
              <a:pPr>
                <a:lnSpc>
                  <a:spcPct val="130000"/>
                </a:lnSpc>
              </a:pPr>
              <a:endParaRPr lang="en-US" sz="2352">
                <a:solidFill>
                  <a:schemeClr val="tx1">
                    <a:lumMod val="50000"/>
                    <a:lumOff val="50000"/>
                  </a:schemeClr>
                </a:solidFill>
                <a:cs typeface="+mn-ea"/>
                <a:sym typeface="+mn-lt"/>
              </a:endParaRPr>
            </a:p>
          </p:txBody>
        </p:sp>
      </p:grpSp>
      <p:sp>
        <p:nvSpPr>
          <p:cNvPr id="80" name="TextBox 54"/>
          <p:cNvSpPr txBox="1"/>
          <p:nvPr/>
        </p:nvSpPr>
        <p:spPr>
          <a:xfrm>
            <a:off x="1655554" y="1115083"/>
            <a:ext cx="1302695" cy="263918"/>
          </a:xfrm>
          <a:prstGeom prst="rect">
            <a:avLst/>
          </a:prstGeom>
          <a:noFill/>
        </p:spPr>
        <p:txBody>
          <a:bodyPr wrap="square" rtlCol="0">
            <a:spAutoFit/>
          </a:bodyPr>
          <a:lstStyle/>
          <a:p>
            <a:r>
              <a:rPr lang="zh-CN" altLang="en-US" sz="1115" dirty="0">
                <a:solidFill>
                  <a:schemeClr val="tx1">
                    <a:lumMod val="65000"/>
                    <a:lumOff val="35000"/>
                  </a:schemeClr>
                </a:solidFill>
                <a:cs typeface="+mn-ea"/>
                <a:sym typeface="+mn-lt"/>
              </a:rPr>
              <a:t>请替换文字内容</a:t>
            </a:r>
          </a:p>
        </p:txBody>
      </p:sp>
      <p:sp>
        <p:nvSpPr>
          <p:cNvPr id="81" name="Rectangle 55"/>
          <p:cNvSpPr/>
          <p:nvPr/>
        </p:nvSpPr>
        <p:spPr>
          <a:xfrm>
            <a:off x="1655554" y="1335241"/>
            <a:ext cx="1394000" cy="468783"/>
          </a:xfrm>
          <a:prstGeom prst="rect">
            <a:avLst/>
          </a:prstGeom>
        </p:spPr>
        <p:txBody>
          <a:bodyPr wrap="square">
            <a:spAutoFit/>
          </a:bodyPr>
          <a:lstStyle/>
          <a:p>
            <a:pPr algn="just">
              <a:lnSpc>
                <a:spcPct val="130000"/>
              </a:lnSpc>
            </a:pPr>
            <a:r>
              <a:rPr lang="zh-CN" altLang="en-US" sz="627" dirty="0">
                <a:solidFill>
                  <a:schemeClr val="tx1">
                    <a:lumMod val="65000"/>
                    <a:lumOff val="35000"/>
                  </a:schemeClr>
                </a:solidFill>
                <a:cs typeface="+mn-ea"/>
                <a:sym typeface="+mn-lt"/>
              </a:rPr>
              <a:t>点击添加相关标题文字，点击添加相关标题文字，点击添加相关标题文字。</a:t>
            </a:r>
            <a:endParaRPr lang="en-US" sz="627" dirty="0">
              <a:solidFill>
                <a:schemeClr val="tx1">
                  <a:lumMod val="65000"/>
                  <a:lumOff val="35000"/>
                </a:schemeClr>
              </a:solidFill>
              <a:cs typeface="+mn-ea"/>
              <a:sym typeface="+mn-lt"/>
            </a:endParaRPr>
          </a:p>
        </p:txBody>
      </p:sp>
      <p:sp>
        <p:nvSpPr>
          <p:cNvPr id="82" name="TextBox 54"/>
          <p:cNvSpPr txBox="1"/>
          <p:nvPr/>
        </p:nvSpPr>
        <p:spPr>
          <a:xfrm>
            <a:off x="2349968" y="3814416"/>
            <a:ext cx="1302695" cy="263918"/>
          </a:xfrm>
          <a:prstGeom prst="rect">
            <a:avLst/>
          </a:prstGeom>
          <a:noFill/>
        </p:spPr>
        <p:txBody>
          <a:bodyPr wrap="square" rtlCol="0">
            <a:spAutoFit/>
          </a:bodyPr>
          <a:lstStyle/>
          <a:p>
            <a:r>
              <a:rPr lang="zh-CN" altLang="en-US" sz="1115" dirty="0">
                <a:solidFill>
                  <a:schemeClr val="tx1">
                    <a:lumMod val="65000"/>
                    <a:lumOff val="35000"/>
                  </a:schemeClr>
                </a:solidFill>
                <a:cs typeface="+mn-ea"/>
                <a:sym typeface="+mn-lt"/>
              </a:rPr>
              <a:t>请替换文字内容</a:t>
            </a:r>
          </a:p>
        </p:txBody>
      </p:sp>
      <p:sp>
        <p:nvSpPr>
          <p:cNvPr id="83" name="Rectangle 55"/>
          <p:cNvSpPr/>
          <p:nvPr/>
        </p:nvSpPr>
        <p:spPr>
          <a:xfrm>
            <a:off x="2349968" y="4033264"/>
            <a:ext cx="1394000" cy="468783"/>
          </a:xfrm>
          <a:prstGeom prst="rect">
            <a:avLst/>
          </a:prstGeom>
        </p:spPr>
        <p:txBody>
          <a:bodyPr wrap="square">
            <a:spAutoFit/>
          </a:bodyPr>
          <a:lstStyle/>
          <a:p>
            <a:pPr algn="just">
              <a:lnSpc>
                <a:spcPct val="130000"/>
              </a:lnSpc>
            </a:pPr>
            <a:r>
              <a:rPr lang="zh-CN" altLang="en-US" sz="627" dirty="0">
                <a:solidFill>
                  <a:schemeClr val="tx1">
                    <a:lumMod val="65000"/>
                    <a:lumOff val="35000"/>
                  </a:schemeClr>
                </a:solidFill>
                <a:cs typeface="+mn-ea"/>
                <a:sym typeface="+mn-lt"/>
              </a:rPr>
              <a:t>点击添加相关标题文字，点击添加相关标题文字，点击添加相关标题文字。</a:t>
            </a:r>
            <a:endParaRPr lang="en-US" sz="627" dirty="0">
              <a:solidFill>
                <a:schemeClr val="tx1">
                  <a:lumMod val="65000"/>
                  <a:lumOff val="35000"/>
                </a:schemeClr>
              </a:solidFill>
              <a:cs typeface="+mn-ea"/>
              <a:sym typeface="+mn-lt"/>
            </a:endParaRPr>
          </a:p>
        </p:txBody>
      </p:sp>
      <p:sp>
        <p:nvSpPr>
          <p:cNvPr id="84" name="TextBox 54"/>
          <p:cNvSpPr txBox="1"/>
          <p:nvPr/>
        </p:nvSpPr>
        <p:spPr>
          <a:xfrm>
            <a:off x="3456654" y="1115083"/>
            <a:ext cx="1302695" cy="263918"/>
          </a:xfrm>
          <a:prstGeom prst="rect">
            <a:avLst/>
          </a:prstGeom>
          <a:noFill/>
        </p:spPr>
        <p:txBody>
          <a:bodyPr wrap="square" rtlCol="0">
            <a:spAutoFit/>
          </a:bodyPr>
          <a:lstStyle/>
          <a:p>
            <a:r>
              <a:rPr lang="zh-CN" altLang="en-US" sz="1115" dirty="0">
                <a:solidFill>
                  <a:schemeClr val="tx1">
                    <a:lumMod val="65000"/>
                    <a:lumOff val="35000"/>
                  </a:schemeClr>
                </a:solidFill>
                <a:cs typeface="+mn-ea"/>
                <a:sym typeface="+mn-lt"/>
              </a:rPr>
              <a:t>请替换文字内容</a:t>
            </a:r>
          </a:p>
        </p:txBody>
      </p:sp>
      <p:sp>
        <p:nvSpPr>
          <p:cNvPr id="85" name="Rectangle 55"/>
          <p:cNvSpPr/>
          <p:nvPr/>
        </p:nvSpPr>
        <p:spPr>
          <a:xfrm>
            <a:off x="3456654" y="1335241"/>
            <a:ext cx="1394000" cy="468783"/>
          </a:xfrm>
          <a:prstGeom prst="rect">
            <a:avLst/>
          </a:prstGeom>
        </p:spPr>
        <p:txBody>
          <a:bodyPr wrap="square">
            <a:spAutoFit/>
          </a:bodyPr>
          <a:lstStyle/>
          <a:p>
            <a:pPr algn="just">
              <a:lnSpc>
                <a:spcPct val="130000"/>
              </a:lnSpc>
            </a:pPr>
            <a:r>
              <a:rPr lang="zh-CN" altLang="en-US" sz="627" dirty="0">
                <a:solidFill>
                  <a:schemeClr val="tx1">
                    <a:lumMod val="65000"/>
                    <a:lumOff val="35000"/>
                  </a:schemeClr>
                </a:solidFill>
                <a:cs typeface="+mn-ea"/>
                <a:sym typeface="+mn-lt"/>
              </a:rPr>
              <a:t>点击添加相关标题文字，点击添加相关标题文字，点击添加相关标题文字。</a:t>
            </a:r>
            <a:endParaRPr lang="en-US" sz="627" dirty="0">
              <a:solidFill>
                <a:schemeClr val="tx1">
                  <a:lumMod val="65000"/>
                  <a:lumOff val="35000"/>
                </a:schemeClr>
              </a:solidFill>
              <a:cs typeface="+mn-ea"/>
              <a:sym typeface="+mn-lt"/>
            </a:endParaRPr>
          </a:p>
        </p:txBody>
      </p:sp>
      <p:sp>
        <p:nvSpPr>
          <p:cNvPr id="86" name="TextBox 54"/>
          <p:cNvSpPr txBox="1"/>
          <p:nvPr/>
        </p:nvSpPr>
        <p:spPr>
          <a:xfrm>
            <a:off x="4108001" y="3814416"/>
            <a:ext cx="1302695" cy="263918"/>
          </a:xfrm>
          <a:prstGeom prst="rect">
            <a:avLst/>
          </a:prstGeom>
          <a:noFill/>
        </p:spPr>
        <p:txBody>
          <a:bodyPr wrap="square" rtlCol="0">
            <a:spAutoFit/>
          </a:bodyPr>
          <a:lstStyle/>
          <a:p>
            <a:r>
              <a:rPr lang="zh-CN" altLang="en-US" sz="1115" dirty="0">
                <a:solidFill>
                  <a:schemeClr val="tx1">
                    <a:lumMod val="65000"/>
                    <a:lumOff val="35000"/>
                  </a:schemeClr>
                </a:solidFill>
                <a:cs typeface="+mn-ea"/>
                <a:sym typeface="+mn-lt"/>
              </a:rPr>
              <a:t>请替换文字内容</a:t>
            </a:r>
          </a:p>
        </p:txBody>
      </p:sp>
      <p:sp>
        <p:nvSpPr>
          <p:cNvPr id="87" name="Rectangle 55"/>
          <p:cNvSpPr/>
          <p:nvPr/>
        </p:nvSpPr>
        <p:spPr>
          <a:xfrm>
            <a:off x="4108002" y="4033264"/>
            <a:ext cx="1394000" cy="468783"/>
          </a:xfrm>
          <a:prstGeom prst="rect">
            <a:avLst/>
          </a:prstGeom>
        </p:spPr>
        <p:txBody>
          <a:bodyPr wrap="square">
            <a:spAutoFit/>
          </a:bodyPr>
          <a:lstStyle/>
          <a:p>
            <a:pPr algn="just">
              <a:lnSpc>
                <a:spcPct val="130000"/>
              </a:lnSpc>
            </a:pPr>
            <a:r>
              <a:rPr lang="zh-CN" altLang="en-US" sz="627" dirty="0">
                <a:solidFill>
                  <a:schemeClr val="tx1">
                    <a:lumMod val="65000"/>
                    <a:lumOff val="35000"/>
                  </a:schemeClr>
                </a:solidFill>
                <a:cs typeface="+mn-ea"/>
                <a:sym typeface="+mn-lt"/>
              </a:rPr>
              <a:t>点击添加相关标题文字，点击添加相关标题文字，点击添加相关标题文字。</a:t>
            </a:r>
            <a:endParaRPr lang="en-US" sz="627" dirty="0">
              <a:solidFill>
                <a:schemeClr val="tx1">
                  <a:lumMod val="65000"/>
                  <a:lumOff val="35000"/>
                </a:schemeClr>
              </a:solidFill>
              <a:cs typeface="+mn-ea"/>
              <a:sym typeface="+mn-lt"/>
            </a:endParaRPr>
          </a:p>
        </p:txBody>
      </p:sp>
      <p:sp>
        <p:nvSpPr>
          <p:cNvPr id="88" name="TextBox 54"/>
          <p:cNvSpPr txBox="1"/>
          <p:nvPr/>
        </p:nvSpPr>
        <p:spPr>
          <a:xfrm>
            <a:off x="5257754" y="1115083"/>
            <a:ext cx="1302695" cy="263918"/>
          </a:xfrm>
          <a:prstGeom prst="rect">
            <a:avLst/>
          </a:prstGeom>
          <a:noFill/>
        </p:spPr>
        <p:txBody>
          <a:bodyPr wrap="square" rtlCol="0">
            <a:spAutoFit/>
          </a:bodyPr>
          <a:lstStyle/>
          <a:p>
            <a:r>
              <a:rPr lang="zh-CN" altLang="en-US" sz="1115" dirty="0">
                <a:solidFill>
                  <a:schemeClr val="tx1">
                    <a:lumMod val="65000"/>
                    <a:lumOff val="35000"/>
                  </a:schemeClr>
                </a:solidFill>
                <a:cs typeface="+mn-ea"/>
                <a:sym typeface="+mn-lt"/>
              </a:rPr>
              <a:t>请替换文字内容</a:t>
            </a:r>
          </a:p>
        </p:txBody>
      </p:sp>
      <p:sp>
        <p:nvSpPr>
          <p:cNvPr id="89" name="Rectangle 55"/>
          <p:cNvSpPr/>
          <p:nvPr/>
        </p:nvSpPr>
        <p:spPr>
          <a:xfrm>
            <a:off x="5257755" y="1335241"/>
            <a:ext cx="1394000" cy="468783"/>
          </a:xfrm>
          <a:prstGeom prst="rect">
            <a:avLst/>
          </a:prstGeom>
        </p:spPr>
        <p:txBody>
          <a:bodyPr wrap="square">
            <a:spAutoFit/>
          </a:bodyPr>
          <a:lstStyle/>
          <a:p>
            <a:pPr algn="just">
              <a:lnSpc>
                <a:spcPct val="130000"/>
              </a:lnSpc>
            </a:pPr>
            <a:r>
              <a:rPr lang="zh-CN" altLang="en-US" sz="627" dirty="0">
                <a:solidFill>
                  <a:schemeClr val="tx1">
                    <a:lumMod val="65000"/>
                    <a:lumOff val="35000"/>
                  </a:schemeClr>
                </a:solidFill>
                <a:cs typeface="+mn-ea"/>
                <a:sym typeface="+mn-lt"/>
              </a:rPr>
              <a:t>点击添加相关标题文字，点击添加相关标题文字，点击添加相关标题文字。</a:t>
            </a:r>
            <a:endParaRPr lang="en-US" sz="627" dirty="0">
              <a:solidFill>
                <a:schemeClr val="tx1">
                  <a:lumMod val="65000"/>
                  <a:lumOff val="35000"/>
                </a:schemeClr>
              </a:solidFill>
              <a:cs typeface="+mn-ea"/>
              <a:sym typeface="+mn-lt"/>
            </a:endParaRPr>
          </a:p>
        </p:txBody>
      </p:sp>
      <p:sp>
        <p:nvSpPr>
          <p:cNvPr id="90" name="TextBox 54"/>
          <p:cNvSpPr txBox="1"/>
          <p:nvPr/>
        </p:nvSpPr>
        <p:spPr>
          <a:xfrm>
            <a:off x="5815963" y="3814416"/>
            <a:ext cx="1302695" cy="263918"/>
          </a:xfrm>
          <a:prstGeom prst="rect">
            <a:avLst/>
          </a:prstGeom>
          <a:noFill/>
        </p:spPr>
        <p:txBody>
          <a:bodyPr wrap="square" rtlCol="0">
            <a:spAutoFit/>
          </a:bodyPr>
          <a:lstStyle/>
          <a:p>
            <a:r>
              <a:rPr lang="zh-CN" altLang="en-US" sz="1115" dirty="0">
                <a:solidFill>
                  <a:schemeClr val="tx1">
                    <a:lumMod val="65000"/>
                    <a:lumOff val="35000"/>
                  </a:schemeClr>
                </a:solidFill>
                <a:cs typeface="+mn-ea"/>
                <a:sym typeface="+mn-lt"/>
              </a:rPr>
              <a:t>请替换文字内容</a:t>
            </a:r>
          </a:p>
        </p:txBody>
      </p:sp>
      <p:sp>
        <p:nvSpPr>
          <p:cNvPr id="91" name="Rectangle 55"/>
          <p:cNvSpPr/>
          <p:nvPr/>
        </p:nvSpPr>
        <p:spPr>
          <a:xfrm>
            <a:off x="5815964" y="4033264"/>
            <a:ext cx="1394000" cy="468783"/>
          </a:xfrm>
          <a:prstGeom prst="rect">
            <a:avLst/>
          </a:prstGeom>
        </p:spPr>
        <p:txBody>
          <a:bodyPr wrap="square">
            <a:spAutoFit/>
          </a:bodyPr>
          <a:lstStyle/>
          <a:p>
            <a:pPr algn="just">
              <a:lnSpc>
                <a:spcPct val="130000"/>
              </a:lnSpc>
            </a:pPr>
            <a:r>
              <a:rPr lang="zh-CN" altLang="en-US" sz="627" dirty="0">
                <a:solidFill>
                  <a:schemeClr val="tx1">
                    <a:lumMod val="65000"/>
                    <a:lumOff val="35000"/>
                  </a:schemeClr>
                </a:solidFill>
                <a:cs typeface="+mn-ea"/>
                <a:sym typeface="+mn-lt"/>
              </a:rPr>
              <a:t>点击添加相关标题文字，点击添加相关标题文字，点击添加相关标题文字。</a:t>
            </a:r>
            <a:endParaRPr lang="en-US" sz="627" dirty="0">
              <a:solidFill>
                <a:schemeClr val="tx1">
                  <a:lumMod val="65000"/>
                  <a:lumOff val="35000"/>
                </a:schemeClr>
              </a:solidFill>
              <a:cs typeface="+mn-ea"/>
              <a:sym typeface="+mn-lt"/>
            </a:endParaRPr>
          </a:p>
        </p:txBody>
      </p:sp>
      <p:grpSp>
        <p:nvGrpSpPr>
          <p:cNvPr id="92" name="组合 91"/>
          <p:cNvGrpSpPr/>
          <p:nvPr/>
        </p:nvGrpSpPr>
        <p:grpSpPr>
          <a:xfrm>
            <a:off x="-8605" y="2005999"/>
            <a:ext cx="2860757" cy="1567304"/>
            <a:chOff x="-38987" y="2729334"/>
            <a:chExt cx="3892912" cy="2132784"/>
          </a:xfrm>
          <a:solidFill>
            <a:srgbClr val="AE002B"/>
          </a:solidFill>
        </p:grpSpPr>
        <p:sp>
          <p:nvSpPr>
            <p:cNvPr id="93" name="任意多边形 28"/>
            <p:cNvSpPr/>
            <p:nvPr/>
          </p:nvSpPr>
          <p:spPr>
            <a:xfrm rot="16200000">
              <a:off x="1127315" y="1563032"/>
              <a:ext cx="1245336" cy="3577940"/>
            </a:xfrm>
            <a:custGeom>
              <a:avLst/>
              <a:gdLst>
                <a:gd name="connsiteX0" fmla="*/ 1242568 w 1245336"/>
                <a:gd name="connsiteY0" fmla="*/ 3285554 h 3577940"/>
                <a:gd name="connsiteX1" fmla="*/ 1217336 w 1245336"/>
                <a:gd name="connsiteY1" fmla="*/ 3404574 h 3577940"/>
                <a:gd name="connsiteX2" fmla="*/ 912061 w 1245336"/>
                <a:gd name="connsiteY2" fmla="*/ 3574731 h 3577940"/>
                <a:gd name="connsiteX3" fmla="*/ 816939 w 1245336"/>
                <a:gd name="connsiteY3" fmla="*/ 3395735 h 3577940"/>
                <a:gd name="connsiteX4" fmla="*/ 622271 w 1245336"/>
                <a:gd name="connsiteY4" fmla="*/ 3375846 h 3577940"/>
                <a:gd name="connsiteX5" fmla="*/ 622271 w 1245336"/>
                <a:gd name="connsiteY5" fmla="*/ 3374366 h 3577940"/>
                <a:gd name="connsiteX6" fmla="*/ 1973 w 1245336"/>
                <a:gd name="connsiteY6" fmla="*/ 3035950 h 3577940"/>
                <a:gd name="connsiteX7" fmla="*/ 2017 w 1245336"/>
                <a:gd name="connsiteY7" fmla="*/ 3031859 h 3577940"/>
                <a:gd name="connsiteX8" fmla="*/ 0 w 1245336"/>
                <a:gd name="connsiteY8" fmla="*/ 3031859 h 3577940"/>
                <a:gd name="connsiteX9" fmla="*/ 0 w 1245336"/>
                <a:gd name="connsiteY9" fmla="*/ 0 h 3577940"/>
                <a:gd name="connsiteX10" fmla="*/ 429296 w 1245336"/>
                <a:gd name="connsiteY10" fmla="*/ 0 h 3577940"/>
                <a:gd name="connsiteX11" fmla="*/ 429296 w 1245336"/>
                <a:gd name="connsiteY11" fmla="*/ 2926627 h 3577940"/>
                <a:gd name="connsiteX12" fmla="*/ 453975 w 1245336"/>
                <a:gd name="connsiteY12" fmla="*/ 2939132 h 3577940"/>
                <a:gd name="connsiteX13" fmla="*/ 622271 w 1245336"/>
                <a:gd name="connsiteY13" fmla="*/ 2945658 h 3577940"/>
                <a:gd name="connsiteX14" fmla="*/ 622271 w 1245336"/>
                <a:gd name="connsiteY14" fmla="*/ 2947139 h 3577940"/>
                <a:gd name="connsiteX15" fmla="*/ 1242568 w 1245336"/>
                <a:gd name="connsiteY15" fmla="*/ 3285554 h 357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45336" h="3577940">
                  <a:moveTo>
                    <a:pt x="1242568" y="3285554"/>
                  </a:moveTo>
                  <a:cubicBezTo>
                    <a:pt x="1250518" y="3333721"/>
                    <a:pt x="1241116" y="3376399"/>
                    <a:pt x="1217336" y="3404574"/>
                  </a:cubicBezTo>
                  <a:cubicBezTo>
                    <a:pt x="1153184" y="3479709"/>
                    <a:pt x="989486" y="3599040"/>
                    <a:pt x="912061" y="3574731"/>
                  </a:cubicBezTo>
                  <a:cubicBezTo>
                    <a:pt x="856757" y="3559263"/>
                    <a:pt x="894364" y="3477499"/>
                    <a:pt x="816939" y="3395735"/>
                  </a:cubicBezTo>
                  <a:cubicBezTo>
                    <a:pt x="792605" y="3371427"/>
                    <a:pt x="724029" y="3375846"/>
                    <a:pt x="622271" y="3375846"/>
                  </a:cubicBezTo>
                  <a:lnTo>
                    <a:pt x="622271" y="3374366"/>
                  </a:lnTo>
                  <a:cubicBezTo>
                    <a:pt x="205836" y="3374366"/>
                    <a:pt x="25823" y="3180453"/>
                    <a:pt x="1973" y="3035950"/>
                  </a:cubicBezTo>
                  <a:lnTo>
                    <a:pt x="2017" y="3031859"/>
                  </a:lnTo>
                  <a:lnTo>
                    <a:pt x="0" y="3031859"/>
                  </a:lnTo>
                  <a:lnTo>
                    <a:pt x="0" y="0"/>
                  </a:lnTo>
                  <a:lnTo>
                    <a:pt x="429296" y="0"/>
                  </a:lnTo>
                  <a:lnTo>
                    <a:pt x="429296" y="2926627"/>
                  </a:lnTo>
                  <a:lnTo>
                    <a:pt x="453975" y="2939132"/>
                  </a:lnTo>
                  <a:cubicBezTo>
                    <a:pt x="488298" y="2948144"/>
                    <a:pt x="545952" y="2945658"/>
                    <a:pt x="622271" y="2945658"/>
                  </a:cubicBezTo>
                  <a:lnTo>
                    <a:pt x="622271" y="2947139"/>
                  </a:lnTo>
                  <a:cubicBezTo>
                    <a:pt x="1038705" y="2947139"/>
                    <a:pt x="1218718" y="3141052"/>
                    <a:pt x="1242568" y="3285554"/>
                  </a:cubicBezTo>
                  <a:close/>
                </a:path>
              </a:pathLst>
            </a:custGeom>
            <a:grpFill/>
            <a:ln w="25400" cap="flat" cmpd="sng" algn="ctr">
              <a:noFill/>
              <a:prstDash val="solid"/>
            </a:ln>
            <a:effec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en-US" sz="1394" kern="0">
                <a:solidFill>
                  <a:sysClr val="window" lastClr="FFFFFF"/>
                </a:solidFill>
                <a:cs typeface="+mn-ea"/>
                <a:sym typeface="+mn-lt"/>
              </a:endParaRPr>
            </a:p>
          </p:txBody>
        </p:sp>
        <p:sp>
          <p:nvSpPr>
            <p:cNvPr id="94" name="Freeform 10"/>
            <p:cNvSpPr>
              <a:spLocks/>
            </p:cNvSpPr>
            <p:nvPr/>
          </p:nvSpPr>
          <p:spPr bwMode="auto">
            <a:xfrm rot="5400000">
              <a:off x="2554781" y="3562974"/>
              <a:ext cx="2107811" cy="490477"/>
            </a:xfrm>
            <a:custGeom>
              <a:avLst/>
              <a:gdLst>
                <a:gd name="T0" fmla="*/ 918 w 953"/>
                <a:gd name="T1" fmla="*/ 14 h 222"/>
                <a:gd name="T2" fmla="*/ 220 w 953"/>
                <a:gd name="T3" fmla="*/ 14 h 222"/>
                <a:gd name="T4" fmla="*/ 179 w 953"/>
                <a:gd name="T5" fmla="*/ 33 h 222"/>
                <a:gd name="T6" fmla="*/ 174 w 953"/>
                <a:gd name="T7" fmla="*/ 37 h 222"/>
                <a:gd name="T8" fmla="*/ 0 w 953"/>
                <a:gd name="T9" fmla="*/ 222 h 222"/>
                <a:gd name="T10" fmla="*/ 35 w 953"/>
                <a:gd name="T11" fmla="*/ 208 h 222"/>
                <a:gd name="T12" fmla="*/ 733 w 953"/>
                <a:gd name="T13" fmla="*/ 208 h 222"/>
                <a:gd name="T14" fmla="*/ 774 w 953"/>
                <a:gd name="T15" fmla="*/ 189 h 222"/>
                <a:gd name="T16" fmla="*/ 779 w 953"/>
                <a:gd name="T17" fmla="*/ 185 h 222"/>
                <a:gd name="T18" fmla="*/ 953 w 953"/>
                <a:gd name="T19" fmla="*/ 0 h 222"/>
                <a:gd name="T20" fmla="*/ 918 w 953"/>
                <a:gd name="T21" fmla="*/ 1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3" h="222">
                  <a:moveTo>
                    <a:pt x="918" y="14"/>
                  </a:moveTo>
                  <a:cubicBezTo>
                    <a:pt x="220" y="14"/>
                    <a:pt x="220" y="14"/>
                    <a:pt x="220" y="14"/>
                  </a:cubicBezTo>
                  <a:cubicBezTo>
                    <a:pt x="213" y="14"/>
                    <a:pt x="194" y="16"/>
                    <a:pt x="179" y="33"/>
                  </a:cubicBezTo>
                  <a:cubicBezTo>
                    <a:pt x="177" y="34"/>
                    <a:pt x="176" y="35"/>
                    <a:pt x="174" y="37"/>
                  </a:cubicBezTo>
                  <a:cubicBezTo>
                    <a:pt x="0" y="222"/>
                    <a:pt x="0" y="222"/>
                    <a:pt x="0" y="222"/>
                  </a:cubicBezTo>
                  <a:cubicBezTo>
                    <a:pt x="2" y="220"/>
                    <a:pt x="16" y="208"/>
                    <a:pt x="35" y="208"/>
                  </a:cubicBezTo>
                  <a:cubicBezTo>
                    <a:pt x="733" y="208"/>
                    <a:pt x="733" y="208"/>
                    <a:pt x="733" y="208"/>
                  </a:cubicBezTo>
                  <a:cubicBezTo>
                    <a:pt x="740" y="208"/>
                    <a:pt x="758" y="206"/>
                    <a:pt x="774" y="189"/>
                  </a:cubicBezTo>
                  <a:cubicBezTo>
                    <a:pt x="776" y="187"/>
                    <a:pt x="777" y="186"/>
                    <a:pt x="779" y="185"/>
                  </a:cubicBezTo>
                  <a:cubicBezTo>
                    <a:pt x="953" y="0"/>
                    <a:pt x="953" y="0"/>
                    <a:pt x="953" y="0"/>
                  </a:cubicBezTo>
                  <a:cubicBezTo>
                    <a:pt x="951" y="2"/>
                    <a:pt x="937" y="14"/>
                    <a:pt x="918" y="14"/>
                  </a:cubicBezTo>
                  <a:close/>
                </a:path>
              </a:pathLst>
            </a:custGeom>
            <a:grpFill/>
            <a:ln w="25400" cap="flat" cmpd="sng" algn="ctr">
              <a:noFill/>
              <a:prstDash val="solid"/>
            </a:ln>
            <a:effectLst/>
            <a:extLst/>
          </p:spPr>
          <p:txBody>
            <a:bodyPr rot="0" spcFirstLastPara="0" vertOverflow="overflow" horzOverflow="overflow" vert="horz" wrap="square" lIns="67191" tIns="33595" rIns="67191" bIns="33595" numCol="1" spcCol="0" rtlCol="0" fromWordArt="0" anchor="ctr" anchorCtr="0" forceAA="0" compatLnSpc="1">
              <a:prstTxWarp prst="textNoShape">
                <a:avLst/>
              </a:prstTxWarp>
              <a:noAutofit/>
            </a:bodyPr>
            <a:lstStyle/>
            <a:p>
              <a:pPr algn="ctr">
                <a:lnSpc>
                  <a:spcPct val="130000"/>
                </a:lnSpc>
              </a:pPr>
              <a:endParaRPr lang="en-US" sz="1394" kern="0">
                <a:solidFill>
                  <a:sysClr val="window" lastClr="FFFFFF"/>
                </a:solidFill>
                <a:cs typeface="+mn-ea"/>
                <a:sym typeface="+mn-lt"/>
              </a:endParaRPr>
            </a:p>
          </p:txBody>
        </p:sp>
      </p:grpSp>
    </p:spTree>
    <p:extLst>
      <p:ext uri="{BB962C8B-B14F-4D97-AF65-F5344CB8AC3E}">
        <p14:creationId xmlns:p14="http://schemas.microsoft.com/office/powerpoint/2010/main" val="398975952"/>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92"/>
                                        </p:tgtEl>
                                        <p:attrNameLst>
                                          <p:attrName>style.visibility</p:attrName>
                                        </p:attrNameLst>
                                      </p:cBhvr>
                                      <p:to>
                                        <p:strVal val="visible"/>
                                      </p:to>
                                    </p:set>
                                    <p:animEffect transition="in" filter="wipe(left)">
                                      <p:cBhvr>
                                        <p:cTn id="16" dur="500"/>
                                        <p:tgtEl>
                                          <p:spTgt spid="92"/>
                                        </p:tgtEl>
                                      </p:cBhvr>
                                    </p:animEffect>
                                  </p:childTnLst>
                                </p:cTn>
                              </p:par>
                            </p:childTnLst>
                          </p:cTn>
                        </p:par>
                        <p:par>
                          <p:cTn id="17" fill="hold">
                            <p:stCondLst>
                              <p:cond delay="500"/>
                            </p:stCondLst>
                            <p:childTnLst>
                              <p:par>
                                <p:cTn id="18" presetID="2" presetClass="entr" presetSubtype="1"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ppt_x"/>
                                          </p:val>
                                        </p:tav>
                                        <p:tav tm="100000">
                                          <p:val>
                                            <p:strVal val="#ppt_x"/>
                                          </p:val>
                                        </p:tav>
                                      </p:tavLst>
                                    </p:anim>
                                    <p:anim calcmode="lin" valueType="num">
                                      <p:cBhvr additive="base">
                                        <p:cTn id="21" dur="500" fill="hold"/>
                                        <p:tgtEl>
                                          <p:spTgt spid="80"/>
                                        </p:tgtEl>
                                        <p:attrNameLst>
                                          <p:attrName>ppt_y</p:attrName>
                                        </p:attrNameLst>
                                      </p:cBhvr>
                                      <p:tavLst>
                                        <p:tav tm="0">
                                          <p:val>
                                            <p:strVal val="0-#ppt_h/2"/>
                                          </p:val>
                                        </p:tav>
                                        <p:tav tm="100000">
                                          <p:val>
                                            <p:strVal val="#ppt_y"/>
                                          </p:val>
                                        </p:tav>
                                      </p:tavLst>
                                    </p:anim>
                                  </p:childTnLst>
                                </p:cTn>
                              </p:par>
                              <p:par>
                                <p:cTn id="22" presetID="2" presetClass="entr" presetSubtype="1" fill="hold" grpId="0" nodeType="withEffect">
                                  <p:stCondLst>
                                    <p:cond delay="0"/>
                                  </p:stCondLst>
                                  <p:childTnLst>
                                    <p:set>
                                      <p:cBhvr>
                                        <p:cTn id="23" dur="1" fill="hold">
                                          <p:stCondLst>
                                            <p:cond delay="0"/>
                                          </p:stCondLst>
                                        </p:cTn>
                                        <p:tgtEl>
                                          <p:spTgt spid="81"/>
                                        </p:tgtEl>
                                        <p:attrNameLst>
                                          <p:attrName>style.visibility</p:attrName>
                                        </p:attrNameLst>
                                      </p:cBhvr>
                                      <p:to>
                                        <p:strVal val="visible"/>
                                      </p:to>
                                    </p:set>
                                    <p:anim calcmode="lin" valueType="num">
                                      <p:cBhvr additive="base">
                                        <p:cTn id="24" dur="500" fill="hold"/>
                                        <p:tgtEl>
                                          <p:spTgt spid="81"/>
                                        </p:tgtEl>
                                        <p:attrNameLst>
                                          <p:attrName>ppt_x</p:attrName>
                                        </p:attrNameLst>
                                      </p:cBhvr>
                                      <p:tavLst>
                                        <p:tav tm="0">
                                          <p:val>
                                            <p:strVal val="#ppt_x"/>
                                          </p:val>
                                        </p:tav>
                                        <p:tav tm="100000">
                                          <p:val>
                                            <p:strVal val="#ppt_x"/>
                                          </p:val>
                                        </p:tav>
                                      </p:tavLst>
                                    </p:anim>
                                    <p:anim calcmode="lin" valueType="num">
                                      <p:cBhvr additive="base">
                                        <p:cTn id="25" dur="500" fill="hold"/>
                                        <p:tgtEl>
                                          <p:spTgt spid="81"/>
                                        </p:tgtEl>
                                        <p:attrNameLst>
                                          <p:attrName>ppt_y</p:attrName>
                                        </p:attrNameLst>
                                      </p:cBhvr>
                                      <p:tavLst>
                                        <p:tav tm="0">
                                          <p:val>
                                            <p:strVal val="0-#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77"/>
                                        </p:tgtEl>
                                        <p:attrNameLst>
                                          <p:attrName>style.visibility</p:attrName>
                                        </p:attrNameLst>
                                      </p:cBhvr>
                                      <p:to>
                                        <p:strVal val="visible"/>
                                      </p:to>
                                    </p:set>
                                    <p:animEffect transition="in" filter="fade">
                                      <p:cBhvr>
                                        <p:cTn id="30" dur="750"/>
                                        <p:tgtEl>
                                          <p:spTgt spid="77"/>
                                        </p:tgtEl>
                                      </p:cBhvr>
                                    </p:animEffect>
                                    <p:anim calcmode="lin" valueType="num">
                                      <p:cBhvr>
                                        <p:cTn id="31" dur="750" fill="hold"/>
                                        <p:tgtEl>
                                          <p:spTgt spid="77"/>
                                        </p:tgtEl>
                                        <p:attrNameLst>
                                          <p:attrName>ppt_x</p:attrName>
                                        </p:attrNameLst>
                                      </p:cBhvr>
                                      <p:tavLst>
                                        <p:tav tm="0">
                                          <p:val>
                                            <p:strVal val="#ppt_x"/>
                                          </p:val>
                                        </p:tav>
                                        <p:tav tm="100000">
                                          <p:val>
                                            <p:strVal val="#ppt_x"/>
                                          </p:val>
                                        </p:tav>
                                      </p:tavLst>
                                    </p:anim>
                                    <p:anim calcmode="lin" valueType="num">
                                      <p:cBhvr>
                                        <p:cTn id="32" dur="750" fill="hold"/>
                                        <p:tgtEl>
                                          <p:spTgt spid="77"/>
                                        </p:tgtEl>
                                        <p:attrNameLst>
                                          <p:attrName>ppt_y</p:attrName>
                                        </p:attrNameLst>
                                      </p:cBhvr>
                                      <p:tavLst>
                                        <p:tav tm="0">
                                          <p:val>
                                            <p:strVal val="#ppt_y+.1"/>
                                          </p:val>
                                        </p:tav>
                                        <p:tav tm="100000">
                                          <p:val>
                                            <p:strVal val="#ppt_y"/>
                                          </p:val>
                                        </p:tav>
                                      </p:tavLst>
                                    </p:anim>
                                  </p:childTnLst>
                                </p:cTn>
                              </p:par>
                            </p:childTnLst>
                          </p:cTn>
                        </p:par>
                        <p:par>
                          <p:cTn id="33" fill="hold">
                            <p:stCondLst>
                              <p:cond delay="750"/>
                            </p:stCondLst>
                            <p:childTnLst>
                              <p:par>
                                <p:cTn id="34" presetID="2" presetClass="entr" presetSubtype="4" fill="hold" grpId="0" nodeType="afterEffect">
                                  <p:stCondLst>
                                    <p:cond delay="0"/>
                                  </p:stCondLst>
                                  <p:childTnLst>
                                    <p:set>
                                      <p:cBhvr>
                                        <p:cTn id="35" dur="1" fill="hold">
                                          <p:stCondLst>
                                            <p:cond delay="0"/>
                                          </p:stCondLst>
                                        </p:cTn>
                                        <p:tgtEl>
                                          <p:spTgt spid="82"/>
                                        </p:tgtEl>
                                        <p:attrNameLst>
                                          <p:attrName>style.visibility</p:attrName>
                                        </p:attrNameLst>
                                      </p:cBhvr>
                                      <p:to>
                                        <p:strVal val="visible"/>
                                      </p:to>
                                    </p:set>
                                    <p:anim calcmode="lin" valueType="num">
                                      <p:cBhvr additive="base">
                                        <p:cTn id="36" dur="500" fill="hold"/>
                                        <p:tgtEl>
                                          <p:spTgt spid="82"/>
                                        </p:tgtEl>
                                        <p:attrNameLst>
                                          <p:attrName>ppt_x</p:attrName>
                                        </p:attrNameLst>
                                      </p:cBhvr>
                                      <p:tavLst>
                                        <p:tav tm="0">
                                          <p:val>
                                            <p:strVal val="#ppt_x"/>
                                          </p:val>
                                        </p:tav>
                                        <p:tav tm="100000">
                                          <p:val>
                                            <p:strVal val="#ppt_x"/>
                                          </p:val>
                                        </p:tav>
                                      </p:tavLst>
                                    </p:anim>
                                    <p:anim calcmode="lin" valueType="num">
                                      <p:cBhvr additive="base">
                                        <p:cTn id="37" dur="500" fill="hold"/>
                                        <p:tgtEl>
                                          <p:spTgt spid="82"/>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83"/>
                                        </p:tgtEl>
                                        <p:attrNameLst>
                                          <p:attrName>style.visibility</p:attrName>
                                        </p:attrNameLst>
                                      </p:cBhvr>
                                      <p:to>
                                        <p:strVal val="visible"/>
                                      </p:to>
                                    </p:set>
                                    <p:anim calcmode="lin" valueType="num">
                                      <p:cBhvr additive="base">
                                        <p:cTn id="40" dur="500" fill="hold"/>
                                        <p:tgtEl>
                                          <p:spTgt spid="83"/>
                                        </p:tgtEl>
                                        <p:attrNameLst>
                                          <p:attrName>ppt_x</p:attrName>
                                        </p:attrNameLst>
                                      </p:cBhvr>
                                      <p:tavLst>
                                        <p:tav tm="0">
                                          <p:val>
                                            <p:strVal val="#ppt_x"/>
                                          </p:val>
                                        </p:tav>
                                        <p:tav tm="100000">
                                          <p:val>
                                            <p:strVal val="#ppt_x"/>
                                          </p:val>
                                        </p:tav>
                                      </p:tavLst>
                                    </p:anim>
                                    <p:anim calcmode="lin" valueType="num">
                                      <p:cBhvr additive="base">
                                        <p:cTn id="41" dur="500" fill="hold"/>
                                        <p:tgtEl>
                                          <p:spTgt spid="83"/>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74"/>
                                        </p:tgtEl>
                                        <p:attrNameLst>
                                          <p:attrName>style.visibility</p:attrName>
                                        </p:attrNameLst>
                                      </p:cBhvr>
                                      <p:to>
                                        <p:strVal val="visible"/>
                                      </p:to>
                                    </p:set>
                                    <p:animEffect transition="in" filter="fade">
                                      <p:cBhvr>
                                        <p:cTn id="46" dur="750"/>
                                        <p:tgtEl>
                                          <p:spTgt spid="74"/>
                                        </p:tgtEl>
                                      </p:cBhvr>
                                    </p:animEffect>
                                    <p:anim calcmode="lin" valueType="num">
                                      <p:cBhvr>
                                        <p:cTn id="47" dur="750" fill="hold"/>
                                        <p:tgtEl>
                                          <p:spTgt spid="74"/>
                                        </p:tgtEl>
                                        <p:attrNameLst>
                                          <p:attrName>ppt_x</p:attrName>
                                        </p:attrNameLst>
                                      </p:cBhvr>
                                      <p:tavLst>
                                        <p:tav tm="0">
                                          <p:val>
                                            <p:strVal val="#ppt_x"/>
                                          </p:val>
                                        </p:tav>
                                        <p:tav tm="100000">
                                          <p:val>
                                            <p:strVal val="#ppt_x"/>
                                          </p:val>
                                        </p:tav>
                                      </p:tavLst>
                                    </p:anim>
                                    <p:anim calcmode="lin" valueType="num">
                                      <p:cBhvr>
                                        <p:cTn id="48" dur="750" fill="hold"/>
                                        <p:tgtEl>
                                          <p:spTgt spid="74"/>
                                        </p:tgtEl>
                                        <p:attrNameLst>
                                          <p:attrName>ppt_y</p:attrName>
                                        </p:attrNameLst>
                                      </p:cBhvr>
                                      <p:tavLst>
                                        <p:tav tm="0">
                                          <p:val>
                                            <p:strVal val="#ppt_y+.1"/>
                                          </p:val>
                                        </p:tav>
                                        <p:tav tm="100000">
                                          <p:val>
                                            <p:strVal val="#ppt_y"/>
                                          </p:val>
                                        </p:tav>
                                      </p:tavLst>
                                    </p:anim>
                                  </p:childTnLst>
                                </p:cTn>
                              </p:par>
                            </p:childTnLst>
                          </p:cTn>
                        </p:par>
                        <p:par>
                          <p:cTn id="49" fill="hold">
                            <p:stCondLst>
                              <p:cond delay="750"/>
                            </p:stCondLst>
                            <p:childTnLst>
                              <p:par>
                                <p:cTn id="50" presetID="2" presetClass="entr" presetSubtype="1" fill="hold" grpId="0" nodeType="afterEffect">
                                  <p:stCondLst>
                                    <p:cond delay="0"/>
                                  </p:stCondLst>
                                  <p:childTnLst>
                                    <p:set>
                                      <p:cBhvr>
                                        <p:cTn id="51" dur="1" fill="hold">
                                          <p:stCondLst>
                                            <p:cond delay="0"/>
                                          </p:stCondLst>
                                        </p:cTn>
                                        <p:tgtEl>
                                          <p:spTgt spid="84"/>
                                        </p:tgtEl>
                                        <p:attrNameLst>
                                          <p:attrName>style.visibility</p:attrName>
                                        </p:attrNameLst>
                                      </p:cBhvr>
                                      <p:to>
                                        <p:strVal val="visible"/>
                                      </p:to>
                                    </p:set>
                                    <p:anim calcmode="lin" valueType="num">
                                      <p:cBhvr additive="base">
                                        <p:cTn id="52" dur="500" fill="hold"/>
                                        <p:tgtEl>
                                          <p:spTgt spid="84"/>
                                        </p:tgtEl>
                                        <p:attrNameLst>
                                          <p:attrName>ppt_x</p:attrName>
                                        </p:attrNameLst>
                                      </p:cBhvr>
                                      <p:tavLst>
                                        <p:tav tm="0">
                                          <p:val>
                                            <p:strVal val="#ppt_x"/>
                                          </p:val>
                                        </p:tav>
                                        <p:tav tm="100000">
                                          <p:val>
                                            <p:strVal val="#ppt_x"/>
                                          </p:val>
                                        </p:tav>
                                      </p:tavLst>
                                    </p:anim>
                                    <p:anim calcmode="lin" valueType="num">
                                      <p:cBhvr additive="base">
                                        <p:cTn id="53" dur="500" fill="hold"/>
                                        <p:tgtEl>
                                          <p:spTgt spid="84"/>
                                        </p:tgtEl>
                                        <p:attrNameLst>
                                          <p:attrName>ppt_y</p:attrName>
                                        </p:attrNameLst>
                                      </p:cBhvr>
                                      <p:tavLst>
                                        <p:tav tm="0">
                                          <p:val>
                                            <p:strVal val="0-#ppt_h/2"/>
                                          </p:val>
                                        </p:tav>
                                        <p:tav tm="100000">
                                          <p:val>
                                            <p:strVal val="#ppt_y"/>
                                          </p:val>
                                        </p:tav>
                                      </p:tavLst>
                                    </p:anim>
                                  </p:childTnLst>
                                </p:cTn>
                              </p:par>
                              <p:par>
                                <p:cTn id="54" presetID="2" presetClass="entr" presetSubtype="1" fill="hold" grpId="0" nodeType="withEffect">
                                  <p:stCondLst>
                                    <p:cond delay="0"/>
                                  </p:stCondLst>
                                  <p:childTnLst>
                                    <p:set>
                                      <p:cBhvr>
                                        <p:cTn id="55" dur="1" fill="hold">
                                          <p:stCondLst>
                                            <p:cond delay="0"/>
                                          </p:stCondLst>
                                        </p:cTn>
                                        <p:tgtEl>
                                          <p:spTgt spid="85"/>
                                        </p:tgtEl>
                                        <p:attrNameLst>
                                          <p:attrName>style.visibility</p:attrName>
                                        </p:attrNameLst>
                                      </p:cBhvr>
                                      <p:to>
                                        <p:strVal val="visible"/>
                                      </p:to>
                                    </p:set>
                                    <p:anim calcmode="lin" valueType="num">
                                      <p:cBhvr additive="base">
                                        <p:cTn id="56" dur="500" fill="hold"/>
                                        <p:tgtEl>
                                          <p:spTgt spid="85"/>
                                        </p:tgtEl>
                                        <p:attrNameLst>
                                          <p:attrName>ppt_x</p:attrName>
                                        </p:attrNameLst>
                                      </p:cBhvr>
                                      <p:tavLst>
                                        <p:tav tm="0">
                                          <p:val>
                                            <p:strVal val="#ppt_x"/>
                                          </p:val>
                                        </p:tav>
                                        <p:tav tm="100000">
                                          <p:val>
                                            <p:strVal val="#ppt_x"/>
                                          </p:val>
                                        </p:tav>
                                      </p:tavLst>
                                    </p:anim>
                                    <p:anim calcmode="lin" valueType="num">
                                      <p:cBhvr additive="base">
                                        <p:cTn id="57" dur="500" fill="hold"/>
                                        <p:tgtEl>
                                          <p:spTgt spid="85"/>
                                        </p:tgtEl>
                                        <p:attrNameLst>
                                          <p:attrName>ppt_y</p:attrName>
                                        </p:attrNameLst>
                                      </p:cBhvr>
                                      <p:tavLst>
                                        <p:tav tm="0">
                                          <p:val>
                                            <p:strVal val="0-#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nodeType="clickEffect">
                                  <p:stCondLst>
                                    <p:cond delay="0"/>
                                  </p:stCondLst>
                                  <p:childTnLst>
                                    <p:set>
                                      <p:cBhvr>
                                        <p:cTn id="61" dur="1" fill="hold">
                                          <p:stCondLst>
                                            <p:cond delay="0"/>
                                          </p:stCondLst>
                                        </p:cTn>
                                        <p:tgtEl>
                                          <p:spTgt spid="71"/>
                                        </p:tgtEl>
                                        <p:attrNameLst>
                                          <p:attrName>style.visibility</p:attrName>
                                        </p:attrNameLst>
                                      </p:cBhvr>
                                      <p:to>
                                        <p:strVal val="visible"/>
                                      </p:to>
                                    </p:set>
                                    <p:animEffect transition="in" filter="fade">
                                      <p:cBhvr>
                                        <p:cTn id="62" dur="750"/>
                                        <p:tgtEl>
                                          <p:spTgt spid="71"/>
                                        </p:tgtEl>
                                      </p:cBhvr>
                                    </p:animEffect>
                                    <p:anim calcmode="lin" valueType="num">
                                      <p:cBhvr>
                                        <p:cTn id="63" dur="750" fill="hold"/>
                                        <p:tgtEl>
                                          <p:spTgt spid="71"/>
                                        </p:tgtEl>
                                        <p:attrNameLst>
                                          <p:attrName>ppt_x</p:attrName>
                                        </p:attrNameLst>
                                      </p:cBhvr>
                                      <p:tavLst>
                                        <p:tav tm="0">
                                          <p:val>
                                            <p:strVal val="#ppt_x"/>
                                          </p:val>
                                        </p:tav>
                                        <p:tav tm="100000">
                                          <p:val>
                                            <p:strVal val="#ppt_x"/>
                                          </p:val>
                                        </p:tav>
                                      </p:tavLst>
                                    </p:anim>
                                    <p:anim calcmode="lin" valueType="num">
                                      <p:cBhvr>
                                        <p:cTn id="64" dur="750" fill="hold"/>
                                        <p:tgtEl>
                                          <p:spTgt spid="71"/>
                                        </p:tgtEl>
                                        <p:attrNameLst>
                                          <p:attrName>ppt_y</p:attrName>
                                        </p:attrNameLst>
                                      </p:cBhvr>
                                      <p:tavLst>
                                        <p:tav tm="0">
                                          <p:val>
                                            <p:strVal val="#ppt_y+.1"/>
                                          </p:val>
                                        </p:tav>
                                        <p:tav tm="100000">
                                          <p:val>
                                            <p:strVal val="#ppt_y"/>
                                          </p:val>
                                        </p:tav>
                                      </p:tavLst>
                                    </p:anim>
                                  </p:childTnLst>
                                </p:cTn>
                              </p:par>
                            </p:childTnLst>
                          </p:cTn>
                        </p:par>
                        <p:par>
                          <p:cTn id="65" fill="hold">
                            <p:stCondLst>
                              <p:cond delay="750"/>
                            </p:stCondLst>
                            <p:childTnLst>
                              <p:par>
                                <p:cTn id="66" presetID="2" presetClass="entr" presetSubtype="4" fill="hold" grpId="0" nodeType="afterEffect">
                                  <p:stCondLst>
                                    <p:cond delay="0"/>
                                  </p:stCondLst>
                                  <p:childTnLst>
                                    <p:set>
                                      <p:cBhvr>
                                        <p:cTn id="67" dur="1" fill="hold">
                                          <p:stCondLst>
                                            <p:cond delay="0"/>
                                          </p:stCondLst>
                                        </p:cTn>
                                        <p:tgtEl>
                                          <p:spTgt spid="86"/>
                                        </p:tgtEl>
                                        <p:attrNameLst>
                                          <p:attrName>style.visibility</p:attrName>
                                        </p:attrNameLst>
                                      </p:cBhvr>
                                      <p:to>
                                        <p:strVal val="visible"/>
                                      </p:to>
                                    </p:set>
                                    <p:anim calcmode="lin" valueType="num">
                                      <p:cBhvr additive="base">
                                        <p:cTn id="68" dur="500" fill="hold"/>
                                        <p:tgtEl>
                                          <p:spTgt spid="86"/>
                                        </p:tgtEl>
                                        <p:attrNameLst>
                                          <p:attrName>ppt_x</p:attrName>
                                        </p:attrNameLst>
                                      </p:cBhvr>
                                      <p:tavLst>
                                        <p:tav tm="0">
                                          <p:val>
                                            <p:strVal val="#ppt_x"/>
                                          </p:val>
                                        </p:tav>
                                        <p:tav tm="100000">
                                          <p:val>
                                            <p:strVal val="#ppt_x"/>
                                          </p:val>
                                        </p:tav>
                                      </p:tavLst>
                                    </p:anim>
                                    <p:anim calcmode="lin" valueType="num">
                                      <p:cBhvr additive="base">
                                        <p:cTn id="69" dur="500" fill="hold"/>
                                        <p:tgtEl>
                                          <p:spTgt spid="86"/>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87"/>
                                        </p:tgtEl>
                                        <p:attrNameLst>
                                          <p:attrName>style.visibility</p:attrName>
                                        </p:attrNameLst>
                                      </p:cBhvr>
                                      <p:to>
                                        <p:strVal val="visible"/>
                                      </p:to>
                                    </p:set>
                                    <p:anim calcmode="lin" valueType="num">
                                      <p:cBhvr additive="base">
                                        <p:cTn id="72" dur="500" fill="hold"/>
                                        <p:tgtEl>
                                          <p:spTgt spid="87"/>
                                        </p:tgtEl>
                                        <p:attrNameLst>
                                          <p:attrName>ppt_x</p:attrName>
                                        </p:attrNameLst>
                                      </p:cBhvr>
                                      <p:tavLst>
                                        <p:tav tm="0">
                                          <p:val>
                                            <p:strVal val="#ppt_x"/>
                                          </p:val>
                                        </p:tav>
                                        <p:tav tm="100000">
                                          <p:val>
                                            <p:strVal val="#ppt_x"/>
                                          </p:val>
                                        </p:tav>
                                      </p:tavLst>
                                    </p:anim>
                                    <p:anim calcmode="lin" valueType="num">
                                      <p:cBhvr additive="base">
                                        <p:cTn id="73" dur="500" fill="hold"/>
                                        <p:tgtEl>
                                          <p:spTgt spid="87"/>
                                        </p:tgtEl>
                                        <p:attrNameLst>
                                          <p:attrName>ppt_y</p:attrName>
                                        </p:attrNameLst>
                                      </p:cBhvr>
                                      <p:tavLst>
                                        <p:tav tm="0">
                                          <p:val>
                                            <p:strVal val="1+#ppt_h/2"/>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nodeType="clickEffect">
                                  <p:stCondLst>
                                    <p:cond delay="0"/>
                                  </p:stCondLst>
                                  <p:childTnLst>
                                    <p:set>
                                      <p:cBhvr>
                                        <p:cTn id="77" dur="1" fill="hold">
                                          <p:stCondLst>
                                            <p:cond delay="0"/>
                                          </p:stCondLst>
                                        </p:cTn>
                                        <p:tgtEl>
                                          <p:spTgt spid="68"/>
                                        </p:tgtEl>
                                        <p:attrNameLst>
                                          <p:attrName>style.visibility</p:attrName>
                                        </p:attrNameLst>
                                      </p:cBhvr>
                                      <p:to>
                                        <p:strVal val="visible"/>
                                      </p:to>
                                    </p:set>
                                    <p:animEffect transition="in" filter="fade">
                                      <p:cBhvr>
                                        <p:cTn id="78" dur="750"/>
                                        <p:tgtEl>
                                          <p:spTgt spid="68"/>
                                        </p:tgtEl>
                                      </p:cBhvr>
                                    </p:animEffect>
                                    <p:anim calcmode="lin" valueType="num">
                                      <p:cBhvr>
                                        <p:cTn id="79" dur="750" fill="hold"/>
                                        <p:tgtEl>
                                          <p:spTgt spid="68"/>
                                        </p:tgtEl>
                                        <p:attrNameLst>
                                          <p:attrName>ppt_x</p:attrName>
                                        </p:attrNameLst>
                                      </p:cBhvr>
                                      <p:tavLst>
                                        <p:tav tm="0">
                                          <p:val>
                                            <p:strVal val="#ppt_x"/>
                                          </p:val>
                                        </p:tav>
                                        <p:tav tm="100000">
                                          <p:val>
                                            <p:strVal val="#ppt_x"/>
                                          </p:val>
                                        </p:tav>
                                      </p:tavLst>
                                    </p:anim>
                                    <p:anim calcmode="lin" valueType="num">
                                      <p:cBhvr>
                                        <p:cTn id="80" dur="750" fill="hold"/>
                                        <p:tgtEl>
                                          <p:spTgt spid="68"/>
                                        </p:tgtEl>
                                        <p:attrNameLst>
                                          <p:attrName>ppt_y</p:attrName>
                                        </p:attrNameLst>
                                      </p:cBhvr>
                                      <p:tavLst>
                                        <p:tav tm="0">
                                          <p:val>
                                            <p:strVal val="#ppt_y+.1"/>
                                          </p:val>
                                        </p:tav>
                                        <p:tav tm="100000">
                                          <p:val>
                                            <p:strVal val="#ppt_y"/>
                                          </p:val>
                                        </p:tav>
                                      </p:tavLst>
                                    </p:anim>
                                  </p:childTnLst>
                                </p:cTn>
                              </p:par>
                            </p:childTnLst>
                          </p:cTn>
                        </p:par>
                        <p:par>
                          <p:cTn id="81" fill="hold">
                            <p:stCondLst>
                              <p:cond delay="750"/>
                            </p:stCondLst>
                            <p:childTnLst>
                              <p:par>
                                <p:cTn id="82" presetID="2" presetClass="entr" presetSubtype="1" fill="hold" grpId="0" nodeType="afterEffect">
                                  <p:stCondLst>
                                    <p:cond delay="0"/>
                                  </p:stCondLst>
                                  <p:childTnLst>
                                    <p:set>
                                      <p:cBhvr>
                                        <p:cTn id="83" dur="1" fill="hold">
                                          <p:stCondLst>
                                            <p:cond delay="0"/>
                                          </p:stCondLst>
                                        </p:cTn>
                                        <p:tgtEl>
                                          <p:spTgt spid="88"/>
                                        </p:tgtEl>
                                        <p:attrNameLst>
                                          <p:attrName>style.visibility</p:attrName>
                                        </p:attrNameLst>
                                      </p:cBhvr>
                                      <p:to>
                                        <p:strVal val="visible"/>
                                      </p:to>
                                    </p:set>
                                    <p:anim calcmode="lin" valueType="num">
                                      <p:cBhvr additive="base">
                                        <p:cTn id="84" dur="500" fill="hold"/>
                                        <p:tgtEl>
                                          <p:spTgt spid="88"/>
                                        </p:tgtEl>
                                        <p:attrNameLst>
                                          <p:attrName>ppt_x</p:attrName>
                                        </p:attrNameLst>
                                      </p:cBhvr>
                                      <p:tavLst>
                                        <p:tav tm="0">
                                          <p:val>
                                            <p:strVal val="#ppt_x"/>
                                          </p:val>
                                        </p:tav>
                                        <p:tav tm="100000">
                                          <p:val>
                                            <p:strVal val="#ppt_x"/>
                                          </p:val>
                                        </p:tav>
                                      </p:tavLst>
                                    </p:anim>
                                    <p:anim calcmode="lin" valueType="num">
                                      <p:cBhvr additive="base">
                                        <p:cTn id="85" dur="500" fill="hold"/>
                                        <p:tgtEl>
                                          <p:spTgt spid="88"/>
                                        </p:tgtEl>
                                        <p:attrNameLst>
                                          <p:attrName>ppt_y</p:attrName>
                                        </p:attrNameLst>
                                      </p:cBhvr>
                                      <p:tavLst>
                                        <p:tav tm="0">
                                          <p:val>
                                            <p:strVal val="0-#ppt_h/2"/>
                                          </p:val>
                                        </p:tav>
                                        <p:tav tm="100000">
                                          <p:val>
                                            <p:strVal val="#ppt_y"/>
                                          </p:val>
                                        </p:tav>
                                      </p:tavLst>
                                    </p:anim>
                                  </p:childTnLst>
                                </p:cTn>
                              </p:par>
                              <p:par>
                                <p:cTn id="86" presetID="2" presetClass="entr" presetSubtype="1" fill="hold" grpId="0" nodeType="withEffect">
                                  <p:stCondLst>
                                    <p:cond delay="0"/>
                                  </p:stCondLst>
                                  <p:childTnLst>
                                    <p:set>
                                      <p:cBhvr>
                                        <p:cTn id="87" dur="1" fill="hold">
                                          <p:stCondLst>
                                            <p:cond delay="0"/>
                                          </p:stCondLst>
                                        </p:cTn>
                                        <p:tgtEl>
                                          <p:spTgt spid="89"/>
                                        </p:tgtEl>
                                        <p:attrNameLst>
                                          <p:attrName>style.visibility</p:attrName>
                                        </p:attrNameLst>
                                      </p:cBhvr>
                                      <p:to>
                                        <p:strVal val="visible"/>
                                      </p:to>
                                    </p:set>
                                    <p:anim calcmode="lin" valueType="num">
                                      <p:cBhvr additive="base">
                                        <p:cTn id="88" dur="500" fill="hold"/>
                                        <p:tgtEl>
                                          <p:spTgt spid="89"/>
                                        </p:tgtEl>
                                        <p:attrNameLst>
                                          <p:attrName>ppt_x</p:attrName>
                                        </p:attrNameLst>
                                      </p:cBhvr>
                                      <p:tavLst>
                                        <p:tav tm="0">
                                          <p:val>
                                            <p:strVal val="#ppt_x"/>
                                          </p:val>
                                        </p:tav>
                                        <p:tav tm="100000">
                                          <p:val>
                                            <p:strVal val="#ppt_x"/>
                                          </p:val>
                                        </p:tav>
                                      </p:tavLst>
                                    </p:anim>
                                    <p:anim calcmode="lin" valueType="num">
                                      <p:cBhvr additive="base">
                                        <p:cTn id="89" dur="500" fill="hold"/>
                                        <p:tgtEl>
                                          <p:spTgt spid="89"/>
                                        </p:tgtEl>
                                        <p:attrNameLst>
                                          <p:attrName>ppt_y</p:attrName>
                                        </p:attrNameLst>
                                      </p:cBhvr>
                                      <p:tavLst>
                                        <p:tav tm="0">
                                          <p:val>
                                            <p:strVal val="0-#ppt_h/2"/>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42" presetClass="entr" presetSubtype="0" fill="hold" nodeType="clickEffect">
                                  <p:stCondLst>
                                    <p:cond delay="0"/>
                                  </p:stCondLst>
                                  <p:childTnLst>
                                    <p:set>
                                      <p:cBhvr>
                                        <p:cTn id="93" dur="1" fill="hold">
                                          <p:stCondLst>
                                            <p:cond delay="0"/>
                                          </p:stCondLst>
                                        </p:cTn>
                                        <p:tgtEl>
                                          <p:spTgt spid="65"/>
                                        </p:tgtEl>
                                        <p:attrNameLst>
                                          <p:attrName>style.visibility</p:attrName>
                                        </p:attrNameLst>
                                      </p:cBhvr>
                                      <p:to>
                                        <p:strVal val="visible"/>
                                      </p:to>
                                    </p:set>
                                    <p:animEffect transition="in" filter="fade">
                                      <p:cBhvr>
                                        <p:cTn id="94" dur="750"/>
                                        <p:tgtEl>
                                          <p:spTgt spid="65"/>
                                        </p:tgtEl>
                                      </p:cBhvr>
                                    </p:animEffect>
                                    <p:anim calcmode="lin" valueType="num">
                                      <p:cBhvr>
                                        <p:cTn id="95" dur="750" fill="hold"/>
                                        <p:tgtEl>
                                          <p:spTgt spid="65"/>
                                        </p:tgtEl>
                                        <p:attrNameLst>
                                          <p:attrName>ppt_x</p:attrName>
                                        </p:attrNameLst>
                                      </p:cBhvr>
                                      <p:tavLst>
                                        <p:tav tm="0">
                                          <p:val>
                                            <p:strVal val="#ppt_x"/>
                                          </p:val>
                                        </p:tav>
                                        <p:tav tm="100000">
                                          <p:val>
                                            <p:strVal val="#ppt_x"/>
                                          </p:val>
                                        </p:tav>
                                      </p:tavLst>
                                    </p:anim>
                                    <p:anim calcmode="lin" valueType="num">
                                      <p:cBhvr>
                                        <p:cTn id="96" dur="750" fill="hold"/>
                                        <p:tgtEl>
                                          <p:spTgt spid="65"/>
                                        </p:tgtEl>
                                        <p:attrNameLst>
                                          <p:attrName>ppt_y</p:attrName>
                                        </p:attrNameLst>
                                      </p:cBhvr>
                                      <p:tavLst>
                                        <p:tav tm="0">
                                          <p:val>
                                            <p:strVal val="#ppt_y+.1"/>
                                          </p:val>
                                        </p:tav>
                                        <p:tav tm="100000">
                                          <p:val>
                                            <p:strVal val="#ppt_y"/>
                                          </p:val>
                                        </p:tav>
                                      </p:tavLst>
                                    </p:anim>
                                  </p:childTnLst>
                                </p:cTn>
                              </p:par>
                            </p:childTnLst>
                          </p:cTn>
                        </p:par>
                        <p:par>
                          <p:cTn id="97" fill="hold">
                            <p:stCondLst>
                              <p:cond delay="750"/>
                            </p:stCondLst>
                            <p:childTnLst>
                              <p:par>
                                <p:cTn id="98" presetID="2" presetClass="entr" presetSubtype="4" fill="hold" grpId="0" nodeType="afterEffect">
                                  <p:stCondLst>
                                    <p:cond delay="0"/>
                                  </p:stCondLst>
                                  <p:childTnLst>
                                    <p:set>
                                      <p:cBhvr>
                                        <p:cTn id="99" dur="1" fill="hold">
                                          <p:stCondLst>
                                            <p:cond delay="0"/>
                                          </p:stCondLst>
                                        </p:cTn>
                                        <p:tgtEl>
                                          <p:spTgt spid="90"/>
                                        </p:tgtEl>
                                        <p:attrNameLst>
                                          <p:attrName>style.visibility</p:attrName>
                                        </p:attrNameLst>
                                      </p:cBhvr>
                                      <p:to>
                                        <p:strVal val="visible"/>
                                      </p:to>
                                    </p:set>
                                    <p:anim calcmode="lin" valueType="num">
                                      <p:cBhvr additive="base">
                                        <p:cTn id="100" dur="500" fill="hold"/>
                                        <p:tgtEl>
                                          <p:spTgt spid="90"/>
                                        </p:tgtEl>
                                        <p:attrNameLst>
                                          <p:attrName>ppt_x</p:attrName>
                                        </p:attrNameLst>
                                      </p:cBhvr>
                                      <p:tavLst>
                                        <p:tav tm="0">
                                          <p:val>
                                            <p:strVal val="#ppt_x"/>
                                          </p:val>
                                        </p:tav>
                                        <p:tav tm="100000">
                                          <p:val>
                                            <p:strVal val="#ppt_x"/>
                                          </p:val>
                                        </p:tav>
                                      </p:tavLst>
                                    </p:anim>
                                    <p:anim calcmode="lin" valueType="num">
                                      <p:cBhvr additive="base">
                                        <p:cTn id="101" dur="500" fill="hold"/>
                                        <p:tgtEl>
                                          <p:spTgt spid="90"/>
                                        </p:tgtEl>
                                        <p:attrNameLst>
                                          <p:attrName>ppt_y</p:attrName>
                                        </p:attrNameLst>
                                      </p:cBhvr>
                                      <p:tavLst>
                                        <p:tav tm="0">
                                          <p:val>
                                            <p:strVal val="1+#ppt_h/2"/>
                                          </p:val>
                                        </p:tav>
                                        <p:tav tm="100000">
                                          <p:val>
                                            <p:strVal val="#ppt_y"/>
                                          </p:val>
                                        </p:tav>
                                      </p:tavLst>
                                    </p:anim>
                                  </p:childTnLst>
                                </p:cTn>
                              </p:par>
                              <p:par>
                                <p:cTn id="102" presetID="2" presetClass="entr" presetSubtype="4" fill="hold" grpId="0" nodeType="withEffect">
                                  <p:stCondLst>
                                    <p:cond delay="0"/>
                                  </p:stCondLst>
                                  <p:childTnLst>
                                    <p:set>
                                      <p:cBhvr>
                                        <p:cTn id="103" dur="1" fill="hold">
                                          <p:stCondLst>
                                            <p:cond delay="0"/>
                                          </p:stCondLst>
                                        </p:cTn>
                                        <p:tgtEl>
                                          <p:spTgt spid="91"/>
                                        </p:tgtEl>
                                        <p:attrNameLst>
                                          <p:attrName>style.visibility</p:attrName>
                                        </p:attrNameLst>
                                      </p:cBhvr>
                                      <p:to>
                                        <p:strVal val="visible"/>
                                      </p:to>
                                    </p:set>
                                    <p:anim calcmode="lin" valueType="num">
                                      <p:cBhvr additive="base">
                                        <p:cTn id="104" dur="500" fill="hold"/>
                                        <p:tgtEl>
                                          <p:spTgt spid="91"/>
                                        </p:tgtEl>
                                        <p:attrNameLst>
                                          <p:attrName>ppt_x</p:attrName>
                                        </p:attrNameLst>
                                      </p:cBhvr>
                                      <p:tavLst>
                                        <p:tav tm="0">
                                          <p:val>
                                            <p:strVal val="#ppt_x"/>
                                          </p:val>
                                        </p:tav>
                                        <p:tav tm="100000">
                                          <p:val>
                                            <p:strVal val="#ppt_x"/>
                                          </p:val>
                                        </p:tav>
                                      </p:tavLst>
                                    </p:anim>
                                    <p:anim calcmode="lin" valueType="num">
                                      <p:cBhvr additive="base">
                                        <p:cTn id="105" dur="500" fill="hold"/>
                                        <p:tgtEl>
                                          <p:spTgt spid="91"/>
                                        </p:tgtEl>
                                        <p:attrNameLst>
                                          <p:attrName>ppt_y</p:attrName>
                                        </p:attrNameLst>
                                      </p:cBhvr>
                                      <p:tavLst>
                                        <p:tav tm="0">
                                          <p:val>
                                            <p:strVal val="1+#ppt_h/2"/>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22" presetClass="entr" presetSubtype="8" fill="hold" grpId="0" nodeType="clickEffect">
                                  <p:stCondLst>
                                    <p:cond delay="0"/>
                                  </p:stCondLst>
                                  <p:childTnLst>
                                    <p:set>
                                      <p:cBhvr>
                                        <p:cTn id="109" dur="1" fill="hold">
                                          <p:stCondLst>
                                            <p:cond delay="0"/>
                                          </p:stCondLst>
                                        </p:cTn>
                                        <p:tgtEl>
                                          <p:spTgt spid="64"/>
                                        </p:tgtEl>
                                        <p:attrNameLst>
                                          <p:attrName>style.visibility</p:attrName>
                                        </p:attrNameLst>
                                      </p:cBhvr>
                                      <p:to>
                                        <p:strVal val="visible"/>
                                      </p:to>
                                    </p:set>
                                    <p:animEffect transition="in" filter="wipe(left)">
                                      <p:cBhvr>
                                        <p:cTn id="110"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64" grpId="0" animBg="1"/>
      <p:bldP spid="80" grpId="0"/>
      <p:bldP spid="81" grpId="0"/>
      <p:bldP spid="82" grpId="0"/>
      <p:bldP spid="83" grpId="0"/>
      <p:bldP spid="84" grpId="0"/>
      <p:bldP spid="85" grpId="0"/>
      <p:bldP spid="86" grpId="0"/>
      <p:bldP spid="87" grpId="0"/>
      <p:bldP spid="88" grpId="0"/>
      <p:bldP spid="89" grpId="0"/>
      <p:bldP spid="90" grpId="0"/>
      <p:bldP spid="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grpSp>
        <p:nvGrpSpPr>
          <p:cNvPr id="28" name="组合 27"/>
          <p:cNvGrpSpPr/>
          <p:nvPr/>
        </p:nvGrpSpPr>
        <p:grpSpPr>
          <a:xfrm>
            <a:off x="3890154" y="936750"/>
            <a:ext cx="825386" cy="957448"/>
            <a:chOff x="5301679" y="1577352"/>
            <a:chExt cx="1123045" cy="1302732"/>
          </a:xfrm>
        </p:grpSpPr>
        <p:sp>
          <p:nvSpPr>
            <p:cNvPr id="29" name="六边形 28"/>
            <p:cNvSpPr/>
            <p:nvPr/>
          </p:nvSpPr>
          <p:spPr>
            <a:xfrm rot="5400000">
              <a:off x="5211836" y="1667195"/>
              <a:ext cx="1302732" cy="1123045"/>
            </a:xfrm>
            <a:prstGeom prst="hexag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lumMod val="50000"/>
                  </a:schemeClr>
                </a:solidFill>
                <a:cs typeface="+mn-ea"/>
                <a:sym typeface="+mn-lt"/>
              </a:endParaRPr>
            </a:p>
          </p:txBody>
        </p:sp>
        <p:sp>
          <p:nvSpPr>
            <p:cNvPr id="31" name="KSO_Shape"/>
            <p:cNvSpPr/>
            <p:nvPr/>
          </p:nvSpPr>
          <p:spPr bwMode="auto">
            <a:xfrm>
              <a:off x="5635344" y="2000361"/>
              <a:ext cx="455715" cy="455715"/>
            </a:xfrm>
            <a:custGeom>
              <a:avLst/>
              <a:gdLst>
                <a:gd name="T0" fmla="*/ 1159904 w 2208213"/>
                <a:gd name="T1" fmla="*/ 523327 h 2209801"/>
                <a:gd name="T2" fmla="*/ 1199134 w 2208213"/>
                <a:gd name="T3" fmla="*/ 565478 h 2209801"/>
                <a:gd name="T4" fmla="*/ 1206816 w 2208213"/>
                <a:gd name="T5" fmla="*/ 627336 h 2209801"/>
                <a:gd name="T6" fmla="*/ 1183496 w 2208213"/>
                <a:gd name="T7" fmla="*/ 668666 h 2209801"/>
                <a:gd name="T8" fmla="*/ 954421 w 2208213"/>
                <a:gd name="T9" fmla="*/ 947300 h 2209801"/>
                <a:gd name="T10" fmla="*/ 901747 w 2208213"/>
                <a:gd name="T11" fmla="*/ 1002588 h 2209801"/>
                <a:gd name="T12" fmla="*/ 871569 w 2208213"/>
                <a:gd name="T13" fmla="*/ 1378936 h 2209801"/>
                <a:gd name="T14" fmla="*/ 822461 w 2208213"/>
                <a:gd name="T15" fmla="*/ 1396179 h 2209801"/>
                <a:gd name="T16" fmla="*/ 784602 w 2208213"/>
                <a:gd name="T17" fmla="*/ 1361418 h 2209801"/>
                <a:gd name="T18" fmla="*/ 740982 w 2208213"/>
                <a:gd name="T19" fmla="*/ 986166 h 2209801"/>
                <a:gd name="T20" fmla="*/ 701476 w 2208213"/>
                <a:gd name="T21" fmla="*/ 923487 h 2209801"/>
                <a:gd name="T22" fmla="*/ 699830 w 2208213"/>
                <a:gd name="T23" fmla="*/ 851775 h 2209801"/>
                <a:gd name="T24" fmla="*/ 735769 w 2208213"/>
                <a:gd name="T25" fmla="*/ 788002 h 2209801"/>
                <a:gd name="T26" fmla="*/ 801886 w 2208213"/>
                <a:gd name="T27" fmla="*/ 751873 h 2209801"/>
                <a:gd name="T28" fmla="*/ 1066626 w 2208213"/>
                <a:gd name="T29" fmla="*/ 521138 h 2209801"/>
                <a:gd name="T30" fmla="*/ 533853 w 2208213"/>
                <a:gd name="T31" fmla="*/ 676984 h 2209801"/>
                <a:gd name="T32" fmla="*/ 283900 w 2208213"/>
                <a:gd name="T33" fmla="*/ 652063 h 2209801"/>
                <a:gd name="T34" fmla="*/ 235717 w 2208213"/>
                <a:gd name="T35" fmla="*/ 799950 h 2209801"/>
                <a:gd name="T36" fmla="*/ 219838 w 2208213"/>
                <a:gd name="T37" fmla="*/ 953315 h 2209801"/>
                <a:gd name="T38" fmla="*/ 235990 w 2208213"/>
                <a:gd name="T39" fmla="*/ 1107228 h 2209801"/>
                <a:gd name="T40" fmla="*/ 284722 w 2208213"/>
                <a:gd name="T41" fmla="*/ 1255389 h 2209801"/>
                <a:gd name="T42" fmla="*/ 365484 w 2208213"/>
                <a:gd name="T43" fmla="*/ 1392049 h 2209801"/>
                <a:gd name="T44" fmla="*/ 469517 w 2208213"/>
                <a:gd name="T45" fmla="*/ 1504060 h 2209801"/>
                <a:gd name="T46" fmla="*/ 671834 w 2208213"/>
                <a:gd name="T47" fmla="*/ 1628669 h 2209801"/>
                <a:gd name="T48" fmla="*/ 922061 w 2208213"/>
                <a:gd name="T49" fmla="*/ 1683442 h 2209801"/>
                <a:gd name="T50" fmla="*/ 1075099 w 2208213"/>
                <a:gd name="T51" fmla="*/ 1897058 h 2209801"/>
                <a:gd name="T52" fmla="*/ 829252 w 2208213"/>
                <a:gd name="T53" fmla="*/ 1897606 h 2209801"/>
                <a:gd name="T54" fmla="*/ 643088 w 2208213"/>
                <a:gd name="T55" fmla="*/ 1852966 h 2209801"/>
                <a:gd name="T56" fmla="*/ 484300 w 2208213"/>
                <a:gd name="T57" fmla="*/ 1782308 h 2209801"/>
                <a:gd name="T58" fmla="*/ 338654 w 2208213"/>
                <a:gd name="T59" fmla="*/ 1681799 h 2209801"/>
                <a:gd name="T60" fmla="*/ 196841 w 2208213"/>
                <a:gd name="T61" fmla="*/ 1533637 h 2209801"/>
                <a:gd name="T62" fmla="*/ 84047 w 2208213"/>
                <a:gd name="T63" fmla="*/ 1345217 h 2209801"/>
                <a:gd name="T64" fmla="*/ 18342 w 2208213"/>
                <a:gd name="T65" fmla="*/ 1140913 h 2209801"/>
                <a:gd name="T66" fmla="*/ 0 w 2208213"/>
                <a:gd name="T67" fmla="*/ 928667 h 2209801"/>
                <a:gd name="T68" fmla="*/ 29020 w 2208213"/>
                <a:gd name="T69" fmla="*/ 717516 h 2209801"/>
                <a:gd name="T70" fmla="*/ 105128 w 2208213"/>
                <a:gd name="T71" fmla="*/ 516225 h 2209801"/>
                <a:gd name="T72" fmla="*/ 210530 w 2208213"/>
                <a:gd name="T73" fmla="*/ 353822 h 2209801"/>
                <a:gd name="T74" fmla="*/ 1141446 w 2208213"/>
                <a:gd name="T75" fmla="*/ 18620 h 2209801"/>
                <a:gd name="T76" fmla="*/ 1322266 w 2208213"/>
                <a:gd name="T77" fmla="*/ 74481 h 2209801"/>
                <a:gd name="T78" fmla="*/ 1477059 w 2208213"/>
                <a:gd name="T79" fmla="*/ 157177 h 2209801"/>
                <a:gd name="T80" fmla="*/ 1614592 w 2208213"/>
                <a:gd name="T81" fmla="*/ 267528 h 2209801"/>
                <a:gd name="T82" fmla="*/ 1754042 w 2208213"/>
                <a:gd name="T83" fmla="*/ 437575 h 2209801"/>
                <a:gd name="T84" fmla="*/ 1849932 w 2208213"/>
                <a:gd name="T85" fmla="*/ 632539 h 2209801"/>
                <a:gd name="T86" fmla="*/ 1898425 w 2208213"/>
                <a:gd name="T87" fmla="*/ 840647 h 2209801"/>
                <a:gd name="T88" fmla="*/ 1899521 w 2208213"/>
                <a:gd name="T89" fmla="*/ 1053410 h 2209801"/>
                <a:gd name="T90" fmla="*/ 1853220 w 2208213"/>
                <a:gd name="T91" fmla="*/ 1262339 h 2209801"/>
                <a:gd name="T92" fmla="*/ 1761440 w 2208213"/>
                <a:gd name="T93" fmla="*/ 1455113 h 2209801"/>
                <a:gd name="T94" fmla="*/ 1536237 w 2208213"/>
                <a:gd name="T95" fmla="*/ 1393502 h 2209801"/>
                <a:gd name="T96" fmla="*/ 1625825 w 2208213"/>
                <a:gd name="T97" fmla="*/ 1239886 h 2209801"/>
                <a:gd name="T98" fmla="*/ 1671304 w 2208213"/>
                <a:gd name="T99" fmla="*/ 1090925 h 2209801"/>
                <a:gd name="T100" fmla="*/ 1684455 w 2208213"/>
                <a:gd name="T101" fmla="*/ 937034 h 2209801"/>
                <a:gd name="T102" fmla="*/ 1665003 w 2208213"/>
                <a:gd name="T103" fmla="*/ 783965 h 2209801"/>
                <a:gd name="T104" fmla="*/ 1613770 w 2208213"/>
                <a:gd name="T105" fmla="*/ 636646 h 2209801"/>
                <a:gd name="T106" fmla="*/ 1529935 w 2208213"/>
                <a:gd name="T107" fmla="*/ 501102 h 2209801"/>
                <a:gd name="T108" fmla="*/ 1425004 w 2208213"/>
                <a:gd name="T109" fmla="*/ 392393 h 2209801"/>
                <a:gd name="T110" fmla="*/ 1313773 w 2208213"/>
                <a:gd name="T111" fmla="*/ 315174 h 2209801"/>
                <a:gd name="T112" fmla="*/ 1191035 w 2208213"/>
                <a:gd name="T113" fmla="*/ 259314 h 2209801"/>
                <a:gd name="T114" fmla="*/ 996790 w 2208213"/>
                <a:gd name="T115" fmla="*/ 220977 h 2209801"/>
                <a:gd name="T116" fmla="*/ 817613 w 2208213"/>
                <a:gd name="T117" fmla="*/ 53670 h 220980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08213" h="2209801">
                  <a:moveTo>
                    <a:pt x="1288552" y="590550"/>
                  </a:moveTo>
                  <a:lnTo>
                    <a:pt x="1298410" y="590868"/>
                  </a:lnTo>
                  <a:lnTo>
                    <a:pt x="1307950" y="592138"/>
                  </a:lnTo>
                  <a:lnTo>
                    <a:pt x="1313039" y="593408"/>
                  </a:lnTo>
                  <a:lnTo>
                    <a:pt x="1317809" y="594678"/>
                  </a:lnTo>
                  <a:lnTo>
                    <a:pt x="1322579" y="596265"/>
                  </a:lnTo>
                  <a:lnTo>
                    <a:pt x="1326713" y="598170"/>
                  </a:lnTo>
                  <a:lnTo>
                    <a:pt x="1331483" y="600075"/>
                  </a:lnTo>
                  <a:lnTo>
                    <a:pt x="1335935" y="601980"/>
                  </a:lnTo>
                  <a:lnTo>
                    <a:pt x="1340705" y="604520"/>
                  </a:lnTo>
                  <a:lnTo>
                    <a:pt x="1344522" y="607060"/>
                  </a:lnTo>
                  <a:lnTo>
                    <a:pt x="1348974" y="610235"/>
                  </a:lnTo>
                  <a:lnTo>
                    <a:pt x="1352790" y="613410"/>
                  </a:lnTo>
                  <a:lnTo>
                    <a:pt x="1356924" y="616585"/>
                  </a:lnTo>
                  <a:lnTo>
                    <a:pt x="1360740" y="620078"/>
                  </a:lnTo>
                  <a:lnTo>
                    <a:pt x="1371870" y="631190"/>
                  </a:lnTo>
                  <a:lnTo>
                    <a:pt x="1375368" y="635000"/>
                  </a:lnTo>
                  <a:lnTo>
                    <a:pt x="1378867" y="639128"/>
                  </a:lnTo>
                  <a:lnTo>
                    <a:pt x="1382047" y="642938"/>
                  </a:lnTo>
                  <a:lnTo>
                    <a:pt x="1384909" y="647383"/>
                  </a:lnTo>
                  <a:lnTo>
                    <a:pt x="1387453" y="651510"/>
                  </a:lnTo>
                  <a:lnTo>
                    <a:pt x="1389997" y="655955"/>
                  </a:lnTo>
                  <a:lnTo>
                    <a:pt x="1392223" y="660718"/>
                  </a:lnTo>
                  <a:lnTo>
                    <a:pt x="1394131" y="664845"/>
                  </a:lnTo>
                  <a:lnTo>
                    <a:pt x="1395721" y="669608"/>
                  </a:lnTo>
                  <a:lnTo>
                    <a:pt x="1397311" y="674370"/>
                  </a:lnTo>
                  <a:lnTo>
                    <a:pt x="1398901" y="679133"/>
                  </a:lnTo>
                  <a:lnTo>
                    <a:pt x="1399855" y="683895"/>
                  </a:lnTo>
                  <a:lnTo>
                    <a:pt x="1401445" y="693738"/>
                  </a:lnTo>
                  <a:lnTo>
                    <a:pt x="1401763" y="703580"/>
                  </a:lnTo>
                  <a:lnTo>
                    <a:pt x="1401445" y="713105"/>
                  </a:lnTo>
                  <a:lnTo>
                    <a:pt x="1399855" y="722948"/>
                  </a:lnTo>
                  <a:lnTo>
                    <a:pt x="1398901" y="727710"/>
                  </a:lnTo>
                  <a:lnTo>
                    <a:pt x="1397311" y="732155"/>
                  </a:lnTo>
                  <a:lnTo>
                    <a:pt x="1395721" y="736918"/>
                  </a:lnTo>
                  <a:lnTo>
                    <a:pt x="1394131" y="741680"/>
                  </a:lnTo>
                  <a:lnTo>
                    <a:pt x="1392223" y="746443"/>
                  </a:lnTo>
                  <a:lnTo>
                    <a:pt x="1389997" y="750888"/>
                  </a:lnTo>
                  <a:lnTo>
                    <a:pt x="1387453" y="755015"/>
                  </a:lnTo>
                  <a:lnTo>
                    <a:pt x="1384909" y="759460"/>
                  </a:lnTo>
                  <a:lnTo>
                    <a:pt x="1382047" y="763905"/>
                  </a:lnTo>
                  <a:lnTo>
                    <a:pt x="1378867" y="767715"/>
                  </a:lnTo>
                  <a:lnTo>
                    <a:pt x="1375368" y="771525"/>
                  </a:lnTo>
                  <a:lnTo>
                    <a:pt x="1371870" y="775653"/>
                  </a:lnTo>
                  <a:lnTo>
                    <a:pt x="1123823" y="1022668"/>
                  </a:lnTo>
                  <a:lnTo>
                    <a:pt x="1123823" y="1030605"/>
                  </a:lnTo>
                  <a:lnTo>
                    <a:pt x="1123505" y="1038543"/>
                  </a:lnTo>
                  <a:lnTo>
                    <a:pt x="1122551" y="1046480"/>
                  </a:lnTo>
                  <a:lnTo>
                    <a:pt x="1121279" y="1053783"/>
                  </a:lnTo>
                  <a:lnTo>
                    <a:pt x="1120007" y="1061720"/>
                  </a:lnTo>
                  <a:lnTo>
                    <a:pt x="1117781" y="1069340"/>
                  </a:lnTo>
                  <a:lnTo>
                    <a:pt x="1115555" y="1076643"/>
                  </a:lnTo>
                  <a:lnTo>
                    <a:pt x="1112693" y="1084263"/>
                  </a:lnTo>
                  <a:lnTo>
                    <a:pt x="1109513" y="1091565"/>
                  </a:lnTo>
                  <a:lnTo>
                    <a:pt x="1106333" y="1098868"/>
                  </a:lnTo>
                  <a:lnTo>
                    <a:pt x="1102517" y="1105853"/>
                  </a:lnTo>
                  <a:lnTo>
                    <a:pt x="1098064" y="1112520"/>
                  </a:lnTo>
                  <a:lnTo>
                    <a:pt x="1093930" y="1119188"/>
                  </a:lnTo>
                  <a:lnTo>
                    <a:pt x="1088842" y="1125855"/>
                  </a:lnTo>
                  <a:lnTo>
                    <a:pt x="1083118" y="1132205"/>
                  </a:lnTo>
                  <a:lnTo>
                    <a:pt x="1077712" y="1138238"/>
                  </a:lnTo>
                  <a:lnTo>
                    <a:pt x="1071352" y="1143953"/>
                  </a:lnTo>
                  <a:lnTo>
                    <a:pt x="1064992" y="1149033"/>
                  </a:lnTo>
                  <a:lnTo>
                    <a:pt x="1058631" y="1154113"/>
                  </a:lnTo>
                  <a:lnTo>
                    <a:pt x="1051953" y="1158558"/>
                  </a:lnTo>
                  <a:lnTo>
                    <a:pt x="1045275" y="1163003"/>
                  </a:lnTo>
                  <a:lnTo>
                    <a:pt x="1038279" y="1166813"/>
                  </a:lnTo>
                  <a:lnTo>
                    <a:pt x="1031283" y="1169988"/>
                  </a:lnTo>
                  <a:lnTo>
                    <a:pt x="1023650" y="1173163"/>
                  </a:lnTo>
                  <a:lnTo>
                    <a:pt x="1023650" y="1562101"/>
                  </a:lnTo>
                  <a:lnTo>
                    <a:pt x="1023650" y="1567816"/>
                  </a:lnTo>
                  <a:lnTo>
                    <a:pt x="1022378" y="1573848"/>
                  </a:lnTo>
                  <a:lnTo>
                    <a:pt x="1021424" y="1579246"/>
                  </a:lnTo>
                  <a:lnTo>
                    <a:pt x="1019198" y="1584961"/>
                  </a:lnTo>
                  <a:lnTo>
                    <a:pt x="1016654" y="1590041"/>
                  </a:lnTo>
                  <a:lnTo>
                    <a:pt x="1013792" y="1594803"/>
                  </a:lnTo>
                  <a:lnTo>
                    <a:pt x="1010294" y="1599566"/>
                  </a:lnTo>
                  <a:lnTo>
                    <a:pt x="1006796" y="1603376"/>
                  </a:lnTo>
                  <a:lnTo>
                    <a:pt x="1002344" y="1607186"/>
                  </a:lnTo>
                  <a:lnTo>
                    <a:pt x="997892" y="1610361"/>
                  </a:lnTo>
                  <a:lnTo>
                    <a:pt x="993439" y="1613536"/>
                  </a:lnTo>
                  <a:lnTo>
                    <a:pt x="988033" y="1616076"/>
                  </a:lnTo>
                  <a:lnTo>
                    <a:pt x="982627" y="1617981"/>
                  </a:lnTo>
                  <a:lnTo>
                    <a:pt x="977221" y="1619568"/>
                  </a:lnTo>
                  <a:lnTo>
                    <a:pt x="971179" y="1620203"/>
                  </a:lnTo>
                  <a:lnTo>
                    <a:pt x="965455" y="1620838"/>
                  </a:lnTo>
                  <a:lnTo>
                    <a:pt x="959413" y="1620203"/>
                  </a:lnTo>
                  <a:lnTo>
                    <a:pt x="953370" y="1619568"/>
                  </a:lnTo>
                  <a:lnTo>
                    <a:pt x="947964" y="1617981"/>
                  </a:lnTo>
                  <a:lnTo>
                    <a:pt x="942558" y="1616076"/>
                  </a:lnTo>
                  <a:lnTo>
                    <a:pt x="937470" y="1613536"/>
                  </a:lnTo>
                  <a:lnTo>
                    <a:pt x="932700" y="1610361"/>
                  </a:lnTo>
                  <a:lnTo>
                    <a:pt x="927930" y="1607186"/>
                  </a:lnTo>
                  <a:lnTo>
                    <a:pt x="923795" y="1603376"/>
                  </a:lnTo>
                  <a:lnTo>
                    <a:pt x="919979" y="1599566"/>
                  </a:lnTo>
                  <a:lnTo>
                    <a:pt x="916799" y="1594803"/>
                  </a:lnTo>
                  <a:lnTo>
                    <a:pt x="913619" y="1590041"/>
                  </a:lnTo>
                  <a:lnTo>
                    <a:pt x="911393" y="1584961"/>
                  </a:lnTo>
                  <a:lnTo>
                    <a:pt x="909485" y="1579246"/>
                  </a:lnTo>
                  <a:lnTo>
                    <a:pt x="907895" y="1573848"/>
                  </a:lnTo>
                  <a:lnTo>
                    <a:pt x="906941" y="1567816"/>
                  </a:lnTo>
                  <a:lnTo>
                    <a:pt x="906623" y="1562101"/>
                  </a:lnTo>
                  <a:lnTo>
                    <a:pt x="906623" y="1173163"/>
                  </a:lnTo>
                  <a:lnTo>
                    <a:pt x="899627" y="1169988"/>
                  </a:lnTo>
                  <a:lnTo>
                    <a:pt x="892313" y="1166813"/>
                  </a:lnTo>
                  <a:lnTo>
                    <a:pt x="885316" y="1163003"/>
                  </a:lnTo>
                  <a:lnTo>
                    <a:pt x="878638" y="1158558"/>
                  </a:lnTo>
                  <a:lnTo>
                    <a:pt x="871960" y="1154113"/>
                  </a:lnTo>
                  <a:lnTo>
                    <a:pt x="865282" y="1149033"/>
                  </a:lnTo>
                  <a:lnTo>
                    <a:pt x="858922" y="1143953"/>
                  </a:lnTo>
                  <a:lnTo>
                    <a:pt x="852879" y="1138238"/>
                  </a:lnTo>
                  <a:lnTo>
                    <a:pt x="847473" y="1132205"/>
                  </a:lnTo>
                  <a:lnTo>
                    <a:pt x="842385" y="1125855"/>
                  </a:lnTo>
                  <a:lnTo>
                    <a:pt x="837297" y="1119505"/>
                  </a:lnTo>
                  <a:lnTo>
                    <a:pt x="832845" y="1113473"/>
                  </a:lnTo>
                  <a:lnTo>
                    <a:pt x="828393" y="1106488"/>
                  </a:lnTo>
                  <a:lnTo>
                    <a:pt x="824577" y="1099503"/>
                  </a:lnTo>
                  <a:lnTo>
                    <a:pt x="821397" y="1092835"/>
                  </a:lnTo>
                  <a:lnTo>
                    <a:pt x="818216" y="1085850"/>
                  </a:lnTo>
                  <a:lnTo>
                    <a:pt x="815354" y="1078230"/>
                  </a:lnTo>
                  <a:lnTo>
                    <a:pt x="813128" y="1071245"/>
                  </a:lnTo>
                  <a:lnTo>
                    <a:pt x="811220" y="1063625"/>
                  </a:lnTo>
                  <a:lnTo>
                    <a:pt x="809630" y="1056323"/>
                  </a:lnTo>
                  <a:lnTo>
                    <a:pt x="808040" y="1048703"/>
                  </a:lnTo>
                  <a:lnTo>
                    <a:pt x="807086" y="1041400"/>
                  </a:lnTo>
                  <a:lnTo>
                    <a:pt x="806768" y="1033463"/>
                  </a:lnTo>
                  <a:lnTo>
                    <a:pt x="806450" y="1025843"/>
                  </a:lnTo>
                  <a:lnTo>
                    <a:pt x="806768" y="1018540"/>
                  </a:lnTo>
                  <a:lnTo>
                    <a:pt x="807086" y="1010920"/>
                  </a:lnTo>
                  <a:lnTo>
                    <a:pt x="808040" y="1002983"/>
                  </a:lnTo>
                  <a:lnTo>
                    <a:pt x="809630" y="995680"/>
                  </a:lnTo>
                  <a:lnTo>
                    <a:pt x="811220" y="988060"/>
                  </a:lnTo>
                  <a:lnTo>
                    <a:pt x="813128" y="981075"/>
                  </a:lnTo>
                  <a:lnTo>
                    <a:pt x="815354" y="973455"/>
                  </a:lnTo>
                  <a:lnTo>
                    <a:pt x="818216" y="966470"/>
                  </a:lnTo>
                  <a:lnTo>
                    <a:pt x="821397" y="959485"/>
                  </a:lnTo>
                  <a:lnTo>
                    <a:pt x="824577" y="952183"/>
                  </a:lnTo>
                  <a:lnTo>
                    <a:pt x="828393" y="945515"/>
                  </a:lnTo>
                  <a:lnTo>
                    <a:pt x="832845" y="938848"/>
                  </a:lnTo>
                  <a:lnTo>
                    <a:pt x="837297" y="932180"/>
                  </a:lnTo>
                  <a:lnTo>
                    <a:pt x="842385" y="925830"/>
                  </a:lnTo>
                  <a:lnTo>
                    <a:pt x="847473" y="920115"/>
                  </a:lnTo>
                  <a:lnTo>
                    <a:pt x="852879" y="914083"/>
                  </a:lnTo>
                  <a:lnTo>
                    <a:pt x="859240" y="908368"/>
                  </a:lnTo>
                  <a:lnTo>
                    <a:pt x="865282" y="902653"/>
                  </a:lnTo>
                  <a:lnTo>
                    <a:pt x="871960" y="897890"/>
                  </a:lnTo>
                  <a:lnTo>
                    <a:pt x="878638" y="893445"/>
                  </a:lnTo>
                  <a:lnTo>
                    <a:pt x="885316" y="889000"/>
                  </a:lnTo>
                  <a:lnTo>
                    <a:pt x="892313" y="885508"/>
                  </a:lnTo>
                  <a:lnTo>
                    <a:pt x="899627" y="882015"/>
                  </a:lnTo>
                  <a:lnTo>
                    <a:pt x="906941" y="878840"/>
                  </a:lnTo>
                  <a:lnTo>
                    <a:pt x="914573" y="875983"/>
                  </a:lnTo>
                  <a:lnTo>
                    <a:pt x="921887" y="873760"/>
                  </a:lnTo>
                  <a:lnTo>
                    <a:pt x="929520" y="872173"/>
                  </a:lnTo>
                  <a:lnTo>
                    <a:pt x="936834" y="870585"/>
                  </a:lnTo>
                  <a:lnTo>
                    <a:pt x="944784" y="869315"/>
                  </a:lnTo>
                  <a:lnTo>
                    <a:pt x="952734" y="868363"/>
                  </a:lnTo>
                  <a:lnTo>
                    <a:pt x="960685" y="868045"/>
                  </a:lnTo>
                  <a:lnTo>
                    <a:pt x="967999" y="867728"/>
                  </a:lnTo>
                  <a:lnTo>
                    <a:pt x="1216364" y="620078"/>
                  </a:lnTo>
                  <a:lnTo>
                    <a:pt x="1219862" y="616585"/>
                  </a:lnTo>
                  <a:lnTo>
                    <a:pt x="1223996" y="613410"/>
                  </a:lnTo>
                  <a:lnTo>
                    <a:pt x="1228130" y="610235"/>
                  </a:lnTo>
                  <a:lnTo>
                    <a:pt x="1232264" y="607060"/>
                  </a:lnTo>
                  <a:lnTo>
                    <a:pt x="1236398" y="604520"/>
                  </a:lnTo>
                  <a:lnTo>
                    <a:pt x="1240851" y="601980"/>
                  </a:lnTo>
                  <a:lnTo>
                    <a:pt x="1245621" y="599758"/>
                  </a:lnTo>
                  <a:lnTo>
                    <a:pt x="1250073" y="597535"/>
                  </a:lnTo>
                  <a:lnTo>
                    <a:pt x="1254843" y="596265"/>
                  </a:lnTo>
                  <a:lnTo>
                    <a:pt x="1259295" y="594678"/>
                  </a:lnTo>
                  <a:lnTo>
                    <a:pt x="1264065" y="593408"/>
                  </a:lnTo>
                  <a:lnTo>
                    <a:pt x="1268835" y="592138"/>
                  </a:lnTo>
                  <a:lnTo>
                    <a:pt x="1278694" y="590868"/>
                  </a:lnTo>
                  <a:lnTo>
                    <a:pt x="1288552" y="590550"/>
                  </a:lnTo>
                  <a:close/>
                  <a:moveTo>
                    <a:pt x="799395" y="26988"/>
                  </a:moveTo>
                  <a:lnTo>
                    <a:pt x="618825" y="785302"/>
                  </a:lnTo>
                  <a:lnTo>
                    <a:pt x="426196" y="592785"/>
                  </a:lnTo>
                  <a:lnTo>
                    <a:pt x="414454" y="608987"/>
                  </a:lnTo>
                  <a:lnTo>
                    <a:pt x="403030" y="625189"/>
                  </a:lnTo>
                  <a:lnTo>
                    <a:pt x="392240" y="641708"/>
                  </a:lnTo>
                  <a:lnTo>
                    <a:pt x="381450" y="658228"/>
                  </a:lnTo>
                  <a:lnTo>
                    <a:pt x="371295" y="674748"/>
                  </a:lnTo>
                  <a:lnTo>
                    <a:pt x="361775" y="691585"/>
                  </a:lnTo>
                  <a:lnTo>
                    <a:pt x="352254" y="709058"/>
                  </a:lnTo>
                  <a:lnTo>
                    <a:pt x="343369" y="726213"/>
                  </a:lnTo>
                  <a:lnTo>
                    <a:pt x="336387" y="741144"/>
                  </a:lnTo>
                  <a:lnTo>
                    <a:pt x="329088" y="756393"/>
                  </a:lnTo>
                  <a:lnTo>
                    <a:pt x="322741" y="771642"/>
                  </a:lnTo>
                  <a:lnTo>
                    <a:pt x="316711" y="786573"/>
                  </a:lnTo>
                  <a:lnTo>
                    <a:pt x="310365" y="801822"/>
                  </a:lnTo>
                  <a:lnTo>
                    <a:pt x="304652" y="817706"/>
                  </a:lnTo>
                  <a:lnTo>
                    <a:pt x="299257" y="832955"/>
                  </a:lnTo>
                  <a:lnTo>
                    <a:pt x="294180" y="848839"/>
                  </a:lnTo>
                  <a:lnTo>
                    <a:pt x="289420" y="864723"/>
                  </a:lnTo>
                  <a:lnTo>
                    <a:pt x="284977" y="880290"/>
                  </a:lnTo>
                  <a:lnTo>
                    <a:pt x="280851" y="896174"/>
                  </a:lnTo>
                  <a:lnTo>
                    <a:pt x="276726" y="912376"/>
                  </a:lnTo>
                  <a:lnTo>
                    <a:pt x="273235" y="927942"/>
                  </a:lnTo>
                  <a:lnTo>
                    <a:pt x="270062" y="944144"/>
                  </a:lnTo>
                  <a:lnTo>
                    <a:pt x="267523" y="960346"/>
                  </a:lnTo>
                  <a:lnTo>
                    <a:pt x="264667" y="976548"/>
                  </a:lnTo>
                  <a:lnTo>
                    <a:pt x="262128" y="992433"/>
                  </a:lnTo>
                  <a:lnTo>
                    <a:pt x="260224" y="1008634"/>
                  </a:lnTo>
                  <a:lnTo>
                    <a:pt x="258637" y="1024836"/>
                  </a:lnTo>
                  <a:lnTo>
                    <a:pt x="257050" y="1041038"/>
                  </a:lnTo>
                  <a:lnTo>
                    <a:pt x="256098" y="1057240"/>
                  </a:lnTo>
                  <a:lnTo>
                    <a:pt x="255464" y="1073760"/>
                  </a:lnTo>
                  <a:lnTo>
                    <a:pt x="254829" y="1089962"/>
                  </a:lnTo>
                  <a:lnTo>
                    <a:pt x="254829" y="1105846"/>
                  </a:lnTo>
                  <a:lnTo>
                    <a:pt x="254829" y="1122683"/>
                  </a:lnTo>
                  <a:lnTo>
                    <a:pt x="255464" y="1138568"/>
                  </a:lnTo>
                  <a:lnTo>
                    <a:pt x="256416" y="1155087"/>
                  </a:lnTo>
                  <a:lnTo>
                    <a:pt x="257050" y="1171289"/>
                  </a:lnTo>
                  <a:lnTo>
                    <a:pt x="258637" y="1187491"/>
                  </a:lnTo>
                  <a:lnTo>
                    <a:pt x="260224" y="1203693"/>
                  </a:lnTo>
                  <a:lnTo>
                    <a:pt x="262128" y="1219895"/>
                  </a:lnTo>
                  <a:lnTo>
                    <a:pt x="264667" y="1236097"/>
                  </a:lnTo>
                  <a:lnTo>
                    <a:pt x="267523" y="1251981"/>
                  </a:lnTo>
                  <a:lnTo>
                    <a:pt x="270379" y="1268183"/>
                  </a:lnTo>
                  <a:lnTo>
                    <a:pt x="273552" y="1284385"/>
                  </a:lnTo>
                  <a:lnTo>
                    <a:pt x="277361" y="1300269"/>
                  </a:lnTo>
                  <a:lnTo>
                    <a:pt x="281169" y="1316153"/>
                  </a:lnTo>
                  <a:lnTo>
                    <a:pt x="284977" y="1332038"/>
                  </a:lnTo>
                  <a:lnTo>
                    <a:pt x="289737" y="1347922"/>
                  </a:lnTo>
                  <a:lnTo>
                    <a:pt x="294497" y="1363488"/>
                  </a:lnTo>
                  <a:lnTo>
                    <a:pt x="299575" y="1379373"/>
                  </a:lnTo>
                  <a:lnTo>
                    <a:pt x="305287" y="1394622"/>
                  </a:lnTo>
                  <a:lnTo>
                    <a:pt x="310682" y="1410188"/>
                  </a:lnTo>
                  <a:lnTo>
                    <a:pt x="317029" y="1425437"/>
                  </a:lnTo>
                  <a:lnTo>
                    <a:pt x="323376" y="1440686"/>
                  </a:lnTo>
                  <a:lnTo>
                    <a:pt x="330040" y="1456252"/>
                  </a:lnTo>
                  <a:lnTo>
                    <a:pt x="337022" y="1471184"/>
                  </a:lnTo>
                  <a:lnTo>
                    <a:pt x="344003" y="1486115"/>
                  </a:lnTo>
                  <a:lnTo>
                    <a:pt x="351620" y="1501046"/>
                  </a:lnTo>
                  <a:lnTo>
                    <a:pt x="359553" y="1515660"/>
                  </a:lnTo>
                  <a:lnTo>
                    <a:pt x="367804" y="1530273"/>
                  </a:lnTo>
                  <a:lnTo>
                    <a:pt x="376373" y="1544887"/>
                  </a:lnTo>
                  <a:lnTo>
                    <a:pt x="384941" y="1558865"/>
                  </a:lnTo>
                  <a:lnTo>
                    <a:pt x="394461" y="1573161"/>
                  </a:lnTo>
                  <a:lnTo>
                    <a:pt x="403982" y="1587139"/>
                  </a:lnTo>
                  <a:lnTo>
                    <a:pt x="413819" y="1601117"/>
                  </a:lnTo>
                  <a:lnTo>
                    <a:pt x="423657" y="1614777"/>
                  </a:lnTo>
                  <a:lnTo>
                    <a:pt x="434130" y="1628120"/>
                  </a:lnTo>
                  <a:lnTo>
                    <a:pt x="444919" y="1641780"/>
                  </a:lnTo>
                  <a:lnTo>
                    <a:pt x="455709" y="1655123"/>
                  </a:lnTo>
                  <a:lnTo>
                    <a:pt x="466816" y="1668148"/>
                  </a:lnTo>
                  <a:lnTo>
                    <a:pt x="478558" y="1680856"/>
                  </a:lnTo>
                  <a:lnTo>
                    <a:pt x="490300" y="1693563"/>
                  </a:lnTo>
                  <a:lnTo>
                    <a:pt x="502676" y="1706270"/>
                  </a:lnTo>
                  <a:lnTo>
                    <a:pt x="512832" y="1716119"/>
                  </a:lnTo>
                  <a:lnTo>
                    <a:pt x="522987" y="1725967"/>
                  </a:lnTo>
                  <a:lnTo>
                    <a:pt x="533776" y="1735497"/>
                  </a:lnTo>
                  <a:lnTo>
                    <a:pt x="544249" y="1744710"/>
                  </a:lnTo>
                  <a:lnTo>
                    <a:pt x="555039" y="1753923"/>
                  </a:lnTo>
                  <a:lnTo>
                    <a:pt x="565511" y="1762818"/>
                  </a:lnTo>
                  <a:lnTo>
                    <a:pt x="587725" y="1780291"/>
                  </a:lnTo>
                  <a:lnTo>
                    <a:pt x="609939" y="1796811"/>
                  </a:lnTo>
                  <a:lnTo>
                    <a:pt x="633106" y="1812695"/>
                  </a:lnTo>
                  <a:lnTo>
                    <a:pt x="656589" y="1827626"/>
                  </a:lnTo>
                  <a:lnTo>
                    <a:pt x="680073" y="1841604"/>
                  </a:lnTo>
                  <a:lnTo>
                    <a:pt x="704509" y="1854629"/>
                  </a:lnTo>
                  <a:lnTo>
                    <a:pt x="728944" y="1867337"/>
                  </a:lnTo>
                  <a:lnTo>
                    <a:pt x="753697" y="1878774"/>
                  </a:lnTo>
                  <a:lnTo>
                    <a:pt x="778768" y="1889257"/>
                  </a:lnTo>
                  <a:lnTo>
                    <a:pt x="804155" y="1899741"/>
                  </a:lnTo>
                  <a:lnTo>
                    <a:pt x="829543" y="1908636"/>
                  </a:lnTo>
                  <a:lnTo>
                    <a:pt x="855566" y="1916896"/>
                  </a:lnTo>
                  <a:lnTo>
                    <a:pt x="881906" y="1923885"/>
                  </a:lnTo>
                  <a:lnTo>
                    <a:pt x="908245" y="1930556"/>
                  </a:lnTo>
                  <a:lnTo>
                    <a:pt x="934585" y="1936592"/>
                  </a:lnTo>
                  <a:lnTo>
                    <a:pt x="961242" y="1941357"/>
                  </a:lnTo>
                  <a:lnTo>
                    <a:pt x="988217" y="1945805"/>
                  </a:lnTo>
                  <a:lnTo>
                    <a:pt x="1014874" y="1948982"/>
                  </a:lnTo>
                  <a:lnTo>
                    <a:pt x="1042165" y="1951206"/>
                  </a:lnTo>
                  <a:lnTo>
                    <a:pt x="1068823" y="1952794"/>
                  </a:lnTo>
                  <a:lnTo>
                    <a:pt x="1095797" y="1953112"/>
                  </a:lnTo>
                  <a:lnTo>
                    <a:pt x="1123089" y="1953112"/>
                  </a:lnTo>
                  <a:lnTo>
                    <a:pt x="1150063" y="1951841"/>
                  </a:lnTo>
                  <a:lnTo>
                    <a:pt x="1177355" y="1950253"/>
                  </a:lnTo>
                  <a:lnTo>
                    <a:pt x="1204012" y="1947711"/>
                  </a:lnTo>
                  <a:lnTo>
                    <a:pt x="1231304" y="1944217"/>
                  </a:lnTo>
                  <a:lnTo>
                    <a:pt x="1257961" y="1939451"/>
                  </a:lnTo>
                  <a:lnTo>
                    <a:pt x="1284618" y="1934368"/>
                  </a:lnTo>
                  <a:lnTo>
                    <a:pt x="1311275" y="1928015"/>
                  </a:lnTo>
                  <a:lnTo>
                    <a:pt x="1258913" y="2147853"/>
                  </a:lnTo>
                  <a:lnTo>
                    <a:pt x="1246219" y="2200588"/>
                  </a:lnTo>
                  <a:lnTo>
                    <a:pt x="1220514" y="2203130"/>
                  </a:lnTo>
                  <a:lnTo>
                    <a:pt x="1195126" y="2205989"/>
                  </a:lnTo>
                  <a:lnTo>
                    <a:pt x="1169104" y="2207895"/>
                  </a:lnTo>
                  <a:lnTo>
                    <a:pt x="1143082" y="2209166"/>
                  </a:lnTo>
                  <a:lnTo>
                    <a:pt x="1117694" y="2209801"/>
                  </a:lnTo>
                  <a:lnTo>
                    <a:pt x="1091672" y="2209801"/>
                  </a:lnTo>
                  <a:lnTo>
                    <a:pt x="1065649" y="2209483"/>
                  </a:lnTo>
                  <a:lnTo>
                    <a:pt x="1039627" y="2208530"/>
                  </a:lnTo>
                  <a:lnTo>
                    <a:pt x="1013287" y="2206307"/>
                  </a:lnTo>
                  <a:lnTo>
                    <a:pt x="987265" y="2204083"/>
                  </a:lnTo>
                  <a:lnTo>
                    <a:pt x="961242" y="2201224"/>
                  </a:lnTo>
                  <a:lnTo>
                    <a:pt x="935537" y="2197411"/>
                  </a:lnTo>
                  <a:lnTo>
                    <a:pt x="909832" y="2193282"/>
                  </a:lnTo>
                  <a:lnTo>
                    <a:pt x="883810" y="2188199"/>
                  </a:lnTo>
                  <a:lnTo>
                    <a:pt x="857787" y="2182798"/>
                  </a:lnTo>
                  <a:lnTo>
                    <a:pt x="832400" y="2176762"/>
                  </a:lnTo>
                  <a:lnTo>
                    <a:pt x="832717" y="2174856"/>
                  </a:lnTo>
                  <a:lnTo>
                    <a:pt x="814946" y="2170091"/>
                  </a:lnTo>
                  <a:lnTo>
                    <a:pt x="797808" y="2165325"/>
                  </a:lnTo>
                  <a:lnTo>
                    <a:pt x="780037" y="2160242"/>
                  </a:lnTo>
                  <a:lnTo>
                    <a:pt x="762583" y="2154842"/>
                  </a:lnTo>
                  <a:lnTo>
                    <a:pt x="745446" y="2149441"/>
                  </a:lnTo>
                  <a:lnTo>
                    <a:pt x="727992" y="2143087"/>
                  </a:lnTo>
                  <a:lnTo>
                    <a:pt x="710856" y="2136734"/>
                  </a:lnTo>
                  <a:lnTo>
                    <a:pt x="693719" y="2130380"/>
                  </a:lnTo>
                  <a:lnTo>
                    <a:pt x="676900" y="2123391"/>
                  </a:lnTo>
                  <a:lnTo>
                    <a:pt x="660080" y="2116084"/>
                  </a:lnTo>
                  <a:lnTo>
                    <a:pt x="642943" y="2108777"/>
                  </a:lnTo>
                  <a:lnTo>
                    <a:pt x="626441" y="2100835"/>
                  </a:lnTo>
                  <a:lnTo>
                    <a:pt x="609939" y="2092893"/>
                  </a:lnTo>
                  <a:lnTo>
                    <a:pt x="593437" y="2084633"/>
                  </a:lnTo>
                  <a:lnTo>
                    <a:pt x="577253" y="2076056"/>
                  </a:lnTo>
                  <a:lnTo>
                    <a:pt x="561385" y="2067478"/>
                  </a:lnTo>
                  <a:lnTo>
                    <a:pt x="545201" y="2057948"/>
                  </a:lnTo>
                  <a:lnTo>
                    <a:pt x="529016" y="2048417"/>
                  </a:lnTo>
                  <a:lnTo>
                    <a:pt x="513149" y="2038887"/>
                  </a:lnTo>
                  <a:lnTo>
                    <a:pt x="497916" y="2028721"/>
                  </a:lnTo>
                  <a:lnTo>
                    <a:pt x="482049" y="2018555"/>
                  </a:lnTo>
                  <a:lnTo>
                    <a:pt x="466816" y="2007754"/>
                  </a:lnTo>
                  <a:lnTo>
                    <a:pt x="451901" y="1996952"/>
                  </a:lnTo>
                  <a:lnTo>
                    <a:pt x="436668" y="1985833"/>
                  </a:lnTo>
                  <a:lnTo>
                    <a:pt x="422070" y="1974397"/>
                  </a:lnTo>
                  <a:lnTo>
                    <a:pt x="407155" y="1962642"/>
                  </a:lnTo>
                  <a:lnTo>
                    <a:pt x="392557" y="1950888"/>
                  </a:lnTo>
                  <a:lnTo>
                    <a:pt x="378277" y="1938498"/>
                  </a:lnTo>
                  <a:lnTo>
                    <a:pt x="364313" y="1926109"/>
                  </a:lnTo>
                  <a:lnTo>
                    <a:pt x="350033" y="1913083"/>
                  </a:lnTo>
                  <a:lnTo>
                    <a:pt x="336387" y="1900058"/>
                  </a:lnTo>
                  <a:lnTo>
                    <a:pt x="322424" y="1886716"/>
                  </a:lnTo>
                  <a:lnTo>
                    <a:pt x="305604" y="1869243"/>
                  </a:lnTo>
                  <a:lnTo>
                    <a:pt x="289420" y="1852088"/>
                  </a:lnTo>
                  <a:lnTo>
                    <a:pt x="273235" y="1833980"/>
                  </a:lnTo>
                  <a:lnTo>
                    <a:pt x="258002" y="1815554"/>
                  </a:lnTo>
                  <a:lnTo>
                    <a:pt x="242452" y="1797446"/>
                  </a:lnTo>
                  <a:lnTo>
                    <a:pt x="228172" y="1779020"/>
                  </a:lnTo>
                  <a:lnTo>
                    <a:pt x="213891" y="1760277"/>
                  </a:lnTo>
                  <a:lnTo>
                    <a:pt x="200245" y="1741216"/>
                  </a:lnTo>
                  <a:lnTo>
                    <a:pt x="187234" y="1721837"/>
                  </a:lnTo>
                  <a:lnTo>
                    <a:pt x="174223" y="1702141"/>
                  </a:lnTo>
                  <a:lnTo>
                    <a:pt x="161846" y="1682444"/>
                  </a:lnTo>
                  <a:lnTo>
                    <a:pt x="150105" y="1662748"/>
                  </a:lnTo>
                  <a:lnTo>
                    <a:pt x="138363" y="1642734"/>
                  </a:lnTo>
                  <a:lnTo>
                    <a:pt x="127573" y="1622402"/>
                  </a:lnTo>
                  <a:lnTo>
                    <a:pt x="117101" y="1602388"/>
                  </a:lnTo>
                  <a:lnTo>
                    <a:pt x="106946" y="1581420"/>
                  </a:lnTo>
                  <a:lnTo>
                    <a:pt x="97425" y="1560453"/>
                  </a:lnTo>
                  <a:lnTo>
                    <a:pt x="87905" y="1539486"/>
                  </a:lnTo>
                  <a:lnTo>
                    <a:pt x="79336" y="1518836"/>
                  </a:lnTo>
                  <a:lnTo>
                    <a:pt x="71085" y="1497551"/>
                  </a:lnTo>
                  <a:lnTo>
                    <a:pt x="63152" y="1476267"/>
                  </a:lnTo>
                  <a:lnTo>
                    <a:pt x="56170" y="1454664"/>
                  </a:lnTo>
                  <a:lnTo>
                    <a:pt x="49189" y="1432744"/>
                  </a:lnTo>
                  <a:lnTo>
                    <a:pt x="42842" y="1411141"/>
                  </a:lnTo>
                  <a:lnTo>
                    <a:pt x="36495" y="1389539"/>
                  </a:lnTo>
                  <a:lnTo>
                    <a:pt x="31100" y="1367618"/>
                  </a:lnTo>
                  <a:lnTo>
                    <a:pt x="25705" y="1345380"/>
                  </a:lnTo>
                  <a:lnTo>
                    <a:pt x="21262" y="1323460"/>
                  </a:lnTo>
                  <a:lnTo>
                    <a:pt x="17137" y="1301222"/>
                  </a:lnTo>
                  <a:lnTo>
                    <a:pt x="13328" y="1278984"/>
                  </a:lnTo>
                  <a:lnTo>
                    <a:pt x="10155" y="1256746"/>
                  </a:lnTo>
                  <a:lnTo>
                    <a:pt x="7299" y="1234508"/>
                  </a:lnTo>
                  <a:lnTo>
                    <a:pt x="5077" y="1211953"/>
                  </a:lnTo>
                  <a:lnTo>
                    <a:pt x="2856" y="1189397"/>
                  </a:lnTo>
                  <a:lnTo>
                    <a:pt x="1587" y="1167159"/>
                  </a:lnTo>
                  <a:lnTo>
                    <a:pt x="317" y="1144604"/>
                  </a:lnTo>
                  <a:lnTo>
                    <a:pt x="0" y="1122048"/>
                  </a:lnTo>
                  <a:lnTo>
                    <a:pt x="0" y="1099810"/>
                  </a:lnTo>
                  <a:lnTo>
                    <a:pt x="0" y="1077254"/>
                  </a:lnTo>
                  <a:lnTo>
                    <a:pt x="635" y="1054699"/>
                  </a:lnTo>
                  <a:lnTo>
                    <a:pt x="2221" y="1032461"/>
                  </a:lnTo>
                  <a:lnTo>
                    <a:pt x="3808" y="1009905"/>
                  </a:lnTo>
                  <a:lnTo>
                    <a:pt x="5712" y="987350"/>
                  </a:lnTo>
                  <a:lnTo>
                    <a:pt x="8568" y="965429"/>
                  </a:lnTo>
                  <a:lnTo>
                    <a:pt x="11742" y="942874"/>
                  </a:lnTo>
                  <a:lnTo>
                    <a:pt x="14915" y="920636"/>
                  </a:lnTo>
                  <a:lnTo>
                    <a:pt x="19041" y="898398"/>
                  </a:lnTo>
                  <a:lnTo>
                    <a:pt x="23484" y="876478"/>
                  </a:lnTo>
                  <a:lnTo>
                    <a:pt x="28244" y="854240"/>
                  </a:lnTo>
                  <a:lnTo>
                    <a:pt x="33639" y="832319"/>
                  </a:lnTo>
                  <a:lnTo>
                    <a:pt x="39351" y="810717"/>
                  </a:lnTo>
                  <a:lnTo>
                    <a:pt x="45380" y="788479"/>
                  </a:lnTo>
                  <a:lnTo>
                    <a:pt x="52045" y="766876"/>
                  </a:lnTo>
                  <a:lnTo>
                    <a:pt x="59344" y="745591"/>
                  </a:lnTo>
                  <a:lnTo>
                    <a:pt x="66643" y="723989"/>
                  </a:lnTo>
                  <a:lnTo>
                    <a:pt x="74894" y="702704"/>
                  </a:lnTo>
                  <a:lnTo>
                    <a:pt x="83145" y="681737"/>
                  </a:lnTo>
                  <a:lnTo>
                    <a:pt x="92348" y="660452"/>
                  </a:lnTo>
                  <a:lnTo>
                    <a:pt x="101868" y="639802"/>
                  </a:lnTo>
                  <a:lnTo>
                    <a:pt x="111706" y="619153"/>
                  </a:lnTo>
                  <a:lnTo>
                    <a:pt x="121861" y="598821"/>
                  </a:lnTo>
                  <a:lnTo>
                    <a:pt x="132333" y="578171"/>
                  </a:lnTo>
                  <a:lnTo>
                    <a:pt x="143758" y="558157"/>
                  </a:lnTo>
                  <a:lnTo>
                    <a:pt x="155182" y="538143"/>
                  </a:lnTo>
                  <a:lnTo>
                    <a:pt x="165337" y="521623"/>
                  </a:lnTo>
                  <a:lnTo>
                    <a:pt x="175810" y="505422"/>
                  </a:lnTo>
                  <a:lnTo>
                    <a:pt x="186282" y="489220"/>
                  </a:lnTo>
                  <a:lnTo>
                    <a:pt x="197389" y="473018"/>
                  </a:lnTo>
                  <a:lnTo>
                    <a:pt x="208814" y="457451"/>
                  </a:lnTo>
                  <a:lnTo>
                    <a:pt x="220238" y="441567"/>
                  </a:lnTo>
                  <a:lnTo>
                    <a:pt x="231980" y="425683"/>
                  </a:lnTo>
                  <a:lnTo>
                    <a:pt x="244039" y="410434"/>
                  </a:lnTo>
                  <a:lnTo>
                    <a:pt x="41255" y="207115"/>
                  </a:lnTo>
                  <a:lnTo>
                    <a:pt x="799395" y="26988"/>
                  </a:lnTo>
                  <a:close/>
                  <a:moveTo>
                    <a:pt x="1115113" y="0"/>
                  </a:moveTo>
                  <a:lnTo>
                    <a:pt x="1141155" y="953"/>
                  </a:lnTo>
                  <a:lnTo>
                    <a:pt x="1167196" y="1906"/>
                  </a:lnTo>
                  <a:lnTo>
                    <a:pt x="1193555" y="3494"/>
                  </a:lnTo>
                  <a:lnTo>
                    <a:pt x="1219596" y="6035"/>
                  </a:lnTo>
                  <a:lnTo>
                    <a:pt x="1245320" y="9212"/>
                  </a:lnTo>
                  <a:lnTo>
                    <a:pt x="1271044" y="12706"/>
                  </a:lnTo>
                  <a:lnTo>
                    <a:pt x="1297085" y="17152"/>
                  </a:lnTo>
                  <a:lnTo>
                    <a:pt x="1323126" y="21599"/>
                  </a:lnTo>
                  <a:lnTo>
                    <a:pt x="1348532" y="27317"/>
                  </a:lnTo>
                  <a:lnTo>
                    <a:pt x="1374574" y="33670"/>
                  </a:lnTo>
                  <a:lnTo>
                    <a:pt x="1392676" y="38434"/>
                  </a:lnTo>
                  <a:lnTo>
                    <a:pt x="1410460" y="42881"/>
                  </a:lnTo>
                  <a:lnTo>
                    <a:pt x="1428244" y="48599"/>
                  </a:lnTo>
                  <a:lnTo>
                    <a:pt x="1445711" y="53999"/>
                  </a:lnTo>
                  <a:lnTo>
                    <a:pt x="1463495" y="60034"/>
                  </a:lnTo>
                  <a:lnTo>
                    <a:pt x="1480962" y="66387"/>
                  </a:lnTo>
                  <a:lnTo>
                    <a:pt x="1498746" y="72422"/>
                  </a:lnTo>
                  <a:lnTo>
                    <a:pt x="1515578" y="79092"/>
                  </a:lnTo>
                  <a:lnTo>
                    <a:pt x="1532727" y="86398"/>
                  </a:lnTo>
                  <a:lnTo>
                    <a:pt x="1549876" y="93703"/>
                  </a:lnTo>
                  <a:lnTo>
                    <a:pt x="1566708" y="101327"/>
                  </a:lnTo>
                  <a:lnTo>
                    <a:pt x="1583222" y="109585"/>
                  </a:lnTo>
                  <a:lnTo>
                    <a:pt x="1600053" y="117526"/>
                  </a:lnTo>
                  <a:lnTo>
                    <a:pt x="1616250" y="126103"/>
                  </a:lnTo>
                  <a:lnTo>
                    <a:pt x="1632764" y="134679"/>
                  </a:lnTo>
                  <a:lnTo>
                    <a:pt x="1648960" y="143890"/>
                  </a:lnTo>
                  <a:lnTo>
                    <a:pt x="1665157" y="152784"/>
                  </a:lnTo>
                  <a:lnTo>
                    <a:pt x="1681035" y="162631"/>
                  </a:lnTo>
                  <a:lnTo>
                    <a:pt x="1696597" y="172478"/>
                  </a:lnTo>
                  <a:lnTo>
                    <a:pt x="1712158" y="182325"/>
                  </a:lnTo>
                  <a:lnTo>
                    <a:pt x="1727402" y="193124"/>
                  </a:lnTo>
                  <a:lnTo>
                    <a:pt x="1742645" y="203606"/>
                  </a:lnTo>
                  <a:lnTo>
                    <a:pt x="1757572" y="214406"/>
                  </a:lnTo>
                  <a:lnTo>
                    <a:pt x="1772498" y="225206"/>
                  </a:lnTo>
                  <a:lnTo>
                    <a:pt x="1787106" y="236641"/>
                  </a:lnTo>
                  <a:lnTo>
                    <a:pt x="1801715" y="248711"/>
                  </a:lnTo>
                  <a:lnTo>
                    <a:pt x="1816323" y="260464"/>
                  </a:lnTo>
                  <a:lnTo>
                    <a:pt x="1830614" y="272534"/>
                  </a:lnTo>
                  <a:lnTo>
                    <a:pt x="1844270" y="284922"/>
                  </a:lnTo>
                  <a:lnTo>
                    <a:pt x="1857926" y="297310"/>
                  </a:lnTo>
                  <a:lnTo>
                    <a:pt x="1871582" y="310333"/>
                  </a:lnTo>
                  <a:lnTo>
                    <a:pt x="1884920" y="323356"/>
                  </a:lnTo>
                  <a:lnTo>
                    <a:pt x="1901751" y="340826"/>
                  </a:lnTo>
                  <a:lnTo>
                    <a:pt x="1918265" y="358296"/>
                  </a:lnTo>
                  <a:lnTo>
                    <a:pt x="1934144" y="376084"/>
                  </a:lnTo>
                  <a:lnTo>
                    <a:pt x="1949706" y="394190"/>
                  </a:lnTo>
                  <a:lnTo>
                    <a:pt x="1964632" y="412295"/>
                  </a:lnTo>
                  <a:lnTo>
                    <a:pt x="1979240" y="431036"/>
                  </a:lnTo>
                  <a:lnTo>
                    <a:pt x="1993531" y="449776"/>
                  </a:lnTo>
                  <a:lnTo>
                    <a:pt x="2007187" y="468835"/>
                  </a:lnTo>
                  <a:lnTo>
                    <a:pt x="2020525" y="487893"/>
                  </a:lnTo>
                  <a:lnTo>
                    <a:pt x="2033228" y="507587"/>
                  </a:lnTo>
                  <a:lnTo>
                    <a:pt x="2045931" y="527280"/>
                  </a:lnTo>
                  <a:lnTo>
                    <a:pt x="2057682" y="546974"/>
                  </a:lnTo>
                  <a:lnTo>
                    <a:pt x="2069114" y="567303"/>
                  </a:lnTo>
                  <a:lnTo>
                    <a:pt x="2080230" y="587314"/>
                  </a:lnTo>
                  <a:lnTo>
                    <a:pt x="2090710" y="607643"/>
                  </a:lnTo>
                  <a:lnTo>
                    <a:pt x="2100555" y="628607"/>
                  </a:lnTo>
                  <a:lnTo>
                    <a:pt x="2110399" y="648936"/>
                  </a:lnTo>
                  <a:lnTo>
                    <a:pt x="2119609" y="670218"/>
                  </a:lnTo>
                  <a:lnTo>
                    <a:pt x="2128184" y="691182"/>
                  </a:lnTo>
                  <a:lnTo>
                    <a:pt x="2136441" y="712464"/>
                  </a:lnTo>
                  <a:lnTo>
                    <a:pt x="2144380" y="733745"/>
                  </a:lnTo>
                  <a:lnTo>
                    <a:pt x="2151684" y="755345"/>
                  </a:lnTo>
                  <a:lnTo>
                    <a:pt x="2158354" y="776627"/>
                  </a:lnTo>
                  <a:lnTo>
                    <a:pt x="2165023" y="798544"/>
                  </a:lnTo>
                  <a:lnTo>
                    <a:pt x="2171057" y="820461"/>
                  </a:lnTo>
                  <a:lnTo>
                    <a:pt x="2176455" y="842378"/>
                  </a:lnTo>
                  <a:lnTo>
                    <a:pt x="2181537" y="863977"/>
                  </a:lnTo>
                  <a:lnTo>
                    <a:pt x="2186300" y="886530"/>
                  </a:lnTo>
                  <a:lnTo>
                    <a:pt x="2190429" y="908447"/>
                  </a:lnTo>
                  <a:lnTo>
                    <a:pt x="2194240" y="930681"/>
                  </a:lnTo>
                  <a:lnTo>
                    <a:pt x="2197416" y="952916"/>
                  </a:lnTo>
                  <a:lnTo>
                    <a:pt x="2200591" y="975151"/>
                  </a:lnTo>
                  <a:lnTo>
                    <a:pt x="2202814" y="997703"/>
                  </a:lnTo>
                  <a:lnTo>
                    <a:pt x="2204402" y="1019938"/>
                  </a:lnTo>
                  <a:lnTo>
                    <a:pt x="2205990" y="1042490"/>
                  </a:lnTo>
                  <a:lnTo>
                    <a:pt x="2207260" y="1065043"/>
                  </a:lnTo>
                  <a:lnTo>
                    <a:pt x="2207578" y="1087277"/>
                  </a:lnTo>
                  <a:lnTo>
                    <a:pt x="2208213" y="1109830"/>
                  </a:lnTo>
                  <a:lnTo>
                    <a:pt x="2207578" y="1132382"/>
                  </a:lnTo>
                  <a:lnTo>
                    <a:pt x="2206943" y="1154617"/>
                  </a:lnTo>
                  <a:lnTo>
                    <a:pt x="2205673" y="1177169"/>
                  </a:lnTo>
                  <a:lnTo>
                    <a:pt x="2203767" y="1199721"/>
                  </a:lnTo>
                  <a:lnTo>
                    <a:pt x="2201862" y="1221956"/>
                  </a:lnTo>
                  <a:lnTo>
                    <a:pt x="2199003" y="1244508"/>
                  </a:lnTo>
                  <a:lnTo>
                    <a:pt x="2195828" y="1267061"/>
                  </a:lnTo>
                  <a:lnTo>
                    <a:pt x="2192652" y="1288978"/>
                  </a:lnTo>
                  <a:lnTo>
                    <a:pt x="2188841" y="1310895"/>
                  </a:lnTo>
                  <a:lnTo>
                    <a:pt x="2184077" y="1333447"/>
                  </a:lnTo>
                  <a:lnTo>
                    <a:pt x="2179314" y="1355047"/>
                  </a:lnTo>
                  <a:lnTo>
                    <a:pt x="2173915" y="1377281"/>
                  </a:lnTo>
                  <a:lnTo>
                    <a:pt x="2168198" y="1399198"/>
                  </a:lnTo>
                  <a:lnTo>
                    <a:pt x="2162165" y="1420798"/>
                  </a:lnTo>
                  <a:lnTo>
                    <a:pt x="2155178" y="1442397"/>
                  </a:lnTo>
                  <a:lnTo>
                    <a:pt x="2148191" y="1464314"/>
                  </a:lnTo>
                  <a:lnTo>
                    <a:pt x="2140887" y="1485596"/>
                  </a:lnTo>
                  <a:lnTo>
                    <a:pt x="2132630" y="1506878"/>
                  </a:lnTo>
                  <a:lnTo>
                    <a:pt x="2124055" y="1527842"/>
                  </a:lnTo>
                  <a:lnTo>
                    <a:pt x="2115163" y="1548806"/>
                  </a:lnTo>
                  <a:lnTo>
                    <a:pt x="2105636" y="1569770"/>
                  </a:lnTo>
                  <a:lnTo>
                    <a:pt x="2095791" y="1590735"/>
                  </a:lnTo>
                  <a:lnTo>
                    <a:pt x="2085628" y="1611063"/>
                  </a:lnTo>
                  <a:lnTo>
                    <a:pt x="2075148" y="1631710"/>
                  </a:lnTo>
                  <a:lnTo>
                    <a:pt x="2063716" y="1651721"/>
                  </a:lnTo>
                  <a:lnTo>
                    <a:pt x="2052283" y="1671732"/>
                  </a:lnTo>
                  <a:lnTo>
                    <a:pt x="2041803" y="1687932"/>
                  </a:lnTo>
                  <a:lnTo>
                    <a:pt x="2031640" y="1704449"/>
                  </a:lnTo>
                  <a:lnTo>
                    <a:pt x="2021160" y="1720649"/>
                  </a:lnTo>
                  <a:lnTo>
                    <a:pt x="2010045" y="1736848"/>
                  </a:lnTo>
                  <a:lnTo>
                    <a:pt x="1998930" y="1752413"/>
                  </a:lnTo>
                  <a:lnTo>
                    <a:pt x="1987180" y="1768295"/>
                  </a:lnTo>
                  <a:lnTo>
                    <a:pt x="1975429" y="1783541"/>
                  </a:lnTo>
                  <a:lnTo>
                    <a:pt x="1963044" y="1798788"/>
                  </a:lnTo>
                  <a:lnTo>
                    <a:pt x="2166293" y="2002394"/>
                  </a:lnTo>
                  <a:lnTo>
                    <a:pt x="1407602" y="2182813"/>
                  </a:lnTo>
                  <a:lnTo>
                    <a:pt x="1588303" y="1424292"/>
                  </a:lnTo>
                  <a:lnTo>
                    <a:pt x="1780755" y="1616463"/>
                  </a:lnTo>
                  <a:lnTo>
                    <a:pt x="1792823" y="1600899"/>
                  </a:lnTo>
                  <a:lnTo>
                    <a:pt x="1804255" y="1584699"/>
                  </a:lnTo>
                  <a:lnTo>
                    <a:pt x="1815053" y="1568182"/>
                  </a:lnTo>
                  <a:lnTo>
                    <a:pt x="1825851" y="1551665"/>
                  </a:lnTo>
                  <a:lnTo>
                    <a:pt x="1836013" y="1534830"/>
                  </a:lnTo>
                  <a:lnTo>
                    <a:pt x="1845540" y="1517678"/>
                  </a:lnTo>
                  <a:lnTo>
                    <a:pt x="1855068" y="1500525"/>
                  </a:lnTo>
                  <a:lnTo>
                    <a:pt x="1863960" y="1483055"/>
                  </a:lnTo>
                  <a:lnTo>
                    <a:pt x="1870946" y="1468126"/>
                  </a:lnTo>
                  <a:lnTo>
                    <a:pt x="1878251" y="1453197"/>
                  </a:lnTo>
                  <a:lnTo>
                    <a:pt x="1884602" y="1438268"/>
                  </a:lnTo>
                  <a:lnTo>
                    <a:pt x="1891271" y="1422704"/>
                  </a:lnTo>
                  <a:lnTo>
                    <a:pt x="1896988" y="1407457"/>
                  </a:lnTo>
                  <a:lnTo>
                    <a:pt x="1902704" y="1392210"/>
                  </a:lnTo>
                  <a:lnTo>
                    <a:pt x="1908103" y="1376328"/>
                  </a:lnTo>
                  <a:lnTo>
                    <a:pt x="1913184" y="1360764"/>
                  </a:lnTo>
                  <a:lnTo>
                    <a:pt x="1917948" y="1344882"/>
                  </a:lnTo>
                  <a:lnTo>
                    <a:pt x="1922712" y="1329000"/>
                  </a:lnTo>
                  <a:lnTo>
                    <a:pt x="1926522" y="1313436"/>
                  </a:lnTo>
                  <a:lnTo>
                    <a:pt x="1930651" y="1297554"/>
                  </a:lnTo>
                  <a:lnTo>
                    <a:pt x="1934144" y="1281354"/>
                  </a:lnTo>
                  <a:lnTo>
                    <a:pt x="1937320" y="1265473"/>
                  </a:lnTo>
                  <a:lnTo>
                    <a:pt x="1940496" y="1249591"/>
                  </a:lnTo>
                  <a:lnTo>
                    <a:pt x="1942719" y="1233391"/>
                  </a:lnTo>
                  <a:lnTo>
                    <a:pt x="1944942" y="1217191"/>
                  </a:lnTo>
                  <a:lnTo>
                    <a:pt x="1947165" y="1200992"/>
                  </a:lnTo>
                  <a:lnTo>
                    <a:pt x="1949070" y="1184475"/>
                  </a:lnTo>
                  <a:lnTo>
                    <a:pt x="1950341" y="1168593"/>
                  </a:lnTo>
                  <a:lnTo>
                    <a:pt x="1951293" y="1152393"/>
                  </a:lnTo>
                  <a:lnTo>
                    <a:pt x="1952246" y="1135876"/>
                  </a:lnTo>
                  <a:lnTo>
                    <a:pt x="1952564" y="1119676"/>
                  </a:lnTo>
                  <a:lnTo>
                    <a:pt x="1952564" y="1103477"/>
                  </a:lnTo>
                  <a:lnTo>
                    <a:pt x="1952564" y="1086960"/>
                  </a:lnTo>
                  <a:lnTo>
                    <a:pt x="1952246" y="1070760"/>
                  </a:lnTo>
                  <a:lnTo>
                    <a:pt x="1951293" y="1054560"/>
                  </a:lnTo>
                  <a:lnTo>
                    <a:pt x="1950341" y="1038043"/>
                  </a:lnTo>
                  <a:lnTo>
                    <a:pt x="1948753" y="1021844"/>
                  </a:lnTo>
                  <a:lnTo>
                    <a:pt x="1947165" y="1005962"/>
                  </a:lnTo>
                  <a:lnTo>
                    <a:pt x="1944942" y="989762"/>
                  </a:lnTo>
                  <a:lnTo>
                    <a:pt x="1942719" y="973563"/>
                  </a:lnTo>
                  <a:lnTo>
                    <a:pt x="1939861" y="957363"/>
                  </a:lnTo>
                  <a:lnTo>
                    <a:pt x="1937320" y="941163"/>
                  </a:lnTo>
                  <a:lnTo>
                    <a:pt x="1933509" y="925599"/>
                  </a:lnTo>
                  <a:lnTo>
                    <a:pt x="1930016" y="909400"/>
                  </a:lnTo>
                  <a:lnTo>
                    <a:pt x="1926522" y="893518"/>
                  </a:lnTo>
                  <a:lnTo>
                    <a:pt x="1922394" y="877318"/>
                  </a:lnTo>
                  <a:lnTo>
                    <a:pt x="1917948" y="861754"/>
                  </a:lnTo>
                  <a:lnTo>
                    <a:pt x="1912867" y="845872"/>
                  </a:lnTo>
                  <a:lnTo>
                    <a:pt x="1907785" y="830625"/>
                  </a:lnTo>
                  <a:lnTo>
                    <a:pt x="1902704" y="814743"/>
                  </a:lnTo>
                  <a:lnTo>
                    <a:pt x="1896670" y="799497"/>
                  </a:lnTo>
                  <a:lnTo>
                    <a:pt x="1890636" y="784250"/>
                  </a:lnTo>
                  <a:lnTo>
                    <a:pt x="1883967" y="768686"/>
                  </a:lnTo>
                  <a:lnTo>
                    <a:pt x="1877298" y="753757"/>
                  </a:lnTo>
                  <a:lnTo>
                    <a:pt x="1870629" y="738510"/>
                  </a:lnTo>
                  <a:lnTo>
                    <a:pt x="1863325" y="723899"/>
                  </a:lnTo>
                  <a:lnTo>
                    <a:pt x="1855703" y="708970"/>
                  </a:lnTo>
                  <a:lnTo>
                    <a:pt x="1847763" y="694358"/>
                  </a:lnTo>
                  <a:lnTo>
                    <a:pt x="1839506" y="679747"/>
                  </a:lnTo>
                  <a:lnTo>
                    <a:pt x="1830932" y="665135"/>
                  </a:lnTo>
                  <a:lnTo>
                    <a:pt x="1822357" y="650524"/>
                  </a:lnTo>
                  <a:lnTo>
                    <a:pt x="1813147" y="636548"/>
                  </a:lnTo>
                  <a:lnTo>
                    <a:pt x="1803620" y="622572"/>
                  </a:lnTo>
                  <a:lnTo>
                    <a:pt x="1793775" y="608913"/>
                  </a:lnTo>
                  <a:lnTo>
                    <a:pt x="1783613" y="595255"/>
                  </a:lnTo>
                  <a:lnTo>
                    <a:pt x="1773450" y="581279"/>
                  </a:lnTo>
                  <a:lnTo>
                    <a:pt x="1762653" y="567938"/>
                  </a:lnTo>
                  <a:lnTo>
                    <a:pt x="1751855" y="554915"/>
                  </a:lnTo>
                  <a:lnTo>
                    <a:pt x="1740422" y="541892"/>
                  </a:lnTo>
                  <a:lnTo>
                    <a:pt x="1728672" y="528868"/>
                  </a:lnTo>
                  <a:lnTo>
                    <a:pt x="1716604" y="516481"/>
                  </a:lnTo>
                  <a:lnTo>
                    <a:pt x="1704536" y="503775"/>
                  </a:lnTo>
                  <a:lnTo>
                    <a:pt x="1694374" y="493611"/>
                  </a:lnTo>
                  <a:lnTo>
                    <a:pt x="1683576" y="483764"/>
                  </a:lnTo>
                  <a:lnTo>
                    <a:pt x="1673414" y="473917"/>
                  </a:lnTo>
                  <a:lnTo>
                    <a:pt x="1662298" y="464388"/>
                  </a:lnTo>
                  <a:lnTo>
                    <a:pt x="1651818" y="455176"/>
                  </a:lnTo>
                  <a:lnTo>
                    <a:pt x="1640703" y="445965"/>
                  </a:lnTo>
                  <a:lnTo>
                    <a:pt x="1629270" y="437071"/>
                  </a:lnTo>
                  <a:lnTo>
                    <a:pt x="1618155" y="428177"/>
                  </a:lnTo>
                  <a:lnTo>
                    <a:pt x="1607040" y="419918"/>
                  </a:lnTo>
                  <a:lnTo>
                    <a:pt x="1594972" y="411342"/>
                  </a:lnTo>
                  <a:lnTo>
                    <a:pt x="1583539" y="403401"/>
                  </a:lnTo>
                  <a:lnTo>
                    <a:pt x="1571789" y="395460"/>
                  </a:lnTo>
                  <a:lnTo>
                    <a:pt x="1559721" y="387519"/>
                  </a:lnTo>
                  <a:lnTo>
                    <a:pt x="1547971" y="380213"/>
                  </a:lnTo>
                  <a:lnTo>
                    <a:pt x="1535585" y="372590"/>
                  </a:lnTo>
                  <a:lnTo>
                    <a:pt x="1522882" y="365602"/>
                  </a:lnTo>
                  <a:lnTo>
                    <a:pt x="1510814" y="358296"/>
                  </a:lnTo>
                  <a:lnTo>
                    <a:pt x="1498111" y="351626"/>
                  </a:lnTo>
                  <a:lnTo>
                    <a:pt x="1485726" y="345591"/>
                  </a:lnTo>
                  <a:lnTo>
                    <a:pt x="1472705" y="339238"/>
                  </a:lnTo>
                  <a:lnTo>
                    <a:pt x="1460002" y="332885"/>
                  </a:lnTo>
                  <a:lnTo>
                    <a:pt x="1446981" y="326850"/>
                  </a:lnTo>
                  <a:lnTo>
                    <a:pt x="1433961" y="321450"/>
                  </a:lnTo>
                  <a:lnTo>
                    <a:pt x="1420622" y="316051"/>
                  </a:lnTo>
                  <a:lnTo>
                    <a:pt x="1407284" y="310651"/>
                  </a:lnTo>
                  <a:lnTo>
                    <a:pt x="1394263" y="305568"/>
                  </a:lnTo>
                  <a:lnTo>
                    <a:pt x="1380608" y="300804"/>
                  </a:lnTo>
                  <a:lnTo>
                    <a:pt x="1367269" y="296674"/>
                  </a:lnTo>
                  <a:lnTo>
                    <a:pt x="1353614" y="292228"/>
                  </a:lnTo>
                  <a:lnTo>
                    <a:pt x="1339958" y="288416"/>
                  </a:lnTo>
                  <a:lnTo>
                    <a:pt x="1326302" y="284287"/>
                  </a:lnTo>
                  <a:lnTo>
                    <a:pt x="1312329" y="280793"/>
                  </a:lnTo>
                  <a:lnTo>
                    <a:pt x="1286287" y="274440"/>
                  </a:lnTo>
                  <a:lnTo>
                    <a:pt x="1259928" y="269358"/>
                  </a:lnTo>
                  <a:lnTo>
                    <a:pt x="1234205" y="264593"/>
                  </a:lnTo>
                  <a:lnTo>
                    <a:pt x="1207528" y="261099"/>
                  </a:lnTo>
                  <a:lnTo>
                    <a:pt x="1181169" y="258558"/>
                  </a:lnTo>
                  <a:lnTo>
                    <a:pt x="1155446" y="256334"/>
                  </a:lnTo>
                  <a:lnTo>
                    <a:pt x="1129087" y="255381"/>
                  </a:lnTo>
                  <a:lnTo>
                    <a:pt x="1102410" y="254746"/>
                  </a:lnTo>
                  <a:lnTo>
                    <a:pt x="1076687" y="255699"/>
                  </a:lnTo>
                  <a:lnTo>
                    <a:pt x="1050328" y="256970"/>
                  </a:lnTo>
                  <a:lnTo>
                    <a:pt x="1024286" y="258875"/>
                  </a:lnTo>
                  <a:lnTo>
                    <a:pt x="998245" y="261417"/>
                  </a:lnTo>
                  <a:lnTo>
                    <a:pt x="972204" y="265546"/>
                  </a:lnTo>
                  <a:lnTo>
                    <a:pt x="946798" y="269993"/>
                  </a:lnTo>
                  <a:lnTo>
                    <a:pt x="921074" y="275075"/>
                  </a:lnTo>
                  <a:lnTo>
                    <a:pt x="895350" y="280793"/>
                  </a:lnTo>
                  <a:lnTo>
                    <a:pt x="947750" y="62257"/>
                  </a:lnTo>
                  <a:lnTo>
                    <a:pt x="960453" y="9847"/>
                  </a:lnTo>
                  <a:lnTo>
                    <a:pt x="986177" y="6670"/>
                  </a:lnTo>
                  <a:lnTo>
                    <a:pt x="1011583" y="4129"/>
                  </a:lnTo>
                  <a:lnTo>
                    <a:pt x="1037625" y="2541"/>
                  </a:lnTo>
                  <a:lnTo>
                    <a:pt x="1063666" y="953"/>
                  </a:lnTo>
                  <a:lnTo>
                    <a:pt x="1089072" y="635"/>
                  </a:lnTo>
                  <a:lnTo>
                    <a:pt x="1115113"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975">
                <a:solidFill>
                  <a:schemeClr val="bg1">
                    <a:lumMod val="50000"/>
                  </a:schemeClr>
                </a:solidFill>
                <a:cs typeface="+mn-ea"/>
                <a:sym typeface="+mn-lt"/>
              </a:endParaRPr>
            </a:p>
          </p:txBody>
        </p:sp>
      </p:grpSp>
      <p:grpSp>
        <p:nvGrpSpPr>
          <p:cNvPr id="33" name="组合 32"/>
          <p:cNvGrpSpPr/>
          <p:nvPr/>
        </p:nvGrpSpPr>
        <p:grpSpPr>
          <a:xfrm>
            <a:off x="4331433" y="1725233"/>
            <a:ext cx="825386" cy="957448"/>
            <a:chOff x="5902096" y="2650185"/>
            <a:chExt cx="1123045" cy="1302732"/>
          </a:xfrm>
        </p:grpSpPr>
        <p:sp>
          <p:nvSpPr>
            <p:cNvPr id="34" name="六边形 33"/>
            <p:cNvSpPr/>
            <p:nvPr/>
          </p:nvSpPr>
          <p:spPr>
            <a:xfrm rot="5400000">
              <a:off x="5812253" y="2740028"/>
              <a:ext cx="1302732" cy="1123045"/>
            </a:xfrm>
            <a:prstGeom prst="hexagon">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lumMod val="50000"/>
                  </a:schemeClr>
                </a:solidFill>
                <a:cs typeface="+mn-ea"/>
                <a:sym typeface="+mn-lt"/>
              </a:endParaRPr>
            </a:p>
          </p:txBody>
        </p:sp>
        <p:sp>
          <p:nvSpPr>
            <p:cNvPr id="35" name="KSO_Shape"/>
            <p:cNvSpPr>
              <a:spLocks noChangeArrowheads="1"/>
            </p:cNvSpPr>
            <p:nvPr/>
          </p:nvSpPr>
          <p:spPr bwMode="auto">
            <a:xfrm>
              <a:off x="6218596" y="3069394"/>
              <a:ext cx="490046" cy="460643"/>
            </a:xfrm>
            <a:custGeom>
              <a:avLst/>
              <a:gdLst>
                <a:gd name="T0" fmla="*/ 186557 w 1993900"/>
                <a:gd name="T1" fmla="*/ 1472016 h 1873250"/>
                <a:gd name="T2" fmla="*/ 1296550 w 1993900"/>
                <a:gd name="T3" fmla="*/ 576666 h 1873250"/>
                <a:gd name="T4" fmla="*/ 1153710 w 1993900"/>
                <a:gd name="T5" fmla="*/ 1135821 h 1873250"/>
                <a:gd name="T6" fmla="*/ 1097106 w 1993900"/>
                <a:gd name="T7" fmla="*/ 797974 h 1873250"/>
                <a:gd name="T8" fmla="*/ 1032144 w 1993900"/>
                <a:gd name="T9" fmla="*/ 704592 h 1873250"/>
                <a:gd name="T10" fmla="*/ 1078871 w 1993900"/>
                <a:gd name="T11" fmla="*/ 694343 h 1873250"/>
                <a:gd name="T12" fmla="*/ 1116861 w 1993900"/>
                <a:gd name="T13" fmla="*/ 676502 h 1873250"/>
                <a:gd name="T14" fmla="*/ 1146872 w 1993900"/>
                <a:gd name="T15" fmla="*/ 652207 h 1873250"/>
                <a:gd name="T16" fmla="*/ 1168526 w 1993900"/>
                <a:gd name="T17" fmla="*/ 620700 h 1873250"/>
                <a:gd name="T18" fmla="*/ 1184861 w 1993900"/>
                <a:gd name="T19" fmla="*/ 576666 h 1873250"/>
                <a:gd name="T20" fmla="*/ 568770 w 1993900"/>
                <a:gd name="T21" fmla="*/ 1239833 h 1873250"/>
                <a:gd name="T22" fmla="*/ 673241 w 1993900"/>
                <a:gd name="T23" fmla="*/ 791901 h 1873250"/>
                <a:gd name="T24" fmla="*/ 568770 w 1993900"/>
                <a:gd name="T25" fmla="*/ 802909 h 1873250"/>
                <a:gd name="T26" fmla="*/ 609419 w 1993900"/>
                <a:gd name="T27" fmla="*/ 698519 h 1873250"/>
                <a:gd name="T28" fmla="*/ 650068 w 1993900"/>
                <a:gd name="T29" fmla="*/ 682954 h 1873250"/>
                <a:gd name="T30" fmla="*/ 682739 w 1993900"/>
                <a:gd name="T31" fmla="*/ 660938 h 1873250"/>
                <a:gd name="T32" fmla="*/ 707052 w 1993900"/>
                <a:gd name="T33" fmla="*/ 632088 h 1873250"/>
                <a:gd name="T34" fmla="*/ 724147 w 1993900"/>
                <a:gd name="T35" fmla="*/ 596405 h 1873250"/>
                <a:gd name="T36" fmla="*/ 214659 w 1993900"/>
                <a:gd name="T37" fmla="*/ 266708 h 1873250"/>
                <a:gd name="T38" fmla="*/ 171803 w 1993900"/>
                <a:gd name="T39" fmla="*/ 295920 h 1873250"/>
                <a:gd name="T40" fmla="*/ 151323 w 1993900"/>
                <a:gd name="T41" fmla="*/ 344102 h 1873250"/>
                <a:gd name="T42" fmla="*/ 158150 w 1993900"/>
                <a:gd name="T43" fmla="*/ 1583935 h 1873250"/>
                <a:gd name="T44" fmla="*/ 190766 w 1993900"/>
                <a:gd name="T45" fmla="*/ 1623770 h 1873250"/>
                <a:gd name="T46" fmla="*/ 241586 w 1993900"/>
                <a:gd name="T47" fmla="*/ 1639325 h 1873250"/>
                <a:gd name="T48" fmla="*/ 1706270 w 1993900"/>
                <a:gd name="T49" fmla="*/ 1627944 h 1873250"/>
                <a:gd name="T50" fmla="*/ 1743058 w 1993900"/>
                <a:gd name="T51" fmla="*/ 1591902 h 1873250"/>
                <a:gd name="T52" fmla="*/ 1754056 w 1993900"/>
                <a:gd name="T53" fmla="*/ 353207 h 1873250"/>
                <a:gd name="T54" fmla="*/ 1738127 w 1993900"/>
                <a:gd name="T55" fmla="*/ 302749 h 1873250"/>
                <a:gd name="T56" fmla="*/ 1698306 w 1993900"/>
                <a:gd name="T57" fmla="*/ 269743 h 1873250"/>
                <a:gd name="T58" fmla="*/ 1541294 w 1993900"/>
                <a:gd name="T59" fmla="*/ 323995 h 1873250"/>
                <a:gd name="T60" fmla="*/ 334125 w 1993900"/>
                <a:gd name="T61" fmla="*/ 262534 h 1873250"/>
                <a:gd name="T62" fmla="*/ 1334979 w 1993900"/>
                <a:gd name="T63" fmla="*/ 206006 h 1873250"/>
                <a:gd name="T64" fmla="*/ 1663414 w 1993900"/>
                <a:gd name="T65" fmla="*/ 111160 h 1873250"/>
                <a:gd name="T66" fmla="*/ 1735094 w 1993900"/>
                <a:gd name="T67" fmla="*/ 122162 h 1873250"/>
                <a:gd name="T68" fmla="*/ 1798429 w 1993900"/>
                <a:gd name="T69" fmla="*/ 152513 h 1873250"/>
                <a:gd name="T70" fmla="*/ 1849629 w 1993900"/>
                <a:gd name="T71" fmla="*/ 199557 h 1873250"/>
                <a:gd name="T72" fmla="*/ 1886037 w 1993900"/>
                <a:gd name="T73" fmla="*/ 259120 h 1873250"/>
                <a:gd name="T74" fmla="*/ 1903862 w 1993900"/>
                <a:gd name="T75" fmla="*/ 328927 h 1873250"/>
                <a:gd name="T76" fmla="*/ 1902346 w 1993900"/>
                <a:gd name="T77" fmla="*/ 1585453 h 1873250"/>
                <a:gd name="T78" fmla="*/ 1881107 w 1993900"/>
                <a:gd name="T79" fmla="*/ 1653362 h 1873250"/>
                <a:gd name="T80" fmla="*/ 1842044 w 1993900"/>
                <a:gd name="T81" fmla="*/ 1711029 h 1873250"/>
                <a:gd name="T82" fmla="*/ 1788568 w 1993900"/>
                <a:gd name="T83" fmla="*/ 1755417 h 1873250"/>
                <a:gd name="T84" fmla="*/ 1723716 w 1993900"/>
                <a:gd name="T85" fmla="*/ 1782733 h 1873250"/>
                <a:gd name="T86" fmla="*/ 241586 w 1993900"/>
                <a:gd name="T87" fmla="*/ 1790700 h 1873250"/>
                <a:gd name="T88" fmla="*/ 169906 w 1993900"/>
                <a:gd name="T89" fmla="*/ 1779698 h 1873250"/>
                <a:gd name="T90" fmla="*/ 106191 w 1993900"/>
                <a:gd name="T91" fmla="*/ 1748968 h 1873250"/>
                <a:gd name="T92" fmla="*/ 54992 w 1993900"/>
                <a:gd name="T93" fmla="*/ 1702303 h 1873250"/>
                <a:gd name="T94" fmla="*/ 18963 w 1993900"/>
                <a:gd name="T95" fmla="*/ 1642740 h 1873250"/>
                <a:gd name="T96" fmla="*/ 1138 w 1993900"/>
                <a:gd name="T97" fmla="*/ 1573312 h 1873250"/>
                <a:gd name="T98" fmla="*/ 2655 w 1993900"/>
                <a:gd name="T99" fmla="*/ 316408 h 1873250"/>
                <a:gd name="T100" fmla="*/ 23514 w 1993900"/>
                <a:gd name="T101" fmla="*/ 248497 h 1873250"/>
                <a:gd name="T102" fmla="*/ 62577 w 1993900"/>
                <a:gd name="T103" fmla="*/ 190451 h 1873250"/>
                <a:gd name="T104" fmla="*/ 116432 w 1993900"/>
                <a:gd name="T105" fmla="*/ 146064 h 1873250"/>
                <a:gd name="T106" fmla="*/ 181284 w 1993900"/>
                <a:gd name="T107" fmla="*/ 118748 h 1873250"/>
                <a:gd name="T108" fmla="*/ 363706 w 1993900"/>
                <a:gd name="T109" fmla="*/ 111160 h 187325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993900" h="1873250">
                  <a:moveTo>
                    <a:pt x="195263" y="1631950"/>
                  </a:moveTo>
                  <a:lnTo>
                    <a:pt x="1766888" y="1631950"/>
                  </a:lnTo>
                  <a:lnTo>
                    <a:pt x="1766888" y="1663700"/>
                  </a:lnTo>
                  <a:lnTo>
                    <a:pt x="195263" y="1663700"/>
                  </a:lnTo>
                  <a:lnTo>
                    <a:pt x="195263" y="1631950"/>
                  </a:lnTo>
                  <a:close/>
                  <a:moveTo>
                    <a:pt x="195263" y="1539875"/>
                  </a:moveTo>
                  <a:lnTo>
                    <a:pt x="1766888" y="1539875"/>
                  </a:lnTo>
                  <a:lnTo>
                    <a:pt x="1766888" y="1570038"/>
                  </a:lnTo>
                  <a:lnTo>
                    <a:pt x="195263" y="1570038"/>
                  </a:lnTo>
                  <a:lnTo>
                    <a:pt x="195263" y="1539875"/>
                  </a:lnTo>
                  <a:close/>
                  <a:moveTo>
                    <a:pt x="1240155" y="603250"/>
                  </a:moveTo>
                  <a:lnTo>
                    <a:pt x="1357056" y="603250"/>
                  </a:lnTo>
                  <a:lnTo>
                    <a:pt x="1357056" y="1188182"/>
                  </a:lnTo>
                  <a:lnTo>
                    <a:pt x="1493838" y="1188182"/>
                  </a:lnTo>
                  <a:lnTo>
                    <a:pt x="1493838" y="1296988"/>
                  </a:lnTo>
                  <a:lnTo>
                    <a:pt x="1071563" y="1296988"/>
                  </a:lnTo>
                  <a:lnTo>
                    <a:pt x="1071563" y="1188182"/>
                  </a:lnTo>
                  <a:lnTo>
                    <a:pt x="1207550" y="1188182"/>
                  </a:lnTo>
                  <a:lnTo>
                    <a:pt x="1207550" y="820068"/>
                  </a:lnTo>
                  <a:lnTo>
                    <a:pt x="1201586" y="822053"/>
                  </a:lnTo>
                  <a:lnTo>
                    <a:pt x="1194826" y="824833"/>
                  </a:lnTo>
                  <a:lnTo>
                    <a:pt x="1180909" y="828407"/>
                  </a:lnTo>
                  <a:lnTo>
                    <a:pt x="1165402" y="831981"/>
                  </a:lnTo>
                  <a:lnTo>
                    <a:pt x="1148304" y="834760"/>
                  </a:lnTo>
                  <a:lnTo>
                    <a:pt x="1130809" y="837143"/>
                  </a:lnTo>
                  <a:lnTo>
                    <a:pt x="1111723" y="838732"/>
                  </a:lnTo>
                  <a:lnTo>
                    <a:pt x="1091842" y="839526"/>
                  </a:lnTo>
                  <a:lnTo>
                    <a:pt x="1071563" y="839923"/>
                  </a:lnTo>
                  <a:lnTo>
                    <a:pt x="1071563" y="738265"/>
                  </a:lnTo>
                  <a:lnTo>
                    <a:pt x="1080311" y="737073"/>
                  </a:lnTo>
                  <a:lnTo>
                    <a:pt x="1089456" y="735882"/>
                  </a:lnTo>
                  <a:lnTo>
                    <a:pt x="1097806" y="734294"/>
                  </a:lnTo>
                  <a:lnTo>
                    <a:pt x="1106156" y="732705"/>
                  </a:lnTo>
                  <a:lnTo>
                    <a:pt x="1114109" y="730720"/>
                  </a:lnTo>
                  <a:lnTo>
                    <a:pt x="1121664" y="728734"/>
                  </a:lnTo>
                  <a:lnTo>
                    <a:pt x="1129218" y="726352"/>
                  </a:lnTo>
                  <a:lnTo>
                    <a:pt x="1136376" y="723969"/>
                  </a:lnTo>
                  <a:lnTo>
                    <a:pt x="1143931" y="720792"/>
                  </a:lnTo>
                  <a:lnTo>
                    <a:pt x="1150690" y="718012"/>
                  </a:lnTo>
                  <a:lnTo>
                    <a:pt x="1156654" y="714438"/>
                  </a:lnTo>
                  <a:lnTo>
                    <a:pt x="1163016" y="711262"/>
                  </a:lnTo>
                  <a:lnTo>
                    <a:pt x="1168981" y="707688"/>
                  </a:lnTo>
                  <a:lnTo>
                    <a:pt x="1174945" y="704114"/>
                  </a:lnTo>
                  <a:lnTo>
                    <a:pt x="1180512" y="699746"/>
                  </a:lnTo>
                  <a:lnTo>
                    <a:pt x="1186079" y="695775"/>
                  </a:lnTo>
                  <a:lnTo>
                    <a:pt x="1191248" y="691407"/>
                  </a:lnTo>
                  <a:lnTo>
                    <a:pt x="1195621" y="686641"/>
                  </a:lnTo>
                  <a:lnTo>
                    <a:pt x="1200393" y="682273"/>
                  </a:lnTo>
                  <a:lnTo>
                    <a:pt x="1204767" y="677111"/>
                  </a:lnTo>
                  <a:lnTo>
                    <a:pt x="1208743" y="671551"/>
                  </a:lnTo>
                  <a:lnTo>
                    <a:pt x="1213117" y="666389"/>
                  </a:lnTo>
                  <a:lnTo>
                    <a:pt x="1216298" y="661227"/>
                  </a:lnTo>
                  <a:lnTo>
                    <a:pt x="1220274" y="655270"/>
                  </a:lnTo>
                  <a:lnTo>
                    <a:pt x="1223057" y="649314"/>
                  </a:lnTo>
                  <a:lnTo>
                    <a:pt x="1226636" y="643357"/>
                  </a:lnTo>
                  <a:lnTo>
                    <a:pt x="1229022" y="637003"/>
                  </a:lnTo>
                  <a:lnTo>
                    <a:pt x="1231407" y="630650"/>
                  </a:lnTo>
                  <a:lnTo>
                    <a:pt x="1234191" y="623899"/>
                  </a:lnTo>
                  <a:lnTo>
                    <a:pt x="1236179" y="617148"/>
                  </a:lnTo>
                  <a:lnTo>
                    <a:pt x="1240155" y="603250"/>
                  </a:lnTo>
                  <a:close/>
                  <a:moveTo>
                    <a:pt x="763507" y="603250"/>
                  </a:moveTo>
                  <a:lnTo>
                    <a:pt x="880806" y="603250"/>
                  </a:lnTo>
                  <a:lnTo>
                    <a:pt x="880806" y="1188182"/>
                  </a:lnTo>
                  <a:lnTo>
                    <a:pt x="1017588" y="1188182"/>
                  </a:lnTo>
                  <a:lnTo>
                    <a:pt x="1017588" y="1296988"/>
                  </a:lnTo>
                  <a:lnTo>
                    <a:pt x="595313" y="1296988"/>
                  </a:lnTo>
                  <a:lnTo>
                    <a:pt x="595313" y="1188182"/>
                  </a:lnTo>
                  <a:lnTo>
                    <a:pt x="731300" y="1188182"/>
                  </a:lnTo>
                  <a:lnTo>
                    <a:pt x="731300" y="820068"/>
                  </a:lnTo>
                  <a:lnTo>
                    <a:pt x="725336" y="822053"/>
                  </a:lnTo>
                  <a:lnTo>
                    <a:pt x="718576" y="824833"/>
                  </a:lnTo>
                  <a:lnTo>
                    <a:pt x="704659" y="828407"/>
                  </a:lnTo>
                  <a:lnTo>
                    <a:pt x="688754" y="831981"/>
                  </a:lnTo>
                  <a:lnTo>
                    <a:pt x="672054" y="834760"/>
                  </a:lnTo>
                  <a:lnTo>
                    <a:pt x="654161" y="837143"/>
                  </a:lnTo>
                  <a:lnTo>
                    <a:pt x="635473" y="838732"/>
                  </a:lnTo>
                  <a:lnTo>
                    <a:pt x="615592" y="839526"/>
                  </a:lnTo>
                  <a:lnTo>
                    <a:pt x="595313" y="839923"/>
                  </a:lnTo>
                  <a:lnTo>
                    <a:pt x="595313" y="738265"/>
                  </a:lnTo>
                  <a:lnTo>
                    <a:pt x="604061" y="737073"/>
                  </a:lnTo>
                  <a:lnTo>
                    <a:pt x="612809" y="735882"/>
                  </a:lnTo>
                  <a:lnTo>
                    <a:pt x="621159" y="734294"/>
                  </a:lnTo>
                  <a:lnTo>
                    <a:pt x="629906" y="732705"/>
                  </a:lnTo>
                  <a:lnTo>
                    <a:pt x="637859" y="730720"/>
                  </a:lnTo>
                  <a:lnTo>
                    <a:pt x="645414" y="728734"/>
                  </a:lnTo>
                  <a:lnTo>
                    <a:pt x="652968" y="726352"/>
                  </a:lnTo>
                  <a:lnTo>
                    <a:pt x="660126" y="723969"/>
                  </a:lnTo>
                  <a:lnTo>
                    <a:pt x="667283" y="720792"/>
                  </a:lnTo>
                  <a:lnTo>
                    <a:pt x="674042" y="718012"/>
                  </a:lnTo>
                  <a:lnTo>
                    <a:pt x="680404" y="714438"/>
                  </a:lnTo>
                  <a:lnTo>
                    <a:pt x="686766" y="711262"/>
                  </a:lnTo>
                  <a:lnTo>
                    <a:pt x="692731" y="707688"/>
                  </a:lnTo>
                  <a:lnTo>
                    <a:pt x="698695" y="704114"/>
                  </a:lnTo>
                  <a:lnTo>
                    <a:pt x="704262" y="699746"/>
                  </a:lnTo>
                  <a:lnTo>
                    <a:pt x="709431" y="695775"/>
                  </a:lnTo>
                  <a:lnTo>
                    <a:pt x="714600" y="691407"/>
                  </a:lnTo>
                  <a:lnTo>
                    <a:pt x="719371" y="686641"/>
                  </a:lnTo>
                  <a:lnTo>
                    <a:pt x="724143" y="682273"/>
                  </a:lnTo>
                  <a:lnTo>
                    <a:pt x="728119" y="677111"/>
                  </a:lnTo>
                  <a:lnTo>
                    <a:pt x="732493" y="671551"/>
                  </a:lnTo>
                  <a:lnTo>
                    <a:pt x="736469" y="666389"/>
                  </a:lnTo>
                  <a:lnTo>
                    <a:pt x="740048" y="661227"/>
                  </a:lnTo>
                  <a:lnTo>
                    <a:pt x="744024" y="655270"/>
                  </a:lnTo>
                  <a:lnTo>
                    <a:pt x="746807" y="649314"/>
                  </a:lnTo>
                  <a:lnTo>
                    <a:pt x="749988" y="643357"/>
                  </a:lnTo>
                  <a:lnTo>
                    <a:pt x="752772" y="637003"/>
                  </a:lnTo>
                  <a:lnTo>
                    <a:pt x="755157" y="630650"/>
                  </a:lnTo>
                  <a:lnTo>
                    <a:pt x="757941" y="623899"/>
                  </a:lnTo>
                  <a:lnTo>
                    <a:pt x="759929" y="617148"/>
                  </a:lnTo>
                  <a:lnTo>
                    <a:pt x="763507" y="603250"/>
                  </a:lnTo>
                  <a:close/>
                  <a:moveTo>
                    <a:pt x="252860" y="274637"/>
                  </a:moveTo>
                  <a:lnTo>
                    <a:pt x="243333" y="275431"/>
                  </a:lnTo>
                  <a:lnTo>
                    <a:pt x="233806" y="276622"/>
                  </a:lnTo>
                  <a:lnTo>
                    <a:pt x="224676" y="279003"/>
                  </a:lnTo>
                  <a:lnTo>
                    <a:pt x="216340" y="282178"/>
                  </a:lnTo>
                  <a:lnTo>
                    <a:pt x="207607" y="286147"/>
                  </a:lnTo>
                  <a:lnTo>
                    <a:pt x="199668" y="290909"/>
                  </a:lnTo>
                  <a:lnTo>
                    <a:pt x="192523" y="296465"/>
                  </a:lnTo>
                  <a:lnTo>
                    <a:pt x="185774" y="302815"/>
                  </a:lnTo>
                  <a:lnTo>
                    <a:pt x="179820" y="309562"/>
                  </a:lnTo>
                  <a:lnTo>
                    <a:pt x="174263" y="316706"/>
                  </a:lnTo>
                  <a:lnTo>
                    <a:pt x="169499" y="324644"/>
                  </a:lnTo>
                  <a:lnTo>
                    <a:pt x="165530" y="332581"/>
                  </a:lnTo>
                  <a:lnTo>
                    <a:pt x="162354" y="341312"/>
                  </a:lnTo>
                  <a:lnTo>
                    <a:pt x="159972" y="350837"/>
                  </a:lnTo>
                  <a:lnTo>
                    <a:pt x="158385" y="359965"/>
                  </a:lnTo>
                  <a:lnTo>
                    <a:pt x="157988" y="369490"/>
                  </a:lnTo>
                  <a:lnTo>
                    <a:pt x="157988" y="1619647"/>
                  </a:lnTo>
                  <a:lnTo>
                    <a:pt x="158385" y="1629569"/>
                  </a:lnTo>
                  <a:lnTo>
                    <a:pt x="159972" y="1639094"/>
                  </a:lnTo>
                  <a:lnTo>
                    <a:pt x="162354" y="1647825"/>
                  </a:lnTo>
                  <a:lnTo>
                    <a:pt x="165530" y="1656953"/>
                  </a:lnTo>
                  <a:lnTo>
                    <a:pt x="169499" y="1665288"/>
                  </a:lnTo>
                  <a:lnTo>
                    <a:pt x="174263" y="1672828"/>
                  </a:lnTo>
                  <a:lnTo>
                    <a:pt x="179820" y="1679972"/>
                  </a:lnTo>
                  <a:lnTo>
                    <a:pt x="185774" y="1686719"/>
                  </a:lnTo>
                  <a:lnTo>
                    <a:pt x="192523" y="1693069"/>
                  </a:lnTo>
                  <a:lnTo>
                    <a:pt x="199668" y="1698625"/>
                  </a:lnTo>
                  <a:lnTo>
                    <a:pt x="207607" y="1702991"/>
                  </a:lnTo>
                  <a:lnTo>
                    <a:pt x="216340" y="1707356"/>
                  </a:lnTo>
                  <a:lnTo>
                    <a:pt x="224676" y="1710531"/>
                  </a:lnTo>
                  <a:lnTo>
                    <a:pt x="233806" y="1712913"/>
                  </a:lnTo>
                  <a:lnTo>
                    <a:pt x="243333" y="1714103"/>
                  </a:lnTo>
                  <a:lnTo>
                    <a:pt x="252860" y="1714897"/>
                  </a:lnTo>
                  <a:lnTo>
                    <a:pt x="1741040" y="1714897"/>
                  </a:lnTo>
                  <a:lnTo>
                    <a:pt x="1750567" y="1714103"/>
                  </a:lnTo>
                  <a:lnTo>
                    <a:pt x="1759697" y="1712913"/>
                  </a:lnTo>
                  <a:lnTo>
                    <a:pt x="1769224" y="1710531"/>
                  </a:lnTo>
                  <a:lnTo>
                    <a:pt x="1777560" y="1707356"/>
                  </a:lnTo>
                  <a:lnTo>
                    <a:pt x="1785896" y="1702991"/>
                  </a:lnTo>
                  <a:lnTo>
                    <a:pt x="1794232" y="1698625"/>
                  </a:lnTo>
                  <a:lnTo>
                    <a:pt x="1801377" y="1693069"/>
                  </a:lnTo>
                  <a:lnTo>
                    <a:pt x="1808126" y="1686719"/>
                  </a:lnTo>
                  <a:lnTo>
                    <a:pt x="1813683" y="1679972"/>
                  </a:lnTo>
                  <a:lnTo>
                    <a:pt x="1819240" y="1672828"/>
                  </a:lnTo>
                  <a:lnTo>
                    <a:pt x="1824401" y="1665288"/>
                  </a:lnTo>
                  <a:lnTo>
                    <a:pt x="1828370" y="1656953"/>
                  </a:lnTo>
                  <a:lnTo>
                    <a:pt x="1831546" y="1647825"/>
                  </a:lnTo>
                  <a:lnTo>
                    <a:pt x="1833531" y="1639094"/>
                  </a:lnTo>
                  <a:lnTo>
                    <a:pt x="1835516" y="1629569"/>
                  </a:lnTo>
                  <a:lnTo>
                    <a:pt x="1835912" y="1619647"/>
                  </a:lnTo>
                  <a:lnTo>
                    <a:pt x="1835912" y="369490"/>
                  </a:lnTo>
                  <a:lnTo>
                    <a:pt x="1835516" y="359965"/>
                  </a:lnTo>
                  <a:lnTo>
                    <a:pt x="1833531" y="350837"/>
                  </a:lnTo>
                  <a:lnTo>
                    <a:pt x="1831546" y="341312"/>
                  </a:lnTo>
                  <a:lnTo>
                    <a:pt x="1828370" y="332581"/>
                  </a:lnTo>
                  <a:lnTo>
                    <a:pt x="1824401" y="324644"/>
                  </a:lnTo>
                  <a:lnTo>
                    <a:pt x="1819240" y="316706"/>
                  </a:lnTo>
                  <a:lnTo>
                    <a:pt x="1813683" y="309562"/>
                  </a:lnTo>
                  <a:lnTo>
                    <a:pt x="1808126" y="302815"/>
                  </a:lnTo>
                  <a:lnTo>
                    <a:pt x="1801377" y="296465"/>
                  </a:lnTo>
                  <a:lnTo>
                    <a:pt x="1794232" y="290909"/>
                  </a:lnTo>
                  <a:lnTo>
                    <a:pt x="1785896" y="286147"/>
                  </a:lnTo>
                  <a:lnTo>
                    <a:pt x="1777560" y="282178"/>
                  </a:lnTo>
                  <a:lnTo>
                    <a:pt x="1769224" y="279003"/>
                  </a:lnTo>
                  <a:lnTo>
                    <a:pt x="1759697" y="276622"/>
                  </a:lnTo>
                  <a:lnTo>
                    <a:pt x="1750567" y="275431"/>
                  </a:lnTo>
                  <a:lnTo>
                    <a:pt x="1741040" y="274637"/>
                  </a:lnTo>
                  <a:lnTo>
                    <a:pt x="1613221" y="274637"/>
                  </a:lnTo>
                  <a:lnTo>
                    <a:pt x="1613221" y="338931"/>
                  </a:lnTo>
                  <a:lnTo>
                    <a:pt x="1366316" y="338931"/>
                  </a:lnTo>
                  <a:lnTo>
                    <a:pt x="1366316" y="274637"/>
                  </a:lnTo>
                  <a:lnTo>
                    <a:pt x="596622" y="274637"/>
                  </a:lnTo>
                  <a:lnTo>
                    <a:pt x="596622" y="338931"/>
                  </a:lnTo>
                  <a:lnTo>
                    <a:pt x="349717" y="338931"/>
                  </a:lnTo>
                  <a:lnTo>
                    <a:pt x="349717" y="274637"/>
                  </a:lnTo>
                  <a:lnTo>
                    <a:pt x="252860" y="274637"/>
                  </a:lnTo>
                  <a:close/>
                  <a:moveTo>
                    <a:pt x="442207" y="0"/>
                  </a:moveTo>
                  <a:lnTo>
                    <a:pt x="565660" y="0"/>
                  </a:lnTo>
                  <a:lnTo>
                    <a:pt x="565660" y="116284"/>
                  </a:lnTo>
                  <a:lnTo>
                    <a:pt x="1397278" y="116284"/>
                  </a:lnTo>
                  <a:lnTo>
                    <a:pt x="1397278" y="215503"/>
                  </a:lnTo>
                  <a:lnTo>
                    <a:pt x="1397278" y="307975"/>
                  </a:lnTo>
                  <a:lnTo>
                    <a:pt x="1461188" y="307975"/>
                  </a:lnTo>
                  <a:lnTo>
                    <a:pt x="1461188" y="0"/>
                  </a:lnTo>
                  <a:lnTo>
                    <a:pt x="1551296" y="0"/>
                  </a:lnTo>
                  <a:lnTo>
                    <a:pt x="1551296" y="116284"/>
                  </a:lnTo>
                  <a:lnTo>
                    <a:pt x="1741040" y="116284"/>
                  </a:lnTo>
                  <a:lnTo>
                    <a:pt x="1754140" y="116681"/>
                  </a:lnTo>
                  <a:lnTo>
                    <a:pt x="1766446" y="117475"/>
                  </a:lnTo>
                  <a:lnTo>
                    <a:pt x="1779148" y="119062"/>
                  </a:lnTo>
                  <a:lnTo>
                    <a:pt x="1791851" y="121840"/>
                  </a:lnTo>
                  <a:lnTo>
                    <a:pt x="1804156" y="124222"/>
                  </a:lnTo>
                  <a:lnTo>
                    <a:pt x="1816065" y="127794"/>
                  </a:lnTo>
                  <a:lnTo>
                    <a:pt x="1827973" y="131762"/>
                  </a:lnTo>
                  <a:lnTo>
                    <a:pt x="1839088" y="136525"/>
                  </a:lnTo>
                  <a:lnTo>
                    <a:pt x="1850600" y="141684"/>
                  </a:lnTo>
                  <a:lnTo>
                    <a:pt x="1861318" y="147240"/>
                  </a:lnTo>
                  <a:lnTo>
                    <a:pt x="1872035" y="152797"/>
                  </a:lnTo>
                  <a:lnTo>
                    <a:pt x="1882356" y="159544"/>
                  </a:lnTo>
                  <a:lnTo>
                    <a:pt x="1892280" y="167084"/>
                  </a:lnTo>
                  <a:lnTo>
                    <a:pt x="1901807" y="174228"/>
                  </a:lnTo>
                  <a:lnTo>
                    <a:pt x="1911334" y="182165"/>
                  </a:lnTo>
                  <a:lnTo>
                    <a:pt x="1919670" y="190500"/>
                  </a:lnTo>
                  <a:lnTo>
                    <a:pt x="1928006" y="199231"/>
                  </a:lnTo>
                  <a:lnTo>
                    <a:pt x="1935945" y="208756"/>
                  </a:lnTo>
                  <a:lnTo>
                    <a:pt x="1943884" y="218281"/>
                  </a:lnTo>
                  <a:lnTo>
                    <a:pt x="1951029" y="228203"/>
                  </a:lnTo>
                  <a:lnTo>
                    <a:pt x="1957380" y="238125"/>
                  </a:lnTo>
                  <a:lnTo>
                    <a:pt x="1963732" y="249237"/>
                  </a:lnTo>
                  <a:lnTo>
                    <a:pt x="1968892" y="259953"/>
                  </a:lnTo>
                  <a:lnTo>
                    <a:pt x="1974052" y="271065"/>
                  </a:lnTo>
                  <a:lnTo>
                    <a:pt x="1978816" y="282575"/>
                  </a:lnTo>
                  <a:lnTo>
                    <a:pt x="1982389" y="294084"/>
                  </a:lnTo>
                  <a:lnTo>
                    <a:pt x="1985961" y="306387"/>
                  </a:lnTo>
                  <a:lnTo>
                    <a:pt x="1988740" y="318690"/>
                  </a:lnTo>
                  <a:lnTo>
                    <a:pt x="1991122" y="330994"/>
                  </a:lnTo>
                  <a:lnTo>
                    <a:pt x="1992709" y="344090"/>
                  </a:lnTo>
                  <a:lnTo>
                    <a:pt x="1993503" y="356790"/>
                  </a:lnTo>
                  <a:lnTo>
                    <a:pt x="1993900" y="369490"/>
                  </a:lnTo>
                  <a:lnTo>
                    <a:pt x="1993900" y="1619647"/>
                  </a:lnTo>
                  <a:lnTo>
                    <a:pt x="1993503" y="1632744"/>
                  </a:lnTo>
                  <a:lnTo>
                    <a:pt x="1992709" y="1645841"/>
                  </a:lnTo>
                  <a:lnTo>
                    <a:pt x="1991122" y="1658541"/>
                  </a:lnTo>
                  <a:lnTo>
                    <a:pt x="1988740" y="1670844"/>
                  </a:lnTo>
                  <a:lnTo>
                    <a:pt x="1985961" y="1682750"/>
                  </a:lnTo>
                  <a:lnTo>
                    <a:pt x="1982389" y="1695053"/>
                  </a:lnTo>
                  <a:lnTo>
                    <a:pt x="1978816" y="1706960"/>
                  </a:lnTo>
                  <a:lnTo>
                    <a:pt x="1974052" y="1718469"/>
                  </a:lnTo>
                  <a:lnTo>
                    <a:pt x="1968892" y="1729581"/>
                  </a:lnTo>
                  <a:lnTo>
                    <a:pt x="1963732" y="1740694"/>
                  </a:lnTo>
                  <a:lnTo>
                    <a:pt x="1957380" y="1751410"/>
                  </a:lnTo>
                  <a:lnTo>
                    <a:pt x="1951029" y="1761331"/>
                  </a:lnTo>
                  <a:lnTo>
                    <a:pt x="1943884" y="1771650"/>
                  </a:lnTo>
                  <a:lnTo>
                    <a:pt x="1935945" y="1780778"/>
                  </a:lnTo>
                  <a:lnTo>
                    <a:pt x="1928006" y="1789906"/>
                  </a:lnTo>
                  <a:lnTo>
                    <a:pt x="1919670" y="1799035"/>
                  </a:lnTo>
                  <a:lnTo>
                    <a:pt x="1911334" y="1807369"/>
                  </a:lnTo>
                  <a:lnTo>
                    <a:pt x="1901807" y="1815306"/>
                  </a:lnTo>
                  <a:lnTo>
                    <a:pt x="1892280" y="1822847"/>
                  </a:lnTo>
                  <a:lnTo>
                    <a:pt x="1882356" y="1829594"/>
                  </a:lnTo>
                  <a:lnTo>
                    <a:pt x="1872035" y="1836341"/>
                  </a:lnTo>
                  <a:lnTo>
                    <a:pt x="1861318" y="1842294"/>
                  </a:lnTo>
                  <a:lnTo>
                    <a:pt x="1850600" y="1848247"/>
                  </a:lnTo>
                  <a:lnTo>
                    <a:pt x="1839088" y="1853406"/>
                  </a:lnTo>
                  <a:lnTo>
                    <a:pt x="1827973" y="1857375"/>
                  </a:lnTo>
                  <a:lnTo>
                    <a:pt x="1816065" y="1861741"/>
                  </a:lnTo>
                  <a:lnTo>
                    <a:pt x="1804156" y="1864916"/>
                  </a:lnTo>
                  <a:lnTo>
                    <a:pt x="1791851" y="1868091"/>
                  </a:lnTo>
                  <a:lnTo>
                    <a:pt x="1779148" y="1870075"/>
                  </a:lnTo>
                  <a:lnTo>
                    <a:pt x="1766446" y="1871663"/>
                  </a:lnTo>
                  <a:lnTo>
                    <a:pt x="1754140" y="1872456"/>
                  </a:lnTo>
                  <a:lnTo>
                    <a:pt x="1741040" y="1873250"/>
                  </a:lnTo>
                  <a:lnTo>
                    <a:pt x="252860" y="1873250"/>
                  </a:lnTo>
                  <a:lnTo>
                    <a:pt x="239760" y="1872456"/>
                  </a:lnTo>
                  <a:lnTo>
                    <a:pt x="227058" y="1871663"/>
                  </a:lnTo>
                  <a:lnTo>
                    <a:pt x="214355" y="1870075"/>
                  </a:lnTo>
                  <a:lnTo>
                    <a:pt x="201653" y="1868091"/>
                  </a:lnTo>
                  <a:lnTo>
                    <a:pt x="189744" y="1864916"/>
                  </a:lnTo>
                  <a:lnTo>
                    <a:pt x="177835" y="1861741"/>
                  </a:lnTo>
                  <a:lnTo>
                    <a:pt x="165927" y="1857375"/>
                  </a:lnTo>
                  <a:lnTo>
                    <a:pt x="154018" y="1853406"/>
                  </a:lnTo>
                  <a:lnTo>
                    <a:pt x="143300" y="1848247"/>
                  </a:lnTo>
                  <a:lnTo>
                    <a:pt x="132186" y="1842294"/>
                  </a:lnTo>
                  <a:lnTo>
                    <a:pt x="121865" y="1836341"/>
                  </a:lnTo>
                  <a:lnTo>
                    <a:pt x="111147" y="1829594"/>
                  </a:lnTo>
                  <a:lnTo>
                    <a:pt x="101620" y="1822847"/>
                  </a:lnTo>
                  <a:lnTo>
                    <a:pt x="91696" y="1815306"/>
                  </a:lnTo>
                  <a:lnTo>
                    <a:pt x="82566" y="1807369"/>
                  </a:lnTo>
                  <a:lnTo>
                    <a:pt x="74230" y="1799035"/>
                  </a:lnTo>
                  <a:lnTo>
                    <a:pt x="65497" y="1789906"/>
                  </a:lnTo>
                  <a:lnTo>
                    <a:pt x="57558" y="1780778"/>
                  </a:lnTo>
                  <a:lnTo>
                    <a:pt x="50016" y="1771650"/>
                  </a:lnTo>
                  <a:lnTo>
                    <a:pt x="42871" y="1761331"/>
                  </a:lnTo>
                  <a:lnTo>
                    <a:pt x="36520" y="1751410"/>
                  </a:lnTo>
                  <a:lnTo>
                    <a:pt x="30168" y="1740694"/>
                  </a:lnTo>
                  <a:lnTo>
                    <a:pt x="24611" y="1729581"/>
                  </a:lnTo>
                  <a:lnTo>
                    <a:pt x="19848" y="1718469"/>
                  </a:lnTo>
                  <a:lnTo>
                    <a:pt x="15084" y="1706960"/>
                  </a:lnTo>
                  <a:lnTo>
                    <a:pt x="11115" y="1695053"/>
                  </a:lnTo>
                  <a:lnTo>
                    <a:pt x="7939" y="1682750"/>
                  </a:lnTo>
                  <a:lnTo>
                    <a:pt x="4763" y="1670844"/>
                  </a:lnTo>
                  <a:lnTo>
                    <a:pt x="2779" y="1658541"/>
                  </a:lnTo>
                  <a:lnTo>
                    <a:pt x="1191" y="1645841"/>
                  </a:lnTo>
                  <a:lnTo>
                    <a:pt x="0" y="1632744"/>
                  </a:lnTo>
                  <a:lnTo>
                    <a:pt x="0" y="1619647"/>
                  </a:lnTo>
                  <a:lnTo>
                    <a:pt x="0" y="369490"/>
                  </a:lnTo>
                  <a:lnTo>
                    <a:pt x="0" y="356790"/>
                  </a:lnTo>
                  <a:lnTo>
                    <a:pt x="1191" y="344090"/>
                  </a:lnTo>
                  <a:lnTo>
                    <a:pt x="2779" y="330994"/>
                  </a:lnTo>
                  <a:lnTo>
                    <a:pt x="4763" y="318690"/>
                  </a:lnTo>
                  <a:lnTo>
                    <a:pt x="7939" y="306387"/>
                  </a:lnTo>
                  <a:lnTo>
                    <a:pt x="11115" y="294084"/>
                  </a:lnTo>
                  <a:lnTo>
                    <a:pt x="15084" y="282575"/>
                  </a:lnTo>
                  <a:lnTo>
                    <a:pt x="19848" y="271065"/>
                  </a:lnTo>
                  <a:lnTo>
                    <a:pt x="24611" y="259953"/>
                  </a:lnTo>
                  <a:lnTo>
                    <a:pt x="30168" y="249237"/>
                  </a:lnTo>
                  <a:lnTo>
                    <a:pt x="36520" y="238125"/>
                  </a:lnTo>
                  <a:lnTo>
                    <a:pt x="42871" y="228203"/>
                  </a:lnTo>
                  <a:lnTo>
                    <a:pt x="50016" y="218281"/>
                  </a:lnTo>
                  <a:lnTo>
                    <a:pt x="57558" y="208756"/>
                  </a:lnTo>
                  <a:lnTo>
                    <a:pt x="65497" y="199231"/>
                  </a:lnTo>
                  <a:lnTo>
                    <a:pt x="74230" y="190500"/>
                  </a:lnTo>
                  <a:lnTo>
                    <a:pt x="82566" y="182165"/>
                  </a:lnTo>
                  <a:lnTo>
                    <a:pt x="91696" y="174228"/>
                  </a:lnTo>
                  <a:lnTo>
                    <a:pt x="101620" y="167084"/>
                  </a:lnTo>
                  <a:lnTo>
                    <a:pt x="111147" y="159544"/>
                  </a:lnTo>
                  <a:lnTo>
                    <a:pt x="121865" y="152797"/>
                  </a:lnTo>
                  <a:lnTo>
                    <a:pt x="132186" y="147240"/>
                  </a:lnTo>
                  <a:lnTo>
                    <a:pt x="143300" y="141684"/>
                  </a:lnTo>
                  <a:lnTo>
                    <a:pt x="154018" y="136525"/>
                  </a:lnTo>
                  <a:lnTo>
                    <a:pt x="165927" y="131762"/>
                  </a:lnTo>
                  <a:lnTo>
                    <a:pt x="177835" y="127794"/>
                  </a:lnTo>
                  <a:lnTo>
                    <a:pt x="189744" y="124222"/>
                  </a:lnTo>
                  <a:lnTo>
                    <a:pt x="201653" y="121840"/>
                  </a:lnTo>
                  <a:lnTo>
                    <a:pt x="214355" y="119062"/>
                  </a:lnTo>
                  <a:lnTo>
                    <a:pt x="227058" y="117475"/>
                  </a:lnTo>
                  <a:lnTo>
                    <a:pt x="239760" y="116681"/>
                  </a:lnTo>
                  <a:lnTo>
                    <a:pt x="252860" y="116284"/>
                  </a:lnTo>
                  <a:lnTo>
                    <a:pt x="380679" y="116284"/>
                  </a:lnTo>
                  <a:lnTo>
                    <a:pt x="380679" y="215503"/>
                  </a:lnTo>
                  <a:lnTo>
                    <a:pt x="380679" y="307975"/>
                  </a:lnTo>
                  <a:lnTo>
                    <a:pt x="442207" y="307975"/>
                  </a:lnTo>
                  <a:lnTo>
                    <a:pt x="442207"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975">
                <a:solidFill>
                  <a:schemeClr val="bg1">
                    <a:lumMod val="50000"/>
                  </a:schemeClr>
                </a:solidFill>
                <a:cs typeface="+mn-ea"/>
                <a:sym typeface="+mn-lt"/>
              </a:endParaRPr>
            </a:p>
          </p:txBody>
        </p:sp>
      </p:grpSp>
      <p:grpSp>
        <p:nvGrpSpPr>
          <p:cNvPr id="36" name="组合 35"/>
          <p:cNvGrpSpPr/>
          <p:nvPr/>
        </p:nvGrpSpPr>
        <p:grpSpPr>
          <a:xfrm>
            <a:off x="3890154" y="2514449"/>
            <a:ext cx="825386" cy="957448"/>
            <a:chOff x="5301679" y="3724016"/>
            <a:chExt cx="1123045" cy="1302732"/>
          </a:xfrm>
        </p:grpSpPr>
        <p:sp>
          <p:nvSpPr>
            <p:cNvPr id="37" name="六边形 36"/>
            <p:cNvSpPr/>
            <p:nvPr/>
          </p:nvSpPr>
          <p:spPr>
            <a:xfrm rot="5400000">
              <a:off x="5211836" y="3813859"/>
              <a:ext cx="1302732" cy="1123045"/>
            </a:xfrm>
            <a:prstGeom prst="hexag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lumMod val="50000"/>
                  </a:schemeClr>
                </a:solidFill>
                <a:cs typeface="+mn-ea"/>
                <a:sym typeface="+mn-lt"/>
              </a:endParaRPr>
            </a:p>
          </p:txBody>
        </p:sp>
        <p:sp>
          <p:nvSpPr>
            <p:cNvPr id="38" name="KSO_Shape"/>
            <p:cNvSpPr/>
            <p:nvPr/>
          </p:nvSpPr>
          <p:spPr bwMode="auto">
            <a:xfrm>
              <a:off x="5622788" y="4143426"/>
              <a:ext cx="480825" cy="453578"/>
            </a:xfrm>
            <a:custGeom>
              <a:avLst/>
              <a:gdLst>
                <a:gd name="T0" fmla="*/ 186247 w 2959101"/>
                <a:gd name="T1" fmla="*/ 1226349 h 2789237"/>
                <a:gd name="T2" fmla="*/ 230689 w 2959101"/>
                <a:gd name="T3" fmla="*/ 1237612 h 2789237"/>
                <a:gd name="T4" fmla="*/ 288413 w 2959101"/>
                <a:gd name="T5" fmla="*/ 1242988 h 2789237"/>
                <a:gd name="T6" fmla="*/ 479719 w 2959101"/>
                <a:gd name="T7" fmla="*/ 1671247 h 2789237"/>
                <a:gd name="T8" fmla="*/ 447792 w 2959101"/>
                <a:gd name="T9" fmla="*/ 1667919 h 2789237"/>
                <a:gd name="T10" fmla="*/ 425571 w 2959101"/>
                <a:gd name="T11" fmla="*/ 1655632 h 2789237"/>
                <a:gd name="T12" fmla="*/ 406415 w 2959101"/>
                <a:gd name="T13" fmla="*/ 1632337 h 2789237"/>
                <a:gd name="T14" fmla="*/ 1684037 w 2959101"/>
                <a:gd name="T15" fmla="*/ 1235155 h 2789237"/>
                <a:gd name="T16" fmla="*/ 1739462 w 2959101"/>
                <a:gd name="T17" fmla="*/ 1231059 h 2789237"/>
                <a:gd name="T18" fmla="*/ 1778540 w 2959101"/>
                <a:gd name="T19" fmla="*/ 1219540 h 2789237"/>
                <a:gd name="T20" fmla="*/ 1816086 w 2959101"/>
                <a:gd name="T21" fmla="*/ 1198804 h 2789237"/>
                <a:gd name="T22" fmla="*/ 1573698 w 2959101"/>
                <a:gd name="T23" fmla="*/ 1645505 h 2789237"/>
                <a:gd name="T24" fmla="*/ 1560927 w 2959101"/>
                <a:gd name="T25" fmla="*/ 1659840 h 2789237"/>
                <a:gd name="T26" fmla="*/ 1547390 w 2959101"/>
                <a:gd name="T27" fmla="*/ 1666496 h 2789237"/>
                <a:gd name="T28" fmla="*/ 1509589 w 2959101"/>
                <a:gd name="T29" fmla="*/ 1671104 h 2789237"/>
                <a:gd name="T30" fmla="*/ 1044479 w 2959101"/>
                <a:gd name="T31" fmla="*/ 1465033 h 2789237"/>
                <a:gd name="T32" fmla="*/ 653055 w 2959101"/>
                <a:gd name="T33" fmla="*/ 989868 h 2789237"/>
                <a:gd name="T34" fmla="*/ 262244 w 2959101"/>
                <a:gd name="T35" fmla="*/ 1208432 h 2789237"/>
                <a:gd name="T36" fmla="*/ 203201 w 2959101"/>
                <a:gd name="T37" fmla="*/ 1197683 h 2789237"/>
                <a:gd name="T38" fmla="*/ 151059 w 2959101"/>
                <a:gd name="T39" fmla="*/ 1173369 h 2789237"/>
                <a:gd name="T40" fmla="*/ 106841 w 2959101"/>
                <a:gd name="T41" fmla="*/ 1139075 h 2789237"/>
                <a:gd name="T42" fmla="*/ 72846 w 2959101"/>
                <a:gd name="T43" fmla="*/ 1097359 h 2789237"/>
                <a:gd name="T44" fmla="*/ 49586 w 2959101"/>
                <a:gd name="T45" fmla="*/ 1051547 h 2789237"/>
                <a:gd name="T46" fmla="*/ 39874 w 2959101"/>
                <a:gd name="T47" fmla="*/ 1004712 h 2789237"/>
                <a:gd name="T48" fmla="*/ 44474 w 2959101"/>
                <a:gd name="T49" fmla="*/ 953782 h 2789237"/>
                <a:gd name="T50" fmla="*/ 156427 w 2959101"/>
                <a:gd name="T51" fmla="*/ 723445 h 2789237"/>
                <a:gd name="T52" fmla="*/ 1881769 w 2959101"/>
                <a:gd name="T53" fmla="*/ 891877 h 2789237"/>
                <a:gd name="T54" fmla="*/ 1894788 w 2959101"/>
                <a:gd name="T55" fmla="*/ 923328 h 2789237"/>
                <a:gd name="T56" fmla="*/ 1902958 w 2959101"/>
                <a:gd name="T57" fmla="*/ 957080 h 2789237"/>
                <a:gd name="T58" fmla="*/ 1904745 w 2959101"/>
                <a:gd name="T59" fmla="*/ 994156 h 2789237"/>
                <a:gd name="T60" fmla="*/ 1893767 w 2959101"/>
                <a:gd name="T61" fmla="*/ 1047342 h 2789237"/>
                <a:gd name="T62" fmla="*/ 1869771 w 2959101"/>
                <a:gd name="T63" fmla="*/ 1095413 h 2789237"/>
                <a:gd name="T64" fmla="*/ 1834797 w 2959101"/>
                <a:gd name="T65" fmla="*/ 1136069 h 2789237"/>
                <a:gd name="T66" fmla="*/ 1792164 w 2959101"/>
                <a:gd name="T67" fmla="*/ 1167520 h 2789237"/>
                <a:gd name="T68" fmla="*/ 1744425 w 2959101"/>
                <a:gd name="T69" fmla="*/ 1188999 h 2789237"/>
                <a:gd name="T70" fmla="*/ 1694645 w 2959101"/>
                <a:gd name="T71" fmla="*/ 1198460 h 2789237"/>
                <a:gd name="T72" fmla="*/ 1531517 w 2959101"/>
                <a:gd name="T73" fmla="*/ 727463 h 2789237"/>
                <a:gd name="T74" fmla="*/ 1310612 w 2959101"/>
                <a:gd name="T75" fmla="*/ 512 h 2789237"/>
                <a:gd name="T76" fmla="*/ 1333869 w 2959101"/>
                <a:gd name="T77" fmla="*/ 7934 h 2789237"/>
                <a:gd name="T78" fmla="*/ 1352526 w 2959101"/>
                <a:gd name="T79" fmla="*/ 26874 h 2789237"/>
                <a:gd name="T80" fmla="*/ 1493861 w 2959101"/>
                <a:gd name="T81" fmla="*/ 264384 h 2789237"/>
                <a:gd name="T82" fmla="*/ 892487 w 2959101"/>
                <a:gd name="T83" fmla="*/ 95976 h 2789237"/>
                <a:gd name="T84" fmla="*/ 832682 w 2959101"/>
                <a:gd name="T85" fmla="*/ 21499 h 2789237"/>
                <a:gd name="T86" fmla="*/ 658932 w 2959101"/>
                <a:gd name="T87" fmla="*/ 0 h 2789237"/>
                <a:gd name="T88" fmla="*/ 706710 w 2959101"/>
                <a:gd name="T89" fmla="*/ 3069 h 2789237"/>
                <a:gd name="T90" fmla="*/ 746568 w 2959101"/>
                <a:gd name="T91" fmla="*/ 12022 h 2789237"/>
                <a:gd name="T92" fmla="*/ 779783 w 2959101"/>
                <a:gd name="T93" fmla="*/ 26347 h 2789237"/>
                <a:gd name="T94" fmla="*/ 807888 w 2959101"/>
                <a:gd name="T95" fmla="*/ 45788 h 2789237"/>
                <a:gd name="T96" fmla="*/ 831905 w 2959101"/>
                <a:gd name="T97" fmla="*/ 69578 h 2789237"/>
                <a:gd name="T98" fmla="*/ 862565 w 2959101"/>
                <a:gd name="T99" fmla="*/ 112553 h 2789237"/>
                <a:gd name="T100" fmla="*/ 861798 w 2959101"/>
                <a:gd name="T101" fmla="*/ 328704 h 2789237"/>
                <a:gd name="T102" fmla="*/ 501800 w 2959101"/>
                <a:gd name="T103" fmla="*/ 83903 h 2789237"/>
                <a:gd name="T104" fmla="*/ 531183 w 2959101"/>
                <a:gd name="T105" fmla="*/ 43998 h 2789237"/>
                <a:gd name="T106" fmla="*/ 566697 w 2959101"/>
                <a:gd name="T107" fmla="*/ 17394 h 2789237"/>
                <a:gd name="T108" fmla="*/ 612431 w 2959101"/>
                <a:gd name="T109" fmla="*/ 3325 h 2789237"/>
                <a:gd name="T110" fmla="*/ 658932 w 2959101"/>
                <a:gd name="T111" fmla="*/ 0 h 278923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959101" h="2789237">
                  <a:moveTo>
                    <a:pt x="230188" y="1878012"/>
                  </a:moveTo>
                  <a:lnTo>
                    <a:pt x="253199" y="1889137"/>
                  </a:lnTo>
                  <a:lnTo>
                    <a:pt x="265102" y="1894302"/>
                  </a:lnTo>
                  <a:lnTo>
                    <a:pt x="277004" y="1898673"/>
                  </a:lnTo>
                  <a:lnTo>
                    <a:pt x="289303" y="1903440"/>
                  </a:lnTo>
                  <a:lnTo>
                    <a:pt x="301999" y="1907414"/>
                  </a:lnTo>
                  <a:lnTo>
                    <a:pt x="315092" y="1911387"/>
                  </a:lnTo>
                  <a:lnTo>
                    <a:pt x="328978" y="1914963"/>
                  </a:lnTo>
                  <a:lnTo>
                    <a:pt x="343657" y="1918538"/>
                  </a:lnTo>
                  <a:lnTo>
                    <a:pt x="358337" y="1920922"/>
                  </a:lnTo>
                  <a:lnTo>
                    <a:pt x="374207" y="1923704"/>
                  </a:lnTo>
                  <a:lnTo>
                    <a:pt x="391267" y="1925690"/>
                  </a:lnTo>
                  <a:lnTo>
                    <a:pt x="408724" y="1927279"/>
                  </a:lnTo>
                  <a:lnTo>
                    <a:pt x="427767" y="1928471"/>
                  </a:lnTo>
                  <a:lnTo>
                    <a:pt x="448001" y="1929266"/>
                  </a:lnTo>
                  <a:lnTo>
                    <a:pt x="469029" y="1929266"/>
                  </a:lnTo>
                  <a:lnTo>
                    <a:pt x="1446213" y="1929266"/>
                  </a:lnTo>
                  <a:lnTo>
                    <a:pt x="1293069" y="2273739"/>
                  </a:lnTo>
                  <a:lnTo>
                    <a:pt x="1446213" y="2593975"/>
                  </a:lnTo>
                  <a:lnTo>
                    <a:pt x="745164" y="2593975"/>
                  </a:lnTo>
                  <a:lnTo>
                    <a:pt x="733261" y="2593975"/>
                  </a:lnTo>
                  <a:lnTo>
                    <a:pt x="722946" y="2593181"/>
                  </a:lnTo>
                  <a:lnTo>
                    <a:pt x="713424" y="2591989"/>
                  </a:lnTo>
                  <a:lnTo>
                    <a:pt x="703902" y="2590399"/>
                  </a:lnTo>
                  <a:lnTo>
                    <a:pt x="695571" y="2588810"/>
                  </a:lnTo>
                  <a:lnTo>
                    <a:pt x="688032" y="2586029"/>
                  </a:lnTo>
                  <a:lnTo>
                    <a:pt x="680891" y="2582850"/>
                  </a:lnTo>
                  <a:lnTo>
                    <a:pt x="673750" y="2578877"/>
                  </a:lnTo>
                  <a:lnTo>
                    <a:pt x="667402" y="2574507"/>
                  </a:lnTo>
                  <a:lnTo>
                    <a:pt x="661054" y="2569739"/>
                  </a:lnTo>
                  <a:lnTo>
                    <a:pt x="655103" y="2564177"/>
                  </a:lnTo>
                  <a:lnTo>
                    <a:pt x="649151" y="2557422"/>
                  </a:lnTo>
                  <a:lnTo>
                    <a:pt x="643200" y="2550668"/>
                  </a:lnTo>
                  <a:lnTo>
                    <a:pt x="637646" y="2542324"/>
                  </a:lnTo>
                  <a:lnTo>
                    <a:pt x="631298" y="2533583"/>
                  </a:lnTo>
                  <a:lnTo>
                    <a:pt x="625347" y="2523650"/>
                  </a:lnTo>
                  <a:lnTo>
                    <a:pt x="230188" y="1878012"/>
                  </a:lnTo>
                  <a:close/>
                  <a:moveTo>
                    <a:pt x="1932679" y="1738312"/>
                  </a:moveTo>
                  <a:lnTo>
                    <a:pt x="1932679" y="1917109"/>
                  </a:lnTo>
                  <a:lnTo>
                    <a:pt x="2615872" y="1917109"/>
                  </a:lnTo>
                  <a:lnTo>
                    <a:pt x="2636106" y="1916711"/>
                  </a:lnTo>
                  <a:lnTo>
                    <a:pt x="2654356" y="1915917"/>
                  </a:lnTo>
                  <a:lnTo>
                    <a:pt x="2671416" y="1914725"/>
                  </a:lnTo>
                  <a:lnTo>
                    <a:pt x="2687286" y="1912738"/>
                  </a:lnTo>
                  <a:lnTo>
                    <a:pt x="2701965" y="1910751"/>
                  </a:lnTo>
                  <a:lnTo>
                    <a:pt x="2715851" y="1907970"/>
                  </a:lnTo>
                  <a:lnTo>
                    <a:pt x="2728547" y="1904791"/>
                  </a:lnTo>
                  <a:lnTo>
                    <a:pt x="2740449" y="1901216"/>
                  </a:lnTo>
                  <a:lnTo>
                    <a:pt x="2751955" y="1897640"/>
                  </a:lnTo>
                  <a:lnTo>
                    <a:pt x="2762667" y="1892872"/>
                  </a:lnTo>
                  <a:lnTo>
                    <a:pt x="2772982" y="1888104"/>
                  </a:lnTo>
                  <a:lnTo>
                    <a:pt x="2782901" y="1883336"/>
                  </a:lnTo>
                  <a:lnTo>
                    <a:pt x="2792423" y="1878171"/>
                  </a:lnTo>
                  <a:lnTo>
                    <a:pt x="2802341" y="1872608"/>
                  </a:lnTo>
                  <a:lnTo>
                    <a:pt x="2820988" y="1860688"/>
                  </a:lnTo>
                  <a:lnTo>
                    <a:pt x="2473441" y="2504355"/>
                  </a:lnTo>
                  <a:lnTo>
                    <a:pt x="2465506" y="2519056"/>
                  </a:lnTo>
                  <a:lnTo>
                    <a:pt x="2458364" y="2532168"/>
                  </a:lnTo>
                  <a:lnTo>
                    <a:pt x="2451223" y="2544088"/>
                  </a:lnTo>
                  <a:lnTo>
                    <a:pt x="2444478" y="2554021"/>
                  </a:lnTo>
                  <a:lnTo>
                    <a:pt x="2438130" y="2562365"/>
                  </a:lnTo>
                  <a:lnTo>
                    <a:pt x="2434956" y="2566338"/>
                  </a:lnTo>
                  <a:lnTo>
                    <a:pt x="2431386" y="2569914"/>
                  </a:lnTo>
                  <a:lnTo>
                    <a:pt x="2428212" y="2573092"/>
                  </a:lnTo>
                  <a:lnTo>
                    <a:pt x="2424641" y="2576271"/>
                  </a:lnTo>
                  <a:lnTo>
                    <a:pt x="2420674" y="2578655"/>
                  </a:lnTo>
                  <a:lnTo>
                    <a:pt x="2416706" y="2581039"/>
                  </a:lnTo>
                  <a:lnTo>
                    <a:pt x="2412342" y="2583025"/>
                  </a:lnTo>
                  <a:lnTo>
                    <a:pt x="2407978" y="2585012"/>
                  </a:lnTo>
                  <a:lnTo>
                    <a:pt x="2403614" y="2586601"/>
                  </a:lnTo>
                  <a:lnTo>
                    <a:pt x="2398059" y="2587793"/>
                  </a:lnTo>
                  <a:lnTo>
                    <a:pt x="2387347" y="2590575"/>
                  </a:lnTo>
                  <a:lnTo>
                    <a:pt x="2375048" y="2591767"/>
                  </a:lnTo>
                  <a:lnTo>
                    <a:pt x="2361162" y="2593356"/>
                  </a:lnTo>
                  <a:lnTo>
                    <a:pt x="2344896" y="2593753"/>
                  </a:lnTo>
                  <a:lnTo>
                    <a:pt x="2326645" y="2594151"/>
                  </a:lnTo>
                  <a:lnTo>
                    <a:pt x="2306411" y="2594151"/>
                  </a:lnTo>
                  <a:lnTo>
                    <a:pt x="1958864" y="2594151"/>
                  </a:lnTo>
                  <a:lnTo>
                    <a:pt x="1958864" y="2789237"/>
                  </a:lnTo>
                  <a:lnTo>
                    <a:pt x="1622425" y="2273907"/>
                  </a:lnTo>
                  <a:lnTo>
                    <a:pt x="1932679" y="1738312"/>
                  </a:lnTo>
                  <a:close/>
                  <a:moveTo>
                    <a:pt x="0" y="995362"/>
                  </a:moveTo>
                  <a:lnTo>
                    <a:pt x="674158" y="995362"/>
                  </a:lnTo>
                  <a:lnTo>
                    <a:pt x="950888" y="1437085"/>
                  </a:lnTo>
                  <a:lnTo>
                    <a:pt x="1014413" y="1536394"/>
                  </a:lnTo>
                  <a:lnTo>
                    <a:pt x="950888" y="1504615"/>
                  </a:lnTo>
                  <a:lnTo>
                    <a:pt x="840911" y="1449797"/>
                  </a:lnTo>
                  <a:lnTo>
                    <a:pt x="608251" y="1876425"/>
                  </a:lnTo>
                  <a:lnTo>
                    <a:pt x="426411" y="1876425"/>
                  </a:lnTo>
                  <a:lnTo>
                    <a:pt x="407353" y="1875631"/>
                  </a:lnTo>
                  <a:lnTo>
                    <a:pt x="388296" y="1874439"/>
                  </a:lnTo>
                  <a:lnTo>
                    <a:pt x="369635" y="1871658"/>
                  </a:lnTo>
                  <a:lnTo>
                    <a:pt x="350975" y="1868083"/>
                  </a:lnTo>
                  <a:lnTo>
                    <a:pt x="333506" y="1864111"/>
                  </a:lnTo>
                  <a:lnTo>
                    <a:pt x="315639" y="1858947"/>
                  </a:lnTo>
                  <a:lnTo>
                    <a:pt x="298567" y="1852988"/>
                  </a:lnTo>
                  <a:lnTo>
                    <a:pt x="281892" y="1845838"/>
                  </a:lnTo>
                  <a:lnTo>
                    <a:pt x="265614" y="1838291"/>
                  </a:lnTo>
                  <a:lnTo>
                    <a:pt x="249732" y="1829949"/>
                  </a:lnTo>
                  <a:lnTo>
                    <a:pt x="234645" y="1821210"/>
                  </a:lnTo>
                  <a:lnTo>
                    <a:pt x="219955" y="1811676"/>
                  </a:lnTo>
                  <a:lnTo>
                    <a:pt x="205662" y="1801745"/>
                  </a:lnTo>
                  <a:lnTo>
                    <a:pt x="192163" y="1791020"/>
                  </a:lnTo>
                  <a:lnTo>
                    <a:pt x="179061" y="1779500"/>
                  </a:lnTo>
                  <a:lnTo>
                    <a:pt x="165959" y="1767981"/>
                  </a:lnTo>
                  <a:lnTo>
                    <a:pt x="154445" y="1755666"/>
                  </a:lnTo>
                  <a:lnTo>
                    <a:pt x="142931" y="1743352"/>
                  </a:lnTo>
                  <a:lnTo>
                    <a:pt x="132211" y="1730243"/>
                  </a:lnTo>
                  <a:lnTo>
                    <a:pt x="122285" y="1716738"/>
                  </a:lnTo>
                  <a:lnTo>
                    <a:pt x="113154" y="1703232"/>
                  </a:lnTo>
                  <a:lnTo>
                    <a:pt x="104419" y="1689328"/>
                  </a:lnTo>
                  <a:lnTo>
                    <a:pt x="96479" y="1675425"/>
                  </a:lnTo>
                  <a:lnTo>
                    <a:pt x="89332" y="1661125"/>
                  </a:lnTo>
                  <a:lnTo>
                    <a:pt x="82979" y="1646824"/>
                  </a:lnTo>
                  <a:lnTo>
                    <a:pt x="77024" y="1632127"/>
                  </a:lnTo>
                  <a:lnTo>
                    <a:pt x="72657" y="1617826"/>
                  </a:lnTo>
                  <a:lnTo>
                    <a:pt x="68289" y="1602732"/>
                  </a:lnTo>
                  <a:lnTo>
                    <a:pt x="65510" y="1588431"/>
                  </a:lnTo>
                  <a:lnTo>
                    <a:pt x="63128" y="1574131"/>
                  </a:lnTo>
                  <a:lnTo>
                    <a:pt x="61937" y="1559433"/>
                  </a:lnTo>
                  <a:lnTo>
                    <a:pt x="61540" y="1545133"/>
                  </a:lnTo>
                  <a:lnTo>
                    <a:pt x="61937" y="1528846"/>
                  </a:lnTo>
                  <a:lnTo>
                    <a:pt x="63128" y="1512560"/>
                  </a:lnTo>
                  <a:lnTo>
                    <a:pt x="65907" y="1496273"/>
                  </a:lnTo>
                  <a:lnTo>
                    <a:pt x="69083" y="1480384"/>
                  </a:lnTo>
                  <a:lnTo>
                    <a:pt x="73848" y="1465289"/>
                  </a:lnTo>
                  <a:lnTo>
                    <a:pt x="79009" y="1449400"/>
                  </a:lnTo>
                  <a:lnTo>
                    <a:pt x="85362" y="1433908"/>
                  </a:lnTo>
                  <a:lnTo>
                    <a:pt x="92508" y="1418813"/>
                  </a:lnTo>
                  <a:lnTo>
                    <a:pt x="242983" y="1122874"/>
                  </a:lnTo>
                  <a:lnTo>
                    <a:pt x="0" y="995362"/>
                  </a:lnTo>
                  <a:close/>
                  <a:moveTo>
                    <a:pt x="2574057" y="833437"/>
                  </a:moveTo>
                  <a:lnTo>
                    <a:pt x="2912705" y="1366837"/>
                  </a:lnTo>
                  <a:lnTo>
                    <a:pt x="2917861" y="1375172"/>
                  </a:lnTo>
                  <a:lnTo>
                    <a:pt x="2923016" y="1384300"/>
                  </a:lnTo>
                  <a:lnTo>
                    <a:pt x="2927378" y="1393428"/>
                  </a:lnTo>
                  <a:lnTo>
                    <a:pt x="2931740" y="1402953"/>
                  </a:lnTo>
                  <a:lnTo>
                    <a:pt x="2936102" y="1412478"/>
                  </a:lnTo>
                  <a:lnTo>
                    <a:pt x="2940067" y="1422797"/>
                  </a:lnTo>
                  <a:lnTo>
                    <a:pt x="2943239" y="1433116"/>
                  </a:lnTo>
                  <a:lnTo>
                    <a:pt x="2946808" y="1443434"/>
                  </a:lnTo>
                  <a:lnTo>
                    <a:pt x="2949188" y="1453753"/>
                  </a:lnTo>
                  <a:lnTo>
                    <a:pt x="2951963" y="1464469"/>
                  </a:lnTo>
                  <a:lnTo>
                    <a:pt x="2954343" y="1474788"/>
                  </a:lnTo>
                  <a:lnTo>
                    <a:pt x="2955929" y="1485503"/>
                  </a:lnTo>
                  <a:lnTo>
                    <a:pt x="2957118" y="1495822"/>
                  </a:lnTo>
                  <a:lnTo>
                    <a:pt x="2958308" y="1505744"/>
                  </a:lnTo>
                  <a:lnTo>
                    <a:pt x="2958705" y="1516063"/>
                  </a:lnTo>
                  <a:lnTo>
                    <a:pt x="2959101" y="1525588"/>
                  </a:lnTo>
                  <a:lnTo>
                    <a:pt x="2958705" y="1543050"/>
                  </a:lnTo>
                  <a:lnTo>
                    <a:pt x="2956722" y="1560116"/>
                  </a:lnTo>
                  <a:lnTo>
                    <a:pt x="2954739" y="1576784"/>
                  </a:lnTo>
                  <a:lnTo>
                    <a:pt x="2951170" y="1593453"/>
                  </a:lnTo>
                  <a:lnTo>
                    <a:pt x="2946808" y="1609725"/>
                  </a:lnTo>
                  <a:lnTo>
                    <a:pt x="2941653" y="1625600"/>
                  </a:lnTo>
                  <a:lnTo>
                    <a:pt x="2935705" y="1641475"/>
                  </a:lnTo>
                  <a:lnTo>
                    <a:pt x="2928964" y="1656556"/>
                  </a:lnTo>
                  <a:lnTo>
                    <a:pt x="2921429" y="1671638"/>
                  </a:lnTo>
                  <a:lnTo>
                    <a:pt x="2913102" y="1685925"/>
                  </a:lnTo>
                  <a:lnTo>
                    <a:pt x="2904378" y="1700213"/>
                  </a:lnTo>
                  <a:lnTo>
                    <a:pt x="2894464" y="1713706"/>
                  </a:lnTo>
                  <a:lnTo>
                    <a:pt x="2884154" y="1726803"/>
                  </a:lnTo>
                  <a:lnTo>
                    <a:pt x="2873448" y="1739106"/>
                  </a:lnTo>
                  <a:lnTo>
                    <a:pt x="2862344" y="1751410"/>
                  </a:lnTo>
                  <a:lnTo>
                    <a:pt x="2850052" y="1763316"/>
                  </a:lnTo>
                  <a:lnTo>
                    <a:pt x="2837759" y="1774031"/>
                  </a:lnTo>
                  <a:lnTo>
                    <a:pt x="2825069" y="1784747"/>
                  </a:lnTo>
                  <a:lnTo>
                    <a:pt x="2811983" y="1794272"/>
                  </a:lnTo>
                  <a:lnTo>
                    <a:pt x="2797708" y="1803797"/>
                  </a:lnTo>
                  <a:lnTo>
                    <a:pt x="2783829" y="1812131"/>
                  </a:lnTo>
                  <a:lnTo>
                    <a:pt x="2769950" y="1820466"/>
                  </a:lnTo>
                  <a:lnTo>
                    <a:pt x="2754881" y="1827610"/>
                  </a:lnTo>
                  <a:lnTo>
                    <a:pt x="2740209" y="1834753"/>
                  </a:lnTo>
                  <a:lnTo>
                    <a:pt x="2725140" y="1840310"/>
                  </a:lnTo>
                  <a:lnTo>
                    <a:pt x="2709675" y="1845469"/>
                  </a:lnTo>
                  <a:lnTo>
                    <a:pt x="2694606" y="1849835"/>
                  </a:lnTo>
                  <a:lnTo>
                    <a:pt x="2679141" y="1853803"/>
                  </a:lnTo>
                  <a:lnTo>
                    <a:pt x="2663279" y="1856978"/>
                  </a:lnTo>
                  <a:lnTo>
                    <a:pt x="2648211" y="1858566"/>
                  </a:lnTo>
                  <a:lnTo>
                    <a:pt x="2632349" y="1860153"/>
                  </a:lnTo>
                  <a:lnTo>
                    <a:pt x="2616487" y="1860550"/>
                  </a:lnTo>
                  <a:lnTo>
                    <a:pt x="2418215" y="1860550"/>
                  </a:lnTo>
                  <a:lnTo>
                    <a:pt x="2078376" y="1290637"/>
                  </a:lnTo>
                  <a:lnTo>
                    <a:pt x="2008188" y="1171972"/>
                  </a:lnTo>
                  <a:lnTo>
                    <a:pt x="2378957" y="1129109"/>
                  </a:lnTo>
                  <a:lnTo>
                    <a:pt x="2574057" y="833437"/>
                  </a:lnTo>
                  <a:close/>
                  <a:moveTo>
                    <a:pt x="1239838" y="0"/>
                  </a:moveTo>
                  <a:lnTo>
                    <a:pt x="2017953" y="0"/>
                  </a:lnTo>
                  <a:lnTo>
                    <a:pt x="2027084" y="397"/>
                  </a:lnTo>
                  <a:lnTo>
                    <a:pt x="2035818" y="794"/>
                  </a:lnTo>
                  <a:lnTo>
                    <a:pt x="2044155" y="1986"/>
                  </a:lnTo>
                  <a:lnTo>
                    <a:pt x="2051697" y="3178"/>
                  </a:lnTo>
                  <a:lnTo>
                    <a:pt x="2058843" y="5561"/>
                  </a:lnTo>
                  <a:lnTo>
                    <a:pt x="2065195" y="8739"/>
                  </a:lnTo>
                  <a:lnTo>
                    <a:pt x="2071944" y="12314"/>
                  </a:lnTo>
                  <a:lnTo>
                    <a:pt x="2077899" y="16684"/>
                  </a:lnTo>
                  <a:lnTo>
                    <a:pt x="2083854" y="21451"/>
                  </a:lnTo>
                  <a:lnTo>
                    <a:pt x="2089015" y="27013"/>
                  </a:lnTo>
                  <a:lnTo>
                    <a:pt x="2094970" y="34163"/>
                  </a:lnTo>
                  <a:lnTo>
                    <a:pt x="2100925" y="41711"/>
                  </a:lnTo>
                  <a:lnTo>
                    <a:pt x="2106880" y="50053"/>
                  </a:lnTo>
                  <a:lnTo>
                    <a:pt x="2112835" y="59587"/>
                  </a:lnTo>
                  <a:lnTo>
                    <a:pt x="2119584" y="69518"/>
                  </a:lnTo>
                  <a:lnTo>
                    <a:pt x="2126730" y="81435"/>
                  </a:lnTo>
                  <a:lnTo>
                    <a:pt x="2320465" y="410355"/>
                  </a:lnTo>
                  <a:lnTo>
                    <a:pt x="2530476" y="296742"/>
                  </a:lnTo>
                  <a:lnTo>
                    <a:pt x="2219230" y="850900"/>
                  </a:lnTo>
                  <a:lnTo>
                    <a:pt x="1584035" y="850900"/>
                  </a:lnTo>
                  <a:lnTo>
                    <a:pt x="1749979" y="743246"/>
                  </a:lnTo>
                  <a:lnTo>
                    <a:pt x="1386330" y="148967"/>
                  </a:lnTo>
                  <a:lnTo>
                    <a:pt x="1337499" y="76668"/>
                  </a:lnTo>
                  <a:lnTo>
                    <a:pt x="1327177" y="64354"/>
                  </a:lnTo>
                  <a:lnTo>
                    <a:pt x="1316061" y="52834"/>
                  </a:lnTo>
                  <a:lnTo>
                    <a:pt x="1304945" y="42902"/>
                  </a:lnTo>
                  <a:lnTo>
                    <a:pt x="1293433" y="33369"/>
                  </a:lnTo>
                  <a:lnTo>
                    <a:pt x="1281126" y="23835"/>
                  </a:lnTo>
                  <a:lnTo>
                    <a:pt x="1268422" y="15492"/>
                  </a:lnTo>
                  <a:lnTo>
                    <a:pt x="1254527" y="7945"/>
                  </a:lnTo>
                  <a:lnTo>
                    <a:pt x="1239838" y="0"/>
                  </a:lnTo>
                  <a:close/>
                  <a:moveTo>
                    <a:pt x="1023541" y="0"/>
                  </a:moveTo>
                  <a:lnTo>
                    <a:pt x="1039416" y="397"/>
                  </a:lnTo>
                  <a:lnTo>
                    <a:pt x="1054895" y="794"/>
                  </a:lnTo>
                  <a:lnTo>
                    <a:pt x="1069579" y="1588"/>
                  </a:lnTo>
                  <a:lnTo>
                    <a:pt x="1084263" y="2779"/>
                  </a:lnTo>
                  <a:lnTo>
                    <a:pt x="1097757" y="4764"/>
                  </a:lnTo>
                  <a:lnTo>
                    <a:pt x="1110854" y="6749"/>
                  </a:lnTo>
                  <a:lnTo>
                    <a:pt x="1123951" y="9132"/>
                  </a:lnTo>
                  <a:lnTo>
                    <a:pt x="1136254" y="12308"/>
                  </a:lnTo>
                  <a:lnTo>
                    <a:pt x="1148160" y="15087"/>
                  </a:lnTo>
                  <a:lnTo>
                    <a:pt x="1159670" y="18660"/>
                  </a:lnTo>
                  <a:lnTo>
                    <a:pt x="1170385" y="22234"/>
                  </a:lnTo>
                  <a:lnTo>
                    <a:pt x="1181498" y="26601"/>
                  </a:lnTo>
                  <a:lnTo>
                    <a:pt x="1191420" y="30968"/>
                  </a:lnTo>
                  <a:lnTo>
                    <a:pt x="1201738" y="35733"/>
                  </a:lnTo>
                  <a:lnTo>
                    <a:pt x="1211263" y="40894"/>
                  </a:lnTo>
                  <a:lnTo>
                    <a:pt x="1220391" y="46453"/>
                  </a:lnTo>
                  <a:lnTo>
                    <a:pt x="1229520" y="52011"/>
                  </a:lnTo>
                  <a:lnTo>
                    <a:pt x="1238251" y="57967"/>
                  </a:lnTo>
                  <a:lnTo>
                    <a:pt x="1246585" y="64319"/>
                  </a:lnTo>
                  <a:lnTo>
                    <a:pt x="1254920" y="71069"/>
                  </a:lnTo>
                  <a:lnTo>
                    <a:pt x="1262857" y="77818"/>
                  </a:lnTo>
                  <a:lnTo>
                    <a:pt x="1270398" y="85362"/>
                  </a:lnTo>
                  <a:lnTo>
                    <a:pt x="1277938" y="92906"/>
                  </a:lnTo>
                  <a:lnTo>
                    <a:pt x="1285082" y="100052"/>
                  </a:lnTo>
                  <a:lnTo>
                    <a:pt x="1292226" y="107993"/>
                  </a:lnTo>
                  <a:lnTo>
                    <a:pt x="1299370" y="116331"/>
                  </a:lnTo>
                  <a:lnTo>
                    <a:pt x="1312863" y="133800"/>
                  </a:lnTo>
                  <a:lnTo>
                    <a:pt x="1325960" y="152064"/>
                  </a:lnTo>
                  <a:lnTo>
                    <a:pt x="1338660" y="171121"/>
                  </a:lnTo>
                  <a:lnTo>
                    <a:pt x="1339851" y="174695"/>
                  </a:lnTo>
                  <a:lnTo>
                    <a:pt x="1341835" y="178268"/>
                  </a:lnTo>
                  <a:lnTo>
                    <a:pt x="1343423" y="181047"/>
                  </a:lnTo>
                  <a:lnTo>
                    <a:pt x="1345010" y="183826"/>
                  </a:lnTo>
                  <a:lnTo>
                    <a:pt x="1435101" y="335096"/>
                  </a:lnTo>
                  <a:lnTo>
                    <a:pt x="1338660" y="510188"/>
                  </a:lnTo>
                  <a:lnTo>
                    <a:pt x="1069579" y="995363"/>
                  </a:lnTo>
                  <a:lnTo>
                    <a:pt x="835820" y="696397"/>
                  </a:lnTo>
                  <a:lnTo>
                    <a:pt x="481013" y="681706"/>
                  </a:lnTo>
                  <a:lnTo>
                    <a:pt x="771129" y="144917"/>
                  </a:lnTo>
                  <a:lnTo>
                    <a:pt x="779463" y="130227"/>
                  </a:lnTo>
                  <a:lnTo>
                    <a:pt x="788194" y="115934"/>
                  </a:lnTo>
                  <a:lnTo>
                    <a:pt x="796926" y="102832"/>
                  </a:lnTo>
                  <a:lnTo>
                    <a:pt x="806451" y="90524"/>
                  </a:lnTo>
                  <a:lnTo>
                    <a:pt x="815579" y="78613"/>
                  </a:lnTo>
                  <a:lnTo>
                    <a:pt x="825104" y="68290"/>
                  </a:lnTo>
                  <a:lnTo>
                    <a:pt x="835026" y="57967"/>
                  </a:lnTo>
                  <a:lnTo>
                    <a:pt x="845741" y="49232"/>
                  </a:lnTo>
                  <a:lnTo>
                    <a:pt x="856854" y="40894"/>
                  </a:lnTo>
                  <a:lnTo>
                    <a:pt x="867966" y="33748"/>
                  </a:lnTo>
                  <a:lnTo>
                    <a:pt x="880269" y="26998"/>
                  </a:lnTo>
                  <a:lnTo>
                    <a:pt x="892970" y="21440"/>
                  </a:lnTo>
                  <a:lnTo>
                    <a:pt x="906066" y="15881"/>
                  </a:lnTo>
                  <a:lnTo>
                    <a:pt x="920751" y="11514"/>
                  </a:lnTo>
                  <a:lnTo>
                    <a:pt x="935435" y="8338"/>
                  </a:lnTo>
                  <a:lnTo>
                    <a:pt x="951310" y="5161"/>
                  </a:lnTo>
                  <a:lnTo>
                    <a:pt x="959248" y="3970"/>
                  </a:lnTo>
                  <a:lnTo>
                    <a:pt x="967582" y="2779"/>
                  </a:lnTo>
                  <a:lnTo>
                    <a:pt x="985441" y="1191"/>
                  </a:lnTo>
                  <a:lnTo>
                    <a:pt x="1004491" y="397"/>
                  </a:lnTo>
                  <a:lnTo>
                    <a:pt x="1023541" y="0"/>
                  </a:lnTo>
                  <a:close/>
                </a:path>
              </a:pathLst>
            </a:custGeom>
            <a:solidFill>
              <a:schemeClr val="bg1"/>
            </a:solidFill>
            <a:ln>
              <a:noFill/>
            </a:ln>
          </p:spPr>
          <p:txBody>
            <a:bodyPr anchor="ctr">
              <a:scene3d>
                <a:camera prst="orthographicFront"/>
                <a:lightRig rig="threePt" dir="t"/>
              </a:scene3d>
              <a:sp3d>
                <a:contourClr>
                  <a:srgbClr val="FFFFFF"/>
                </a:contourClr>
              </a:sp3d>
            </a:bodyPr>
            <a:lstStyle/>
            <a:p>
              <a:pPr algn="ctr">
                <a:defRPr/>
              </a:pPr>
              <a:endParaRPr lang="zh-CN" altLang="en-US" sz="975">
                <a:solidFill>
                  <a:schemeClr val="bg1">
                    <a:lumMod val="50000"/>
                  </a:schemeClr>
                </a:solidFill>
                <a:cs typeface="+mn-ea"/>
                <a:sym typeface="+mn-lt"/>
              </a:endParaRPr>
            </a:p>
          </p:txBody>
        </p:sp>
      </p:grpSp>
      <p:cxnSp>
        <p:nvCxnSpPr>
          <p:cNvPr id="39" name="直接连接符 38"/>
          <p:cNvCxnSpPr/>
          <p:nvPr/>
        </p:nvCxnSpPr>
        <p:spPr>
          <a:xfrm>
            <a:off x="1277597" y="1415107"/>
            <a:ext cx="2433498" cy="0"/>
          </a:xfrm>
          <a:prstGeom prst="line">
            <a:avLst/>
          </a:prstGeom>
          <a:ln w="9525">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4820190" y="1095518"/>
            <a:ext cx="3013700" cy="1191038"/>
            <a:chOff x="6567113" y="1793376"/>
            <a:chExt cx="4100531" cy="1620563"/>
          </a:xfrm>
        </p:grpSpPr>
        <p:sp>
          <p:nvSpPr>
            <p:cNvPr id="41" name="文本框 69"/>
            <p:cNvSpPr txBox="1"/>
            <p:nvPr/>
          </p:nvSpPr>
          <p:spPr>
            <a:xfrm>
              <a:off x="6567113" y="1810921"/>
              <a:ext cx="916058" cy="1603018"/>
            </a:xfrm>
            <a:prstGeom prst="rect">
              <a:avLst/>
            </a:prstGeom>
            <a:noFill/>
          </p:spPr>
          <p:txBody>
            <a:bodyPr wrap="square" rtlCol="0">
              <a:spAutoFit/>
            </a:bodyPr>
            <a:lstStyle/>
            <a:p>
              <a:pPr algn="ctr"/>
              <a:r>
                <a:rPr lang="en-US" altLang="zh-CN" sz="3528" dirty="0">
                  <a:solidFill>
                    <a:schemeClr val="tx1">
                      <a:lumMod val="75000"/>
                      <a:lumOff val="25000"/>
                    </a:schemeClr>
                  </a:solidFill>
                  <a:cs typeface="+mn-ea"/>
                  <a:sym typeface="+mn-lt"/>
                </a:rPr>
                <a:t>01</a:t>
              </a:r>
            </a:p>
          </p:txBody>
        </p:sp>
        <p:grpSp>
          <p:nvGrpSpPr>
            <p:cNvPr id="42" name="组合 41"/>
            <p:cNvGrpSpPr/>
            <p:nvPr/>
          </p:nvGrpSpPr>
          <p:grpSpPr>
            <a:xfrm>
              <a:off x="7395055" y="1793376"/>
              <a:ext cx="3272589" cy="1204828"/>
              <a:chOff x="6968290" y="1689104"/>
              <a:chExt cx="3272589" cy="1204828"/>
            </a:xfrm>
          </p:grpSpPr>
          <p:sp>
            <p:nvSpPr>
              <p:cNvPr id="43" name="文本框 9"/>
              <p:cNvSpPr txBox="1"/>
              <p:nvPr/>
            </p:nvSpPr>
            <p:spPr>
              <a:xfrm>
                <a:off x="6968290" y="1689104"/>
                <a:ext cx="2329313" cy="329782"/>
              </a:xfrm>
              <a:prstGeom prst="rect">
                <a:avLst/>
              </a:prstGeom>
              <a:noFill/>
            </p:spPr>
            <p:txBody>
              <a:bodyPr wrap="square" rtlCol="0">
                <a:spAutoFit/>
              </a:bodyPr>
              <a:lstStyle/>
              <a:p>
                <a:r>
                  <a:rPr lang="zh-CN" altLang="en-US" sz="975" b="1" dirty="0">
                    <a:solidFill>
                      <a:schemeClr val="tx1">
                        <a:lumMod val="75000"/>
                        <a:lumOff val="25000"/>
                      </a:schemeClr>
                    </a:solidFill>
                    <a:cs typeface="+mn-ea"/>
                    <a:sym typeface="+mn-lt"/>
                  </a:rPr>
                  <a:t>输入标题</a:t>
                </a:r>
              </a:p>
            </p:txBody>
          </p:sp>
          <p:sp>
            <p:nvSpPr>
              <p:cNvPr id="44" name="文本框 11"/>
              <p:cNvSpPr txBox="1"/>
              <p:nvPr/>
            </p:nvSpPr>
            <p:spPr>
              <a:xfrm>
                <a:off x="6968290" y="2029520"/>
                <a:ext cx="3272589" cy="864412"/>
              </a:xfrm>
              <a:prstGeom prst="rect">
                <a:avLst/>
              </a:prstGeom>
              <a:noFill/>
            </p:spPr>
            <p:txBody>
              <a:bodyPr wrap="square" rtlCol="0">
                <a:spAutoFit/>
              </a:bodyPr>
              <a:lstStyle/>
              <a:p>
                <a:r>
                  <a:rPr lang="zh-CN" altLang="en-US" sz="882" dirty="0">
                    <a:solidFill>
                      <a:schemeClr val="tx1">
                        <a:lumMod val="75000"/>
                        <a:lumOff val="25000"/>
                      </a:schemeClr>
                    </a:solidFill>
                    <a:cs typeface="+mn-ea"/>
                    <a:sym typeface="+mn-lt"/>
                  </a:rPr>
                  <a:t>在此输入详细介绍，以表达项目工作的详细资料和文字信息。在此输入详细介绍，以表达项目工作的详细资料和文字信息。</a:t>
                </a:r>
              </a:p>
              <a:p>
                <a:endParaRPr lang="zh-CN" altLang="en-US" sz="882" dirty="0">
                  <a:solidFill>
                    <a:schemeClr val="tx1">
                      <a:lumMod val="75000"/>
                      <a:lumOff val="25000"/>
                    </a:schemeClr>
                  </a:solidFill>
                  <a:cs typeface="+mn-ea"/>
                  <a:sym typeface="+mn-lt"/>
                </a:endParaRPr>
              </a:p>
            </p:txBody>
          </p:sp>
        </p:grpSp>
      </p:grpSp>
      <p:cxnSp>
        <p:nvCxnSpPr>
          <p:cNvPr id="45" name="直接连接符 44"/>
          <p:cNvCxnSpPr/>
          <p:nvPr/>
        </p:nvCxnSpPr>
        <p:spPr>
          <a:xfrm>
            <a:off x="5336726" y="2190794"/>
            <a:ext cx="2433498" cy="0"/>
          </a:xfrm>
          <a:prstGeom prst="line">
            <a:avLst/>
          </a:prstGeom>
          <a:ln w="9525">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6" name="组合 45"/>
          <p:cNvGrpSpPr/>
          <p:nvPr/>
        </p:nvGrpSpPr>
        <p:grpSpPr>
          <a:xfrm>
            <a:off x="1113997" y="1852225"/>
            <a:ext cx="3078462" cy="1211339"/>
            <a:chOff x="1524357" y="2822974"/>
            <a:chExt cx="4188647" cy="1648184"/>
          </a:xfrm>
        </p:grpSpPr>
        <p:sp>
          <p:nvSpPr>
            <p:cNvPr id="47" name="文本框 75"/>
            <p:cNvSpPr txBox="1"/>
            <p:nvPr/>
          </p:nvSpPr>
          <p:spPr>
            <a:xfrm>
              <a:off x="4796946" y="2868141"/>
              <a:ext cx="916058" cy="1603017"/>
            </a:xfrm>
            <a:prstGeom prst="rect">
              <a:avLst/>
            </a:prstGeom>
            <a:noFill/>
          </p:spPr>
          <p:txBody>
            <a:bodyPr wrap="square" rtlCol="0">
              <a:spAutoFit/>
            </a:bodyPr>
            <a:lstStyle/>
            <a:p>
              <a:pPr algn="ctr"/>
              <a:r>
                <a:rPr lang="en-US" altLang="zh-CN" sz="3528" dirty="0">
                  <a:solidFill>
                    <a:schemeClr val="tx1">
                      <a:lumMod val="75000"/>
                      <a:lumOff val="25000"/>
                    </a:schemeClr>
                  </a:solidFill>
                  <a:cs typeface="+mn-ea"/>
                  <a:sym typeface="+mn-lt"/>
                </a:rPr>
                <a:t>02</a:t>
              </a:r>
            </a:p>
          </p:txBody>
        </p:sp>
        <p:grpSp>
          <p:nvGrpSpPr>
            <p:cNvPr id="48" name="组合 47"/>
            <p:cNvGrpSpPr/>
            <p:nvPr/>
          </p:nvGrpSpPr>
          <p:grpSpPr>
            <a:xfrm>
              <a:off x="1524357" y="2822974"/>
              <a:ext cx="3272589" cy="1047756"/>
              <a:chOff x="6968290" y="1661481"/>
              <a:chExt cx="3272589" cy="1047756"/>
            </a:xfrm>
          </p:grpSpPr>
          <p:sp>
            <p:nvSpPr>
              <p:cNvPr id="49" name="文本框 77"/>
              <p:cNvSpPr txBox="1"/>
              <p:nvPr/>
            </p:nvSpPr>
            <p:spPr>
              <a:xfrm>
                <a:off x="7911566" y="1661481"/>
                <a:ext cx="2329313" cy="433427"/>
              </a:xfrm>
              <a:prstGeom prst="rect">
                <a:avLst/>
              </a:prstGeom>
              <a:noFill/>
            </p:spPr>
            <p:txBody>
              <a:bodyPr wrap="square" rtlCol="0">
                <a:spAutoFit/>
              </a:bodyPr>
              <a:lstStyle/>
              <a:p>
                <a:pPr algn="r"/>
                <a:r>
                  <a:rPr lang="zh-CN" altLang="en-US" sz="1470" b="1" dirty="0">
                    <a:solidFill>
                      <a:schemeClr val="tx1">
                        <a:lumMod val="75000"/>
                        <a:lumOff val="25000"/>
                      </a:schemeClr>
                    </a:solidFill>
                    <a:cs typeface="+mn-ea"/>
                    <a:sym typeface="+mn-lt"/>
                  </a:rPr>
                  <a:t>输入标题</a:t>
                </a:r>
              </a:p>
            </p:txBody>
          </p:sp>
          <p:sp>
            <p:nvSpPr>
              <p:cNvPr id="50" name="文本框 80"/>
              <p:cNvSpPr txBox="1"/>
              <p:nvPr/>
            </p:nvSpPr>
            <p:spPr>
              <a:xfrm>
                <a:off x="6968290" y="2029521"/>
                <a:ext cx="3272589" cy="679716"/>
              </a:xfrm>
              <a:prstGeom prst="rect">
                <a:avLst/>
              </a:prstGeom>
              <a:noFill/>
            </p:spPr>
            <p:txBody>
              <a:bodyPr wrap="square" rtlCol="0">
                <a:spAutoFit/>
              </a:bodyPr>
              <a:lstStyle/>
              <a:p>
                <a:r>
                  <a:rPr lang="zh-CN" altLang="en-US" sz="882" dirty="0">
                    <a:solidFill>
                      <a:schemeClr val="tx1">
                        <a:lumMod val="75000"/>
                        <a:lumOff val="25000"/>
                      </a:schemeClr>
                    </a:solidFill>
                    <a:cs typeface="+mn-ea"/>
                    <a:sym typeface="+mn-lt"/>
                  </a:rPr>
                  <a:t>由在此输入详细介绍，以表达项目工作的详细资料和文字信息。在此输入详细介绍，以表达项目工作的详细资料和文字信息。</a:t>
                </a:r>
              </a:p>
            </p:txBody>
          </p:sp>
        </p:grpSp>
      </p:grpSp>
      <p:cxnSp>
        <p:nvCxnSpPr>
          <p:cNvPr id="51" name="直接连接符 50"/>
          <p:cNvCxnSpPr/>
          <p:nvPr/>
        </p:nvCxnSpPr>
        <p:spPr>
          <a:xfrm>
            <a:off x="1277597" y="2989375"/>
            <a:ext cx="2433498" cy="0"/>
          </a:xfrm>
          <a:prstGeom prst="line">
            <a:avLst/>
          </a:prstGeom>
          <a:ln w="9525">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52" name="组合 51"/>
          <p:cNvGrpSpPr/>
          <p:nvPr/>
        </p:nvGrpSpPr>
        <p:grpSpPr>
          <a:xfrm>
            <a:off x="4820190" y="2653743"/>
            <a:ext cx="3013700" cy="1221057"/>
            <a:chOff x="6567113" y="3913546"/>
            <a:chExt cx="4100531" cy="1661408"/>
          </a:xfrm>
        </p:grpSpPr>
        <p:sp>
          <p:nvSpPr>
            <p:cNvPr id="53" name="文本框 101"/>
            <p:cNvSpPr txBox="1"/>
            <p:nvPr/>
          </p:nvSpPr>
          <p:spPr>
            <a:xfrm>
              <a:off x="6567113" y="3971937"/>
              <a:ext cx="916058" cy="1603017"/>
            </a:xfrm>
            <a:prstGeom prst="rect">
              <a:avLst/>
            </a:prstGeom>
            <a:noFill/>
          </p:spPr>
          <p:txBody>
            <a:bodyPr wrap="square" rtlCol="0">
              <a:spAutoFit/>
            </a:bodyPr>
            <a:lstStyle/>
            <a:p>
              <a:pPr algn="ctr"/>
              <a:r>
                <a:rPr lang="en-US" altLang="zh-CN" sz="3528" dirty="0">
                  <a:solidFill>
                    <a:schemeClr val="tx1">
                      <a:lumMod val="75000"/>
                      <a:lumOff val="25000"/>
                    </a:schemeClr>
                  </a:solidFill>
                  <a:cs typeface="+mn-ea"/>
                  <a:sym typeface="+mn-lt"/>
                </a:rPr>
                <a:t>03</a:t>
              </a:r>
            </a:p>
          </p:txBody>
        </p:sp>
        <p:grpSp>
          <p:nvGrpSpPr>
            <p:cNvPr id="54" name="组合 53"/>
            <p:cNvGrpSpPr/>
            <p:nvPr/>
          </p:nvGrpSpPr>
          <p:grpSpPr>
            <a:xfrm>
              <a:off x="7395055" y="3913546"/>
              <a:ext cx="3272589" cy="1245675"/>
              <a:chOff x="6968290" y="1648257"/>
              <a:chExt cx="3272589" cy="1245675"/>
            </a:xfrm>
          </p:grpSpPr>
          <p:sp>
            <p:nvSpPr>
              <p:cNvPr id="55" name="文本框 103"/>
              <p:cNvSpPr txBox="1"/>
              <p:nvPr/>
            </p:nvSpPr>
            <p:spPr>
              <a:xfrm>
                <a:off x="6968290" y="1648257"/>
                <a:ext cx="2329313" cy="433427"/>
              </a:xfrm>
              <a:prstGeom prst="rect">
                <a:avLst/>
              </a:prstGeom>
              <a:noFill/>
            </p:spPr>
            <p:txBody>
              <a:bodyPr wrap="square" rtlCol="0">
                <a:spAutoFit/>
              </a:bodyPr>
              <a:lstStyle/>
              <a:p>
                <a:r>
                  <a:rPr lang="zh-CN" altLang="en-US" sz="1470" b="1" dirty="0">
                    <a:solidFill>
                      <a:schemeClr val="tx1">
                        <a:lumMod val="75000"/>
                        <a:lumOff val="25000"/>
                      </a:schemeClr>
                    </a:solidFill>
                    <a:cs typeface="+mn-ea"/>
                    <a:sym typeface="+mn-lt"/>
                  </a:rPr>
                  <a:t>输入标题</a:t>
                </a:r>
              </a:p>
            </p:txBody>
          </p:sp>
          <p:sp>
            <p:nvSpPr>
              <p:cNvPr id="56" name="文本框 104"/>
              <p:cNvSpPr txBox="1"/>
              <p:nvPr/>
            </p:nvSpPr>
            <p:spPr>
              <a:xfrm>
                <a:off x="6968290" y="2029521"/>
                <a:ext cx="3272589" cy="864411"/>
              </a:xfrm>
              <a:prstGeom prst="rect">
                <a:avLst/>
              </a:prstGeom>
              <a:noFill/>
            </p:spPr>
            <p:txBody>
              <a:bodyPr wrap="square" rtlCol="0">
                <a:spAutoFit/>
              </a:bodyPr>
              <a:lstStyle/>
              <a:p>
                <a:r>
                  <a:rPr lang="zh-CN" altLang="en-US" sz="882" dirty="0">
                    <a:solidFill>
                      <a:schemeClr val="tx1">
                        <a:lumMod val="75000"/>
                        <a:lumOff val="25000"/>
                      </a:schemeClr>
                    </a:solidFill>
                    <a:cs typeface="+mn-ea"/>
                    <a:sym typeface="+mn-lt"/>
                  </a:rPr>
                  <a:t>在此输入详细介绍，以表达项目工作的详细资料和文字信息。在此输入详细介绍，以表达项目工作的详细资料和文字信息。</a:t>
                </a:r>
              </a:p>
              <a:p>
                <a:endParaRPr lang="zh-CN" altLang="en-US" sz="882" dirty="0">
                  <a:solidFill>
                    <a:schemeClr val="tx1">
                      <a:lumMod val="75000"/>
                      <a:lumOff val="25000"/>
                    </a:schemeClr>
                  </a:solidFill>
                  <a:cs typeface="+mn-ea"/>
                  <a:sym typeface="+mn-lt"/>
                </a:endParaRPr>
              </a:p>
            </p:txBody>
          </p:sp>
        </p:grpSp>
      </p:grpSp>
      <p:cxnSp>
        <p:nvCxnSpPr>
          <p:cNvPr id="57" name="直接连接符 56"/>
          <p:cNvCxnSpPr/>
          <p:nvPr/>
        </p:nvCxnSpPr>
        <p:spPr>
          <a:xfrm>
            <a:off x="5336726" y="3778224"/>
            <a:ext cx="2433498" cy="0"/>
          </a:xfrm>
          <a:prstGeom prst="line">
            <a:avLst/>
          </a:prstGeom>
          <a:ln w="9525">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58" name="组合 57"/>
          <p:cNvGrpSpPr/>
          <p:nvPr/>
        </p:nvGrpSpPr>
        <p:grpSpPr>
          <a:xfrm>
            <a:off x="1123312" y="3529955"/>
            <a:ext cx="3078462" cy="1202470"/>
            <a:chOff x="1524357" y="2835043"/>
            <a:chExt cx="4188647" cy="1636116"/>
          </a:xfrm>
        </p:grpSpPr>
        <p:sp>
          <p:nvSpPr>
            <p:cNvPr id="59" name="文本框 75"/>
            <p:cNvSpPr txBox="1"/>
            <p:nvPr/>
          </p:nvSpPr>
          <p:spPr>
            <a:xfrm>
              <a:off x="4796946" y="2868142"/>
              <a:ext cx="916058" cy="1603017"/>
            </a:xfrm>
            <a:prstGeom prst="rect">
              <a:avLst/>
            </a:prstGeom>
            <a:noFill/>
          </p:spPr>
          <p:txBody>
            <a:bodyPr wrap="square" rtlCol="0">
              <a:spAutoFit/>
            </a:bodyPr>
            <a:lstStyle/>
            <a:p>
              <a:pPr algn="ctr"/>
              <a:r>
                <a:rPr lang="en-US" altLang="zh-CN" sz="3528" dirty="0">
                  <a:solidFill>
                    <a:schemeClr val="tx1">
                      <a:lumMod val="75000"/>
                      <a:lumOff val="25000"/>
                    </a:schemeClr>
                  </a:solidFill>
                  <a:cs typeface="+mn-ea"/>
                  <a:sym typeface="+mn-lt"/>
                </a:rPr>
                <a:t>04</a:t>
              </a:r>
            </a:p>
          </p:txBody>
        </p:sp>
        <p:grpSp>
          <p:nvGrpSpPr>
            <p:cNvPr id="60" name="组合 59"/>
            <p:cNvGrpSpPr/>
            <p:nvPr/>
          </p:nvGrpSpPr>
          <p:grpSpPr>
            <a:xfrm>
              <a:off x="1524357" y="2835043"/>
              <a:ext cx="3272589" cy="1035687"/>
              <a:chOff x="6968290" y="1673550"/>
              <a:chExt cx="3272589" cy="1035687"/>
            </a:xfrm>
          </p:grpSpPr>
          <p:sp>
            <p:nvSpPr>
              <p:cNvPr id="61" name="文本框 77"/>
              <p:cNvSpPr txBox="1"/>
              <p:nvPr/>
            </p:nvSpPr>
            <p:spPr>
              <a:xfrm>
                <a:off x="7911566" y="1673550"/>
                <a:ext cx="2329313" cy="433427"/>
              </a:xfrm>
              <a:prstGeom prst="rect">
                <a:avLst/>
              </a:prstGeom>
              <a:noFill/>
            </p:spPr>
            <p:txBody>
              <a:bodyPr wrap="square" rtlCol="0">
                <a:spAutoFit/>
              </a:bodyPr>
              <a:lstStyle/>
              <a:p>
                <a:pPr algn="r"/>
                <a:r>
                  <a:rPr lang="zh-CN" altLang="en-US" sz="1470" b="1" dirty="0">
                    <a:solidFill>
                      <a:schemeClr val="tx1">
                        <a:lumMod val="75000"/>
                        <a:lumOff val="25000"/>
                      </a:schemeClr>
                    </a:solidFill>
                    <a:cs typeface="+mn-ea"/>
                    <a:sym typeface="+mn-lt"/>
                  </a:rPr>
                  <a:t>输入标题</a:t>
                </a:r>
              </a:p>
            </p:txBody>
          </p:sp>
          <p:sp>
            <p:nvSpPr>
              <p:cNvPr id="62" name="文本框 80"/>
              <p:cNvSpPr txBox="1"/>
              <p:nvPr/>
            </p:nvSpPr>
            <p:spPr>
              <a:xfrm>
                <a:off x="6968290" y="2029521"/>
                <a:ext cx="3272589" cy="679716"/>
              </a:xfrm>
              <a:prstGeom prst="rect">
                <a:avLst/>
              </a:prstGeom>
              <a:noFill/>
            </p:spPr>
            <p:txBody>
              <a:bodyPr wrap="square" rtlCol="0">
                <a:spAutoFit/>
              </a:bodyPr>
              <a:lstStyle/>
              <a:p>
                <a:r>
                  <a:rPr lang="zh-CN" altLang="en-US" sz="882" dirty="0">
                    <a:solidFill>
                      <a:schemeClr val="tx1">
                        <a:lumMod val="75000"/>
                        <a:lumOff val="25000"/>
                      </a:schemeClr>
                    </a:solidFill>
                    <a:cs typeface="+mn-ea"/>
                    <a:sym typeface="+mn-lt"/>
                  </a:rPr>
                  <a:t>由在此输入详细介绍，以表达项目工作的详细资料和文字信息。在此输入详细介绍，以表达项目工作的详细资料和文字信息。</a:t>
                </a:r>
              </a:p>
            </p:txBody>
          </p:sp>
        </p:grpSp>
      </p:grpSp>
      <p:grpSp>
        <p:nvGrpSpPr>
          <p:cNvPr id="63" name="组合 62"/>
          <p:cNvGrpSpPr/>
          <p:nvPr/>
        </p:nvGrpSpPr>
        <p:grpSpPr>
          <a:xfrm>
            <a:off x="4320040" y="3303387"/>
            <a:ext cx="825386" cy="957448"/>
            <a:chOff x="5550606" y="4704901"/>
            <a:chExt cx="1123045" cy="1302732"/>
          </a:xfrm>
        </p:grpSpPr>
        <p:sp>
          <p:nvSpPr>
            <p:cNvPr id="64" name="六边形 63"/>
            <p:cNvSpPr/>
            <p:nvPr/>
          </p:nvSpPr>
          <p:spPr>
            <a:xfrm rot="5400000">
              <a:off x="5460763" y="4794744"/>
              <a:ext cx="1302732" cy="1123045"/>
            </a:xfrm>
            <a:prstGeom prst="hexagon">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solidFill>
                  <a:schemeClr val="bg1">
                    <a:lumMod val="50000"/>
                  </a:schemeClr>
                </a:solidFill>
                <a:cs typeface="+mn-ea"/>
                <a:sym typeface="+mn-lt"/>
              </a:endParaRPr>
            </a:p>
          </p:txBody>
        </p:sp>
        <p:grpSp>
          <p:nvGrpSpPr>
            <p:cNvPr id="65" name="组合 64"/>
            <p:cNvGrpSpPr/>
            <p:nvPr/>
          </p:nvGrpSpPr>
          <p:grpSpPr>
            <a:xfrm>
              <a:off x="5923329" y="5169661"/>
              <a:ext cx="348517" cy="446576"/>
              <a:chOff x="3095876" y="2479873"/>
              <a:chExt cx="366231" cy="470769"/>
            </a:xfrm>
          </p:grpSpPr>
          <p:sp>
            <p:nvSpPr>
              <p:cNvPr id="66" name="Freeform 108"/>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554936">
                  <a:defRPr/>
                </a:pPr>
                <a:endParaRPr lang="zh-CN" altLang="en-US" sz="1103">
                  <a:solidFill>
                    <a:schemeClr val="bg1">
                      <a:lumMod val="50000"/>
                    </a:schemeClr>
                  </a:solidFill>
                  <a:cs typeface="+mn-ea"/>
                  <a:sym typeface="+mn-lt"/>
                </a:endParaRPr>
              </a:p>
            </p:txBody>
          </p:sp>
          <p:sp>
            <p:nvSpPr>
              <p:cNvPr id="67"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554936">
                  <a:defRPr/>
                </a:pPr>
                <a:endParaRPr lang="zh-CN" altLang="en-US" sz="1103">
                  <a:solidFill>
                    <a:schemeClr val="bg1">
                      <a:lumMod val="50000"/>
                    </a:schemeClr>
                  </a:solidFill>
                  <a:cs typeface="+mn-ea"/>
                  <a:sym typeface="+mn-lt"/>
                </a:endParaRPr>
              </a:p>
            </p:txBody>
          </p:sp>
          <p:sp>
            <p:nvSpPr>
              <p:cNvPr id="68"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7204" tIns="33602" rIns="67204" bIns="33602"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554936">
                  <a:defRPr/>
                </a:pPr>
                <a:endParaRPr lang="zh-CN" altLang="en-US" sz="1103">
                  <a:solidFill>
                    <a:schemeClr val="bg1">
                      <a:lumMod val="50000"/>
                    </a:schemeClr>
                  </a:solidFill>
                  <a:cs typeface="+mn-ea"/>
                  <a:sym typeface="+mn-lt"/>
                </a:endParaRPr>
              </a:p>
            </p:txBody>
          </p:sp>
          <p:sp>
            <p:nvSpPr>
              <p:cNvPr id="69"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7204" tIns="33602" rIns="67204" bIns="33602"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554936">
                  <a:defRPr/>
                </a:pPr>
                <a:endParaRPr lang="zh-CN" altLang="en-US" sz="1103">
                  <a:solidFill>
                    <a:schemeClr val="bg1">
                      <a:lumMod val="50000"/>
                    </a:schemeClr>
                  </a:solidFill>
                  <a:cs typeface="+mn-ea"/>
                  <a:sym typeface="+mn-lt"/>
                </a:endParaRPr>
              </a:p>
            </p:txBody>
          </p:sp>
        </p:grpSp>
      </p:grpSp>
    </p:spTree>
    <p:extLst>
      <p:ext uri="{BB962C8B-B14F-4D97-AF65-F5344CB8AC3E}">
        <p14:creationId xmlns:p14="http://schemas.microsoft.com/office/powerpoint/2010/main" val="146500059"/>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49" presetClass="entr" presetSubtype="0" decel="100000" fill="hold" nodeType="after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p:cTn id="15" dur="500" fill="hold"/>
                                        <p:tgtEl>
                                          <p:spTgt spid="28"/>
                                        </p:tgtEl>
                                        <p:attrNameLst>
                                          <p:attrName>ppt_w</p:attrName>
                                        </p:attrNameLst>
                                      </p:cBhvr>
                                      <p:tavLst>
                                        <p:tav tm="0">
                                          <p:val>
                                            <p:fltVal val="0"/>
                                          </p:val>
                                        </p:tav>
                                        <p:tav tm="100000">
                                          <p:val>
                                            <p:strVal val="#ppt_w"/>
                                          </p:val>
                                        </p:tav>
                                      </p:tavLst>
                                    </p:anim>
                                    <p:anim calcmode="lin" valueType="num">
                                      <p:cBhvr>
                                        <p:cTn id="16" dur="500" fill="hold"/>
                                        <p:tgtEl>
                                          <p:spTgt spid="28"/>
                                        </p:tgtEl>
                                        <p:attrNameLst>
                                          <p:attrName>ppt_h</p:attrName>
                                        </p:attrNameLst>
                                      </p:cBhvr>
                                      <p:tavLst>
                                        <p:tav tm="0">
                                          <p:val>
                                            <p:fltVal val="0"/>
                                          </p:val>
                                        </p:tav>
                                        <p:tav tm="100000">
                                          <p:val>
                                            <p:strVal val="#ppt_h"/>
                                          </p:val>
                                        </p:tav>
                                      </p:tavLst>
                                    </p:anim>
                                    <p:anim calcmode="lin" valueType="num">
                                      <p:cBhvr>
                                        <p:cTn id="17" dur="500" fill="hold"/>
                                        <p:tgtEl>
                                          <p:spTgt spid="28"/>
                                        </p:tgtEl>
                                        <p:attrNameLst>
                                          <p:attrName>style.rotation</p:attrName>
                                        </p:attrNameLst>
                                      </p:cBhvr>
                                      <p:tavLst>
                                        <p:tav tm="0">
                                          <p:val>
                                            <p:fltVal val="360"/>
                                          </p:val>
                                        </p:tav>
                                        <p:tav tm="100000">
                                          <p:val>
                                            <p:fltVal val="0"/>
                                          </p:val>
                                        </p:tav>
                                      </p:tavLst>
                                    </p:anim>
                                    <p:animEffect transition="in" filter="fade">
                                      <p:cBhvr>
                                        <p:cTn id="18" dur="500"/>
                                        <p:tgtEl>
                                          <p:spTgt spid="28"/>
                                        </p:tgtEl>
                                      </p:cBhvr>
                                    </p:animEffect>
                                  </p:childTnLst>
                                </p:cTn>
                              </p:par>
                            </p:childTnLst>
                          </p:cTn>
                        </p:par>
                        <p:par>
                          <p:cTn id="19" fill="hold">
                            <p:stCondLst>
                              <p:cond delay="1350"/>
                            </p:stCondLst>
                            <p:childTnLst>
                              <p:par>
                                <p:cTn id="20" presetID="22" presetClass="entr" presetSubtype="2" fill="hold"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right)">
                                      <p:cBhvr>
                                        <p:cTn id="22" dur="500"/>
                                        <p:tgtEl>
                                          <p:spTgt spid="39"/>
                                        </p:tgtEl>
                                      </p:cBhvr>
                                    </p:animEffect>
                                  </p:childTnLst>
                                </p:cTn>
                              </p:par>
                            </p:childTnLst>
                          </p:cTn>
                        </p:par>
                        <p:par>
                          <p:cTn id="23" fill="hold">
                            <p:stCondLst>
                              <p:cond delay="1850"/>
                            </p:stCondLst>
                            <p:childTnLst>
                              <p:par>
                                <p:cTn id="24" presetID="12" presetClass="entr" presetSubtype="8" fill="hold" nodeType="after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500"/>
                                        <p:tgtEl>
                                          <p:spTgt spid="40"/>
                                        </p:tgtEl>
                                        <p:attrNameLst>
                                          <p:attrName>ppt_x</p:attrName>
                                        </p:attrNameLst>
                                      </p:cBhvr>
                                      <p:tavLst>
                                        <p:tav tm="0">
                                          <p:val>
                                            <p:strVal val="#ppt_x-#ppt_w*1.125000"/>
                                          </p:val>
                                        </p:tav>
                                        <p:tav tm="100000">
                                          <p:val>
                                            <p:strVal val="#ppt_x"/>
                                          </p:val>
                                        </p:tav>
                                      </p:tavLst>
                                    </p:anim>
                                    <p:animEffect transition="in" filter="wipe(right)">
                                      <p:cBhvr>
                                        <p:cTn id="27" dur="500"/>
                                        <p:tgtEl>
                                          <p:spTgt spid="40"/>
                                        </p:tgtEl>
                                      </p:cBhvr>
                                    </p:animEffect>
                                  </p:childTnLst>
                                </p:cTn>
                              </p:par>
                            </p:childTnLst>
                          </p:cTn>
                        </p:par>
                        <p:par>
                          <p:cTn id="28" fill="hold">
                            <p:stCondLst>
                              <p:cond delay="2350"/>
                            </p:stCondLst>
                            <p:childTnLst>
                              <p:par>
                                <p:cTn id="29" presetID="49" presetClass="entr" presetSubtype="0" decel="100000" fill="hold" nodeType="after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p:cTn id="31" dur="500" fill="hold"/>
                                        <p:tgtEl>
                                          <p:spTgt spid="33"/>
                                        </p:tgtEl>
                                        <p:attrNameLst>
                                          <p:attrName>ppt_w</p:attrName>
                                        </p:attrNameLst>
                                      </p:cBhvr>
                                      <p:tavLst>
                                        <p:tav tm="0">
                                          <p:val>
                                            <p:fltVal val="0"/>
                                          </p:val>
                                        </p:tav>
                                        <p:tav tm="100000">
                                          <p:val>
                                            <p:strVal val="#ppt_w"/>
                                          </p:val>
                                        </p:tav>
                                      </p:tavLst>
                                    </p:anim>
                                    <p:anim calcmode="lin" valueType="num">
                                      <p:cBhvr>
                                        <p:cTn id="32" dur="500" fill="hold"/>
                                        <p:tgtEl>
                                          <p:spTgt spid="33"/>
                                        </p:tgtEl>
                                        <p:attrNameLst>
                                          <p:attrName>ppt_h</p:attrName>
                                        </p:attrNameLst>
                                      </p:cBhvr>
                                      <p:tavLst>
                                        <p:tav tm="0">
                                          <p:val>
                                            <p:fltVal val="0"/>
                                          </p:val>
                                        </p:tav>
                                        <p:tav tm="100000">
                                          <p:val>
                                            <p:strVal val="#ppt_h"/>
                                          </p:val>
                                        </p:tav>
                                      </p:tavLst>
                                    </p:anim>
                                    <p:anim calcmode="lin" valueType="num">
                                      <p:cBhvr>
                                        <p:cTn id="33" dur="500" fill="hold"/>
                                        <p:tgtEl>
                                          <p:spTgt spid="33"/>
                                        </p:tgtEl>
                                        <p:attrNameLst>
                                          <p:attrName>style.rotation</p:attrName>
                                        </p:attrNameLst>
                                      </p:cBhvr>
                                      <p:tavLst>
                                        <p:tav tm="0">
                                          <p:val>
                                            <p:fltVal val="360"/>
                                          </p:val>
                                        </p:tav>
                                        <p:tav tm="100000">
                                          <p:val>
                                            <p:fltVal val="0"/>
                                          </p:val>
                                        </p:tav>
                                      </p:tavLst>
                                    </p:anim>
                                    <p:animEffect transition="in" filter="fade">
                                      <p:cBhvr>
                                        <p:cTn id="34" dur="500"/>
                                        <p:tgtEl>
                                          <p:spTgt spid="33"/>
                                        </p:tgtEl>
                                      </p:cBhvr>
                                    </p:animEffect>
                                  </p:childTnLst>
                                </p:cTn>
                              </p:par>
                            </p:childTnLst>
                          </p:cTn>
                        </p:par>
                        <p:par>
                          <p:cTn id="35" fill="hold">
                            <p:stCondLst>
                              <p:cond delay="2850"/>
                            </p:stCondLst>
                            <p:childTnLst>
                              <p:par>
                                <p:cTn id="36" presetID="22" presetClass="entr" presetSubtype="8" fill="hold" nodeType="after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wipe(left)">
                                      <p:cBhvr>
                                        <p:cTn id="38" dur="500"/>
                                        <p:tgtEl>
                                          <p:spTgt spid="45"/>
                                        </p:tgtEl>
                                      </p:cBhvr>
                                    </p:animEffect>
                                  </p:childTnLst>
                                </p:cTn>
                              </p:par>
                            </p:childTnLst>
                          </p:cTn>
                        </p:par>
                        <p:par>
                          <p:cTn id="39" fill="hold">
                            <p:stCondLst>
                              <p:cond delay="3350"/>
                            </p:stCondLst>
                            <p:childTnLst>
                              <p:par>
                                <p:cTn id="40" presetID="12" presetClass="entr" presetSubtype="2" fill="hold" nodeType="after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additive="base">
                                        <p:cTn id="42" dur="500"/>
                                        <p:tgtEl>
                                          <p:spTgt spid="46"/>
                                        </p:tgtEl>
                                        <p:attrNameLst>
                                          <p:attrName>ppt_x</p:attrName>
                                        </p:attrNameLst>
                                      </p:cBhvr>
                                      <p:tavLst>
                                        <p:tav tm="0">
                                          <p:val>
                                            <p:strVal val="#ppt_x+#ppt_w*1.125000"/>
                                          </p:val>
                                        </p:tav>
                                        <p:tav tm="100000">
                                          <p:val>
                                            <p:strVal val="#ppt_x"/>
                                          </p:val>
                                        </p:tav>
                                      </p:tavLst>
                                    </p:anim>
                                    <p:animEffect transition="in" filter="wipe(left)">
                                      <p:cBhvr>
                                        <p:cTn id="43" dur="500"/>
                                        <p:tgtEl>
                                          <p:spTgt spid="46"/>
                                        </p:tgtEl>
                                      </p:cBhvr>
                                    </p:animEffect>
                                  </p:childTnLst>
                                </p:cTn>
                              </p:par>
                            </p:childTnLst>
                          </p:cTn>
                        </p:par>
                        <p:par>
                          <p:cTn id="44" fill="hold">
                            <p:stCondLst>
                              <p:cond delay="3850"/>
                            </p:stCondLst>
                            <p:childTnLst>
                              <p:par>
                                <p:cTn id="45" presetID="49" presetClass="entr" presetSubtype="0" decel="100000" fill="hold" nodeType="afterEffect">
                                  <p:stCondLst>
                                    <p:cond delay="0"/>
                                  </p:stCondLst>
                                  <p:childTnLst>
                                    <p:set>
                                      <p:cBhvr>
                                        <p:cTn id="46" dur="1" fill="hold">
                                          <p:stCondLst>
                                            <p:cond delay="0"/>
                                          </p:stCondLst>
                                        </p:cTn>
                                        <p:tgtEl>
                                          <p:spTgt spid="36"/>
                                        </p:tgtEl>
                                        <p:attrNameLst>
                                          <p:attrName>style.visibility</p:attrName>
                                        </p:attrNameLst>
                                      </p:cBhvr>
                                      <p:to>
                                        <p:strVal val="visible"/>
                                      </p:to>
                                    </p:set>
                                    <p:anim calcmode="lin" valueType="num">
                                      <p:cBhvr>
                                        <p:cTn id="47" dur="500" fill="hold"/>
                                        <p:tgtEl>
                                          <p:spTgt spid="36"/>
                                        </p:tgtEl>
                                        <p:attrNameLst>
                                          <p:attrName>ppt_w</p:attrName>
                                        </p:attrNameLst>
                                      </p:cBhvr>
                                      <p:tavLst>
                                        <p:tav tm="0">
                                          <p:val>
                                            <p:fltVal val="0"/>
                                          </p:val>
                                        </p:tav>
                                        <p:tav tm="100000">
                                          <p:val>
                                            <p:strVal val="#ppt_w"/>
                                          </p:val>
                                        </p:tav>
                                      </p:tavLst>
                                    </p:anim>
                                    <p:anim calcmode="lin" valueType="num">
                                      <p:cBhvr>
                                        <p:cTn id="48" dur="500" fill="hold"/>
                                        <p:tgtEl>
                                          <p:spTgt spid="36"/>
                                        </p:tgtEl>
                                        <p:attrNameLst>
                                          <p:attrName>ppt_h</p:attrName>
                                        </p:attrNameLst>
                                      </p:cBhvr>
                                      <p:tavLst>
                                        <p:tav tm="0">
                                          <p:val>
                                            <p:fltVal val="0"/>
                                          </p:val>
                                        </p:tav>
                                        <p:tav tm="100000">
                                          <p:val>
                                            <p:strVal val="#ppt_h"/>
                                          </p:val>
                                        </p:tav>
                                      </p:tavLst>
                                    </p:anim>
                                    <p:anim calcmode="lin" valueType="num">
                                      <p:cBhvr>
                                        <p:cTn id="49" dur="500" fill="hold"/>
                                        <p:tgtEl>
                                          <p:spTgt spid="36"/>
                                        </p:tgtEl>
                                        <p:attrNameLst>
                                          <p:attrName>style.rotation</p:attrName>
                                        </p:attrNameLst>
                                      </p:cBhvr>
                                      <p:tavLst>
                                        <p:tav tm="0">
                                          <p:val>
                                            <p:fltVal val="360"/>
                                          </p:val>
                                        </p:tav>
                                        <p:tav tm="100000">
                                          <p:val>
                                            <p:fltVal val="0"/>
                                          </p:val>
                                        </p:tav>
                                      </p:tavLst>
                                    </p:anim>
                                    <p:animEffect transition="in" filter="fade">
                                      <p:cBhvr>
                                        <p:cTn id="50" dur="500"/>
                                        <p:tgtEl>
                                          <p:spTgt spid="36"/>
                                        </p:tgtEl>
                                      </p:cBhvr>
                                    </p:animEffect>
                                  </p:childTnLst>
                                </p:cTn>
                              </p:par>
                            </p:childTnLst>
                          </p:cTn>
                        </p:par>
                        <p:par>
                          <p:cTn id="51" fill="hold">
                            <p:stCondLst>
                              <p:cond delay="4350"/>
                            </p:stCondLst>
                            <p:childTnLst>
                              <p:par>
                                <p:cTn id="52" presetID="22" presetClass="entr" presetSubtype="2" fill="hold" nodeType="afterEffect">
                                  <p:stCondLst>
                                    <p:cond delay="0"/>
                                  </p:stCondLst>
                                  <p:childTnLst>
                                    <p:set>
                                      <p:cBhvr>
                                        <p:cTn id="53" dur="1" fill="hold">
                                          <p:stCondLst>
                                            <p:cond delay="0"/>
                                          </p:stCondLst>
                                        </p:cTn>
                                        <p:tgtEl>
                                          <p:spTgt spid="51"/>
                                        </p:tgtEl>
                                        <p:attrNameLst>
                                          <p:attrName>style.visibility</p:attrName>
                                        </p:attrNameLst>
                                      </p:cBhvr>
                                      <p:to>
                                        <p:strVal val="visible"/>
                                      </p:to>
                                    </p:set>
                                    <p:animEffect transition="in" filter="wipe(right)">
                                      <p:cBhvr>
                                        <p:cTn id="54" dur="500"/>
                                        <p:tgtEl>
                                          <p:spTgt spid="51"/>
                                        </p:tgtEl>
                                      </p:cBhvr>
                                    </p:animEffect>
                                  </p:childTnLst>
                                </p:cTn>
                              </p:par>
                            </p:childTnLst>
                          </p:cTn>
                        </p:par>
                        <p:par>
                          <p:cTn id="55" fill="hold">
                            <p:stCondLst>
                              <p:cond delay="4850"/>
                            </p:stCondLst>
                            <p:childTnLst>
                              <p:par>
                                <p:cTn id="56" presetID="12" presetClass="entr" presetSubtype="8" fill="hold" nodeType="afterEffect">
                                  <p:stCondLst>
                                    <p:cond delay="0"/>
                                  </p:stCondLst>
                                  <p:childTnLst>
                                    <p:set>
                                      <p:cBhvr>
                                        <p:cTn id="57" dur="1" fill="hold">
                                          <p:stCondLst>
                                            <p:cond delay="0"/>
                                          </p:stCondLst>
                                        </p:cTn>
                                        <p:tgtEl>
                                          <p:spTgt spid="52"/>
                                        </p:tgtEl>
                                        <p:attrNameLst>
                                          <p:attrName>style.visibility</p:attrName>
                                        </p:attrNameLst>
                                      </p:cBhvr>
                                      <p:to>
                                        <p:strVal val="visible"/>
                                      </p:to>
                                    </p:set>
                                    <p:anim calcmode="lin" valueType="num">
                                      <p:cBhvr additive="base">
                                        <p:cTn id="58" dur="500"/>
                                        <p:tgtEl>
                                          <p:spTgt spid="52"/>
                                        </p:tgtEl>
                                        <p:attrNameLst>
                                          <p:attrName>ppt_x</p:attrName>
                                        </p:attrNameLst>
                                      </p:cBhvr>
                                      <p:tavLst>
                                        <p:tav tm="0">
                                          <p:val>
                                            <p:strVal val="#ppt_x-#ppt_w*1.125000"/>
                                          </p:val>
                                        </p:tav>
                                        <p:tav tm="100000">
                                          <p:val>
                                            <p:strVal val="#ppt_x"/>
                                          </p:val>
                                        </p:tav>
                                      </p:tavLst>
                                    </p:anim>
                                    <p:animEffect transition="in" filter="wipe(right)">
                                      <p:cBhvr>
                                        <p:cTn id="59" dur="500"/>
                                        <p:tgtEl>
                                          <p:spTgt spid="52"/>
                                        </p:tgtEl>
                                      </p:cBhvr>
                                    </p:animEffect>
                                  </p:childTnLst>
                                </p:cTn>
                              </p:par>
                            </p:childTnLst>
                          </p:cTn>
                        </p:par>
                        <p:par>
                          <p:cTn id="60" fill="hold">
                            <p:stCondLst>
                              <p:cond delay="5350"/>
                            </p:stCondLst>
                            <p:childTnLst>
                              <p:par>
                                <p:cTn id="61" presetID="49" presetClass="entr" presetSubtype="0" decel="100000" fill="hold" nodeType="afterEffect">
                                  <p:stCondLst>
                                    <p:cond delay="0"/>
                                  </p:stCondLst>
                                  <p:childTnLst>
                                    <p:set>
                                      <p:cBhvr>
                                        <p:cTn id="62" dur="1" fill="hold">
                                          <p:stCondLst>
                                            <p:cond delay="0"/>
                                          </p:stCondLst>
                                        </p:cTn>
                                        <p:tgtEl>
                                          <p:spTgt spid="63"/>
                                        </p:tgtEl>
                                        <p:attrNameLst>
                                          <p:attrName>style.visibility</p:attrName>
                                        </p:attrNameLst>
                                      </p:cBhvr>
                                      <p:to>
                                        <p:strVal val="visible"/>
                                      </p:to>
                                    </p:set>
                                    <p:anim calcmode="lin" valueType="num">
                                      <p:cBhvr>
                                        <p:cTn id="63" dur="500" fill="hold"/>
                                        <p:tgtEl>
                                          <p:spTgt spid="63"/>
                                        </p:tgtEl>
                                        <p:attrNameLst>
                                          <p:attrName>ppt_w</p:attrName>
                                        </p:attrNameLst>
                                      </p:cBhvr>
                                      <p:tavLst>
                                        <p:tav tm="0">
                                          <p:val>
                                            <p:fltVal val="0"/>
                                          </p:val>
                                        </p:tav>
                                        <p:tav tm="100000">
                                          <p:val>
                                            <p:strVal val="#ppt_w"/>
                                          </p:val>
                                        </p:tav>
                                      </p:tavLst>
                                    </p:anim>
                                    <p:anim calcmode="lin" valueType="num">
                                      <p:cBhvr>
                                        <p:cTn id="64" dur="500" fill="hold"/>
                                        <p:tgtEl>
                                          <p:spTgt spid="63"/>
                                        </p:tgtEl>
                                        <p:attrNameLst>
                                          <p:attrName>ppt_h</p:attrName>
                                        </p:attrNameLst>
                                      </p:cBhvr>
                                      <p:tavLst>
                                        <p:tav tm="0">
                                          <p:val>
                                            <p:fltVal val="0"/>
                                          </p:val>
                                        </p:tav>
                                        <p:tav tm="100000">
                                          <p:val>
                                            <p:strVal val="#ppt_h"/>
                                          </p:val>
                                        </p:tav>
                                      </p:tavLst>
                                    </p:anim>
                                    <p:anim calcmode="lin" valueType="num">
                                      <p:cBhvr>
                                        <p:cTn id="65" dur="500" fill="hold"/>
                                        <p:tgtEl>
                                          <p:spTgt spid="63"/>
                                        </p:tgtEl>
                                        <p:attrNameLst>
                                          <p:attrName>style.rotation</p:attrName>
                                        </p:attrNameLst>
                                      </p:cBhvr>
                                      <p:tavLst>
                                        <p:tav tm="0">
                                          <p:val>
                                            <p:fltVal val="360"/>
                                          </p:val>
                                        </p:tav>
                                        <p:tav tm="100000">
                                          <p:val>
                                            <p:fltVal val="0"/>
                                          </p:val>
                                        </p:tav>
                                      </p:tavLst>
                                    </p:anim>
                                    <p:animEffect transition="in" filter="fade">
                                      <p:cBhvr>
                                        <p:cTn id="66" dur="500"/>
                                        <p:tgtEl>
                                          <p:spTgt spid="63"/>
                                        </p:tgtEl>
                                      </p:cBhvr>
                                    </p:animEffect>
                                  </p:childTnLst>
                                </p:cTn>
                              </p:par>
                            </p:childTnLst>
                          </p:cTn>
                        </p:par>
                        <p:par>
                          <p:cTn id="67" fill="hold">
                            <p:stCondLst>
                              <p:cond delay="5850"/>
                            </p:stCondLst>
                            <p:childTnLst>
                              <p:par>
                                <p:cTn id="68" presetID="22" presetClass="entr" presetSubtype="8" fill="hold" nodeType="afterEffect">
                                  <p:stCondLst>
                                    <p:cond delay="0"/>
                                  </p:stCondLst>
                                  <p:childTnLst>
                                    <p:set>
                                      <p:cBhvr>
                                        <p:cTn id="69" dur="1" fill="hold">
                                          <p:stCondLst>
                                            <p:cond delay="0"/>
                                          </p:stCondLst>
                                        </p:cTn>
                                        <p:tgtEl>
                                          <p:spTgt spid="57"/>
                                        </p:tgtEl>
                                        <p:attrNameLst>
                                          <p:attrName>style.visibility</p:attrName>
                                        </p:attrNameLst>
                                      </p:cBhvr>
                                      <p:to>
                                        <p:strVal val="visible"/>
                                      </p:to>
                                    </p:set>
                                    <p:animEffect transition="in" filter="wipe(left)">
                                      <p:cBhvr>
                                        <p:cTn id="70" dur="500"/>
                                        <p:tgtEl>
                                          <p:spTgt spid="57"/>
                                        </p:tgtEl>
                                      </p:cBhvr>
                                    </p:animEffect>
                                  </p:childTnLst>
                                </p:cTn>
                              </p:par>
                            </p:childTnLst>
                          </p:cTn>
                        </p:par>
                        <p:par>
                          <p:cTn id="71" fill="hold">
                            <p:stCondLst>
                              <p:cond delay="6350"/>
                            </p:stCondLst>
                            <p:childTnLst>
                              <p:par>
                                <p:cTn id="72" presetID="12" presetClass="entr" presetSubtype="2" fill="hold" nodeType="afterEffect">
                                  <p:stCondLst>
                                    <p:cond delay="0"/>
                                  </p:stCondLst>
                                  <p:childTnLst>
                                    <p:set>
                                      <p:cBhvr>
                                        <p:cTn id="73" dur="1" fill="hold">
                                          <p:stCondLst>
                                            <p:cond delay="0"/>
                                          </p:stCondLst>
                                        </p:cTn>
                                        <p:tgtEl>
                                          <p:spTgt spid="58"/>
                                        </p:tgtEl>
                                        <p:attrNameLst>
                                          <p:attrName>style.visibility</p:attrName>
                                        </p:attrNameLst>
                                      </p:cBhvr>
                                      <p:to>
                                        <p:strVal val="visible"/>
                                      </p:to>
                                    </p:set>
                                    <p:anim calcmode="lin" valueType="num">
                                      <p:cBhvr additive="base">
                                        <p:cTn id="74" dur="500"/>
                                        <p:tgtEl>
                                          <p:spTgt spid="58"/>
                                        </p:tgtEl>
                                        <p:attrNameLst>
                                          <p:attrName>ppt_x</p:attrName>
                                        </p:attrNameLst>
                                      </p:cBhvr>
                                      <p:tavLst>
                                        <p:tav tm="0">
                                          <p:val>
                                            <p:strVal val="#ppt_x+#ppt_w*1.125000"/>
                                          </p:val>
                                        </p:tav>
                                        <p:tav tm="100000">
                                          <p:val>
                                            <p:strVal val="#ppt_x"/>
                                          </p:val>
                                        </p:tav>
                                      </p:tavLst>
                                    </p:anim>
                                    <p:animEffect transition="in" filter="wipe(left)">
                                      <p:cBhvr>
                                        <p:cTn id="75"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49" name="文本框 18"/>
          <p:cNvSpPr txBox="1"/>
          <p:nvPr/>
        </p:nvSpPr>
        <p:spPr>
          <a:xfrm>
            <a:off x="1650882" y="2115955"/>
            <a:ext cx="1441723" cy="805029"/>
          </a:xfrm>
          <a:prstGeom prst="rect">
            <a:avLst/>
          </a:prstGeom>
          <a:noFill/>
          <a:ln>
            <a:noFill/>
          </a:ln>
        </p:spPr>
        <p:txBody>
          <a:bodyPr wrap="square" rtlCol="0">
            <a:spAutoFit/>
          </a:bodyPr>
          <a:lstStyle/>
          <a:p>
            <a:pPr algn="r">
              <a:lnSpc>
                <a:spcPct val="150000"/>
              </a:lnSpc>
            </a:pPr>
            <a:r>
              <a:rPr lang="zh-CN" altLang="en-US" sz="1029" dirty="0">
                <a:solidFill>
                  <a:srgbClr val="2C3637"/>
                </a:solidFill>
                <a:cs typeface="+mn-ea"/>
                <a:sym typeface="+mn-lt"/>
              </a:rPr>
              <a:t>点击输入简要文字内容，文字内容需概括精炼文字内容</a:t>
            </a:r>
            <a:r>
              <a:rPr lang="en-US" altLang="zh-CN" sz="1029" dirty="0">
                <a:solidFill>
                  <a:srgbClr val="2C3637"/>
                </a:solidFill>
                <a:cs typeface="+mn-ea"/>
                <a:sym typeface="+mn-lt"/>
              </a:rPr>
              <a:t>……</a:t>
            </a:r>
            <a:endParaRPr lang="zh-CN" altLang="en-US" sz="1029" b="1" dirty="0">
              <a:solidFill>
                <a:srgbClr val="2C3637"/>
              </a:solidFill>
              <a:cs typeface="+mn-ea"/>
              <a:sym typeface="+mn-lt"/>
            </a:endParaRPr>
          </a:p>
        </p:txBody>
      </p:sp>
      <p:sp>
        <p:nvSpPr>
          <p:cNvPr id="50" name="文本框 19"/>
          <p:cNvSpPr txBox="1"/>
          <p:nvPr/>
        </p:nvSpPr>
        <p:spPr>
          <a:xfrm>
            <a:off x="1867892" y="3289338"/>
            <a:ext cx="1489326" cy="805029"/>
          </a:xfrm>
          <a:prstGeom prst="rect">
            <a:avLst/>
          </a:prstGeom>
          <a:noFill/>
          <a:ln>
            <a:noFill/>
          </a:ln>
        </p:spPr>
        <p:txBody>
          <a:bodyPr wrap="square" rtlCol="0">
            <a:spAutoFit/>
          </a:bodyPr>
          <a:lstStyle/>
          <a:p>
            <a:pPr algn="r">
              <a:lnSpc>
                <a:spcPct val="150000"/>
              </a:lnSpc>
            </a:pPr>
            <a:r>
              <a:rPr lang="zh-CN" altLang="en-US" sz="1029" dirty="0">
                <a:solidFill>
                  <a:srgbClr val="2C3637"/>
                </a:solidFill>
                <a:cs typeface="+mn-ea"/>
                <a:sym typeface="+mn-lt"/>
              </a:rPr>
              <a:t>点击输入简要文字内容，文字内容需概括精炼文字内容</a:t>
            </a:r>
            <a:r>
              <a:rPr lang="en-US" altLang="zh-CN" sz="1029" dirty="0">
                <a:solidFill>
                  <a:srgbClr val="2C3637"/>
                </a:solidFill>
                <a:cs typeface="+mn-ea"/>
                <a:sym typeface="+mn-lt"/>
              </a:rPr>
              <a:t>……</a:t>
            </a:r>
            <a:endParaRPr lang="zh-CN" altLang="en-US" sz="1029" b="1" dirty="0">
              <a:solidFill>
                <a:srgbClr val="2C3637"/>
              </a:solidFill>
              <a:cs typeface="+mn-ea"/>
              <a:sym typeface="+mn-lt"/>
            </a:endParaRPr>
          </a:p>
        </p:txBody>
      </p:sp>
      <p:sp>
        <p:nvSpPr>
          <p:cNvPr id="51" name="文本框 20"/>
          <p:cNvSpPr txBox="1"/>
          <p:nvPr/>
        </p:nvSpPr>
        <p:spPr>
          <a:xfrm>
            <a:off x="5882510" y="1701662"/>
            <a:ext cx="1648094" cy="805029"/>
          </a:xfrm>
          <a:prstGeom prst="rect">
            <a:avLst/>
          </a:prstGeom>
          <a:noFill/>
          <a:ln>
            <a:noFill/>
          </a:ln>
        </p:spPr>
        <p:txBody>
          <a:bodyPr wrap="square" rtlCol="0">
            <a:spAutoFit/>
          </a:bodyPr>
          <a:lstStyle/>
          <a:p>
            <a:pPr>
              <a:lnSpc>
                <a:spcPct val="150000"/>
              </a:lnSpc>
            </a:pPr>
            <a:r>
              <a:rPr lang="zh-CN" altLang="en-US" sz="1029" dirty="0">
                <a:solidFill>
                  <a:srgbClr val="2C3637"/>
                </a:solidFill>
                <a:cs typeface="+mn-ea"/>
                <a:sym typeface="+mn-lt"/>
              </a:rPr>
              <a:t>点击输入简要文字内容，文字内容需概括精炼文字内容</a:t>
            </a:r>
            <a:r>
              <a:rPr lang="en-US" altLang="zh-CN" sz="1029" dirty="0">
                <a:solidFill>
                  <a:srgbClr val="2C3637"/>
                </a:solidFill>
                <a:cs typeface="+mn-ea"/>
                <a:sym typeface="+mn-lt"/>
              </a:rPr>
              <a:t>……</a:t>
            </a:r>
            <a:endParaRPr lang="zh-CN" altLang="en-US" sz="1029" b="1" dirty="0">
              <a:solidFill>
                <a:srgbClr val="2C3637"/>
              </a:solidFill>
              <a:cs typeface="+mn-ea"/>
              <a:sym typeface="+mn-lt"/>
            </a:endParaRPr>
          </a:p>
        </p:txBody>
      </p:sp>
      <p:sp>
        <p:nvSpPr>
          <p:cNvPr id="52" name="文本框 21"/>
          <p:cNvSpPr txBox="1"/>
          <p:nvPr/>
        </p:nvSpPr>
        <p:spPr>
          <a:xfrm>
            <a:off x="6041278" y="3077648"/>
            <a:ext cx="1489326" cy="805029"/>
          </a:xfrm>
          <a:prstGeom prst="rect">
            <a:avLst/>
          </a:prstGeom>
          <a:noFill/>
          <a:ln>
            <a:noFill/>
          </a:ln>
        </p:spPr>
        <p:txBody>
          <a:bodyPr wrap="square" rtlCol="0">
            <a:spAutoFit/>
          </a:bodyPr>
          <a:lstStyle/>
          <a:p>
            <a:pPr>
              <a:lnSpc>
                <a:spcPct val="150000"/>
              </a:lnSpc>
            </a:pPr>
            <a:r>
              <a:rPr lang="zh-CN" altLang="en-US" sz="1029" dirty="0">
                <a:solidFill>
                  <a:srgbClr val="2C3637"/>
                </a:solidFill>
                <a:cs typeface="+mn-ea"/>
                <a:sym typeface="+mn-lt"/>
              </a:rPr>
              <a:t>点击输入简要文字内容，文字内容需概括精炼文字内容</a:t>
            </a:r>
            <a:r>
              <a:rPr lang="en-US" altLang="zh-CN" sz="1029" dirty="0">
                <a:solidFill>
                  <a:srgbClr val="2C3637"/>
                </a:solidFill>
                <a:cs typeface="+mn-ea"/>
                <a:sym typeface="+mn-lt"/>
              </a:rPr>
              <a:t>……</a:t>
            </a:r>
            <a:endParaRPr lang="zh-CN" altLang="en-US" sz="1029" b="1" dirty="0">
              <a:solidFill>
                <a:srgbClr val="2C3637"/>
              </a:solidFill>
              <a:cs typeface="+mn-ea"/>
              <a:sym typeface="+mn-lt"/>
            </a:endParaRPr>
          </a:p>
        </p:txBody>
      </p:sp>
      <p:grpSp>
        <p:nvGrpSpPr>
          <p:cNvPr id="92" name="组合 91"/>
          <p:cNvGrpSpPr/>
          <p:nvPr/>
        </p:nvGrpSpPr>
        <p:grpSpPr>
          <a:xfrm>
            <a:off x="3563888" y="1779662"/>
            <a:ext cx="2042831" cy="2042831"/>
            <a:chOff x="3325860" y="1074902"/>
            <a:chExt cx="2531533" cy="2531533"/>
          </a:xfrm>
        </p:grpSpPr>
        <p:sp>
          <p:nvSpPr>
            <p:cNvPr id="93" name="椭圆 92"/>
            <p:cNvSpPr/>
            <p:nvPr/>
          </p:nvSpPr>
          <p:spPr>
            <a:xfrm>
              <a:off x="3325860" y="1074902"/>
              <a:ext cx="2531533" cy="2531533"/>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cs typeface="+mn-ea"/>
                <a:sym typeface="+mn-lt"/>
              </a:endParaRPr>
            </a:p>
          </p:txBody>
        </p:sp>
        <p:sp>
          <p:nvSpPr>
            <p:cNvPr id="94" name="Freeform 627"/>
            <p:cNvSpPr>
              <a:spLocks noEditPoints="1"/>
            </p:cNvSpPr>
            <p:nvPr/>
          </p:nvSpPr>
          <p:spPr bwMode="auto">
            <a:xfrm>
              <a:off x="4240957" y="1423611"/>
              <a:ext cx="627326" cy="780333"/>
            </a:xfrm>
            <a:custGeom>
              <a:avLst/>
              <a:gdLst>
                <a:gd name="T0" fmla="*/ 7 w 123"/>
                <a:gd name="T1" fmla="*/ 0 h 153"/>
                <a:gd name="T2" fmla="*/ 116 w 123"/>
                <a:gd name="T3" fmla="*/ 0 h 153"/>
                <a:gd name="T4" fmla="*/ 123 w 123"/>
                <a:gd name="T5" fmla="*/ 0 h 153"/>
                <a:gd name="T6" fmla="*/ 123 w 123"/>
                <a:gd name="T7" fmla="*/ 4 h 153"/>
                <a:gd name="T8" fmla="*/ 123 w 123"/>
                <a:gd name="T9" fmla="*/ 146 h 153"/>
                <a:gd name="T10" fmla="*/ 123 w 123"/>
                <a:gd name="T11" fmla="*/ 153 h 153"/>
                <a:gd name="T12" fmla="*/ 116 w 123"/>
                <a:gd name="T13" fmla="*/ 153 h 153"/>
                <a:gd name="T14" fmla="*/ 38 w 123"/>
                <a:gd name="T15" fmla="*/ 153 h 153"/>
                <a:gd name="T16" fmla="*/ 38 w 123"/>
                <a:gd name="T17" fmla="*/ 153 h 153"/>
                <a:gd name="T18" fmla="*/ 36 w 123"/>
                <a:gd name="T19" fmla="*/ 153 h 153"/>
                <a:gd name="T20" fmla="*/ 3 w 123"/>
                <a:gd name="T21" fmla="*/ 127 h 153"/>
                <a:gd name="T22" fmla="*/ 0 w 123"/>
                <a:gd name="T23" fmla="*/ 127 h 153"/>
                <a:gd name="T24" fmla="*/ 0 w 123"/>
                <a:gd name="T25" fmla="*/ 123 h 153"/>
                <a:gd name="T26" fmla="*/ 0 w 123"/>
                <a:gd name="T27" fmla="*/ 4 h 153"/>
                <a:gd name="T28" fmla="*/ 0 w 123"/>
                <a:gd name="T29" fmla="*/ 0 h 153"/>
                <a:gd name="T30" fmla="*/ 7 w 123"/>
                <a:gd name="T31" fmla="*/ 0 h 153"/>
                <a:gd name="T32" fmla="*/ 7 w 123"/>
                <a:gd name="T33" fmla="*/ 0 h 153"/>
                <a:gd name="T34" fmla="*/ 12 w 123"/>
                <a:gd name="T35" fmla="*/ 115 h 153"/>
                <a:gd name="T36" fmla="*/ 33 w 123"/>
                <a:gd name="T37" fmla="*/ 108 h 153"/>
                <a:gd name="T38" fmla="*/ 36 w 123"/>
                <a:gd name="T39" fmla="*/ 108 h 153"/>
                <a:gd name="T40" fmla="*/ 36 w 123"/>
                <a:gd name="T41" fmla="*/ 111 h 153"/>
                <a:gd name="T42" fmla="*/ 45 w 123"/>
                <a:gd name="T43" fmla="*/ 141 h 153"/>
                <a:gd name="T44" fmla="*/ 112 w 123"/>
                <a:gd name="T45" fmla="*/ 141 h 153"/>
                <a:gd name="T46" fmla="*/ 112 w 123"/>
                <a:gd name="T47" fmla="*/ 11 h 153"/>
                <a:gd name="T48" fmla="*/ 12 w 123"/>
                <a:gd name="T49" fmla="*/ 11 h 153"/>
                <a:gd name="T50" fmla="*/ 12 w 123"/>
                <a:gd name="T51" fmla="*/ 115 h 153"/>
                <a:gd name="T52" fmla="*/ 12 w 123"/>
                <a:gd name="T53" fmla="*/ 115 h 153"/>
                <a:gd name="T54" fmla="*/ 38 w 123"/>
                <a:gd name="T55" fmla="*/ 139 h 153"/>
                <a:gd name="T56" fmla="*/ 31 w 123"/>
                <a:gd name="T57" fmla="*/ 115 h 153"/>
                <a:gd name="T58" fmla="*/ 15 w 123"/>
                <a:gd name="T59" fmla="*/ 123 h 153"/>
                <a:gd name="T60" fmla="*/ 38 w 123"/>
                <a:gd name="T61" fmla="*/ 139 h 153"/>
                <a:gd name="T62" fmla="*/ 38 w 123"/>
                <a:gd name="T63" fmla="*/ 139 h 153"/>
                <a:gd name="T64" fmla="*/ 29 w 123"/>
                <a:gd name="T65" fmla="*/ 82 h 153"/>
                <a:gd name="T66" fmla="*/ 29 w 123"/>
                <a:gd name="T67" fmla="*/ 87 h 153"/>
                <a:gd name="T68" fmla="*/ 95 w 123"/>
                <a:gd name="T69" fmla="*/ 87 h 153"/>
                <a:gd name="T70" fmla="*/ 95 w 123"/>
                <a:gd name="T71" fmla="*/ 82 h 153"/>
                <a:gd name="T72" fmla="*/ 29 w 123"/>
                <a:gd name="T73" fmla="*/ 82 h 153"/>
                <a:gd name="T74" fmla="*/ 29 w 123"/>
                <a:gd name="T75" fmla="*/ 82 h 153"/>
                <a:gd name="T76" fmla="*/ 29 w 123"/>
                <a:gd name="T77" fmla="*/ 66 h 153"/>
                <a:gd name="T78" fmla="*/ 29 w 123"/>
                <a:gd name="T79" fmla="*/ 71 h 153"/>
                <a:gd name="T80" fmla="*/ 95 w 123"/>
                <a:gd name="T81" fmla="*/ 71 h 153"/>
                <a:gd name="T82" fmla="*/ 95 w 123"/>
                <a:gd name="T83" fmla="*/ 66 h 153"/>
                <a:gd name="T84" fmla="*/ 29 w 123"/>
                <a:gd name="T85" fmla="*/ 66 h 153"/>
                <a:gd name="T86" fmla="*/ 29 w 123"/>
                <a:gd name="T87" fmla="*/ 66 h 153"/>
                <a:gd name="T88" fmla="*/ 29 w 123"/>
                <a:gd name="T89" fmla="*/ 49 h 153"/>
                <a:gd name="T90" fmla="*/ 29 w 123"/>
                <a:gd name="T91" fmla="*/ 54 h 153"/>
                <a:gd name="T92" fmla="*/ 95 w 123"/>
                <a:gd name="T93" fmla="*/ 54 h 153"/>
                <a:gd name="T94" fmla="*/ 95 w 123"/>
                <a:gd name="T95" fmla="*/ 49 h 153"/>
                <a:gd name="T96" fmla="*/ 29 w 123"/>
                <a:gd name="T97" fmla="*/ 49 h 153"/>
                <a:gd name="T98" fmla="*/ 29 w 123"/>
                <a:gd name="T99" fmla="*/ 49 h 153"/>
                <a:gd name="T100" fmla="*/ 29 w 123"/>
                <a:gd name="T101" fmla="*/ 33 h 153"/>
                <a:gd name="T102" fmla="*/ 29 w 123"/>
                <a:gd name="T103" fmla="*/ 37 h 153"/>
                <a:gd name="T104" fmla="*/ 95 w 123"/>
                <a:gd name="T105" fmla="*/ 37 h 153"/>
                <a:gd name="T106" fmla="*/ 95 w 123"/>
                <a:gd name="T107" fmla="*/ 33 h 153"/>
                <a:gd name="T108" fmla="*/ 29 w 123"/>
                <a:gd name="T109" fmla="*/ 33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53">
                  <a:moveTo>
                    <a:pt x="7" y="0"/>
                  </a:moveTo>
                  <a:lnTo>
                    <a:pt x="116" y="0"/>
                  </a:lnTo>
                  <a:lnTo>
                    <a:pt x="123" y="0"/>
                  </a:lnTo>
                  <a:lnTo>
                    <a:pt x="123" y="4"/>
                  </a:lnTo>
                  <a:lnTo>
                    <a:pt x="123" y="146"/>
                  </a:lnTo>
                  <a:lnTo>
                    <a:pt x="123" y="153"/>
                  </a:lnTo>
                  <a:lnTo>
                    <a:pt x="116" y="153"/>
                  </a:lnTo>
                  <a:lnTo>
                    <a:pt x="38" y="153"/>
                  </a:lnTo>
                  <a:lnTo>
                    <a:pt x="38" y="153"/>
                  </a:lnTo>
                  <a:lnTo>
                    <a:pt x="36" y="153"/>
                  </a:lnTo>
                  <a:lnTo>
                    <a:pt x="3" y="127"/>
                  </a:lnTo>
                  <a:lnTo>
                    <a:pt x="0" y="127"/>
                  </a:lnTo>
                  <a:lnTo>
                    <a:pt x="0" y="123"/>
                  </a:lnTo>
                  <a:lnTo>
                    <a:pt x="0" y="4"/>
                  </a:lnTo>
                  <a:lnTo>
                    <a:pt x="0" y="0"/>
                  </a:lnTo>
                  <a:lnTo>
                    <a:pt x="7" y="0"/>
                  </a:lnTo>
                  <a:lnTo>
                    <a:pt x="7" y="0"/>
                  </a:lnTo>
                  <a:close/>
                  <a:moveTo>
                    <a:pt x="12" y="115"/>
                  </a:moveTo>
                  <a:lnTo>
                    <a:pt x="33" y="108"/>
                  </a:lnTo>
                  <a:lnTo>
                    <a:pt x="36" y="108"/>
                  </a:lnTo>
                  <a:lnTo>
                    <a:pt x="36" y="111"/>
                  </a:lnTo>
                  <a:lnTo>
                    <a:pt x="45" y="141"/>
                  </a:lnTo>
                  <a:lnTo>
                    <a:pt x="112" y="141"/>
                  </a:lnTo>
                  <a:lnTo>
                    <a:pt x="112" y="11"/>
                  </a:lnTo>
                  <a:lnTo>
                    <a:pt x="12" y="11"/>
                  </a:lnTo>
                  <a:lnTo>
                    <a:pt x="12" y="115"/>
                  </a:lnTo>
                  <a:lnTo>
                    <a:pt x="12" y="115"/>
                  </a:lnTo>
                  <a:close/>
                  <a:moveTo>
                    <a:pt x="38" y="139"/>
                  </a:moveTo>
                  <a:lnTo>
                    <a:pt x="31" y="115"/>
                  </a:lnTo>
                  <a:lnTo>
                    <a:pt x="15" y="123"/>
                  </a:lnTo>
                  <a:lnTo>
                    <a:pt x="38" y="139"/>
                  </a:lnTo>
                  <a:lnTo>
                    <a:pt x="38" y="139"/>
                  </a:lnTo>
                  <a:close/>
                  <a:moveTo>
                    <a:pt x="29" y="82"/>
                  </a:moveTo>
                  <a:lnTo>
                    <a:pt x="29" y="87"/>
                  </a:lnTo>
                  <a:lnTo>
                    <a:pt x="95" y="87"/>
                  </a:lnTo>
                  <a:lnTo>
                    <a:pt x="95" y="82"/>
                  </a:lnTo>
                  <a:lnTo>
                    <a:pt x="29" y="82"/>
                  </a:lnTo>
                  <a:lnTo>
                    <a:pt x="29" y="82"/>
                  </a:lnTo>
                  <a:close/>
                  <a:moveTo>
                    <a:pt x="29" y="66"/>
                  </a:moveTo>
                  <a:lnTo>
                    <a:pt x="29" y="71"/>
                  </a:lnTo>
                  <a:lnTo>
                    <a:pt x="95" y="71"/>
                  </a:lnTo>
                  <a:lnTo>
                    <a:pt x="95" y="66"/>
                  </a:lnTo>
                  <a:lnTo>
                    <a:pt x="29" y="66"/>
                  </a:lnTo>
                  <a:lnTo>
                    <a:pt x="29" y="66"/>
                  </a:lnTo>
                  <a:close/>
                  <a:moveTo>
                    <a:pt x="29" y="49"/>
                  </a:moveTo>
                  <a:lnTo>
                    <a:pt x="29" y="54"/>
                  </a:lnTo>
                  <a:lnTo>
                    <a:pt x="95" y="54"/>
                  </a:lnTo>
                  <a:lnTo>
                    <a:pt x="95" y="49"/>
                  </a:lnTo>
                  <a:lnTo>
                    <a:pt x="29" y="49"/>
                  </a:lnTo>
                  <a:lnTo>
                    <a:pt x="29" y="49"/>
                  </a:lnTo>
                  <a:close/>
                  <a:moveTo>
                    <a:pt x="29" y="33"/>
                  </a:moveTo>
                  <a:lnTo>
                    <a:pt x="29" y="37"/>
                  </a:lnTo>
                  <a:lnTo>
                    <a:pt x="95" y="37"/>
                  </a:lnTo>
                  <a:lnTo>
                    <a:pt x="95" y="33"/>
                  </a:lnTo>
                  <a:lnTo>
                    <a:pt x="29" y="33"/>
                  </a:lnTo>
                  <a:close/>
                </a:path>
              </a:pathLst>
            </a:custGeom>
            <a:solidFill>
              <a:schemeClr val="bg1"/>
            </a:solidFill>
            <a:ln>
              <a:noFill/>
            </a:ln>
          </p:spPr>
          <p:txBody>
            <a:bodyPr vert="horz" wrap="square" lIns="50403" tIns="25202" rIns="50403" bIns="25202" numCol="1" anchor="t" anchorCtr="0" compatLnSpc="1"/>
            <a:lstStyle/>
            <a:p>
              <a:endParaRPr lang="zh-CN" altLang="en-US" sz="992">
                <a:cs typeface="+mn-ea"/>
                <a:sym typeface="+mn-lt"/>
              </a:endParaRPr>
            </a:p>
          </p:txBody>
        </p:sp>
        <p:sp>
          <p:nvSpPr>
            <p:cNvPr id="95" name="文本框 23"/>
            <p:cNvSpPr txBox="1"/>
            <p:nvPr/>
          </p:nvSpPr>
          <p:spPr>
            <a:xfrm>
              <a:off x="3505189" y="2198317"/>
              <a:ext cx="2172874" cy="1067617"/>
            </a:xfrm>
            <a:prstGeom prst="rect">
              <a:avLst/>
            </a:prstGeom>
            <a:noFill/>
          </p:spPr>
          <p:txBody>
            <a:bodyPr wrap="square" rtlCol="0">
              <a:spAutoFit/>
            </a:bodyPr>
            <a:lstStyle/>
            <a:p>
              <a:pPr algn="ctr"/>
              <a:r>
                <a:rPr lang="zh-CN" altLang="en-US" sz="1470" b="1" dirty="0">
                  <a:solidFill>
                    <a:schemeClr val="bg1"/>
                  </a:solidFill>
                  <a:cs typeface="+mn-ea"/>
                  <a:sym typeface="+mn-lt"/>
                </a:rPr>
                <a:t>添加标题</a:t>
              </a:r>
            </a:p>
            <a:p>
              <a:pPr algn="ctr"/>
              <a:r>
                <a:rPr lang="zh-CN" altLang="en-US" sz="882" dirty="0">
                  <a:solidFill>
                    <a:schemeClr val="bg1"/>
                  </a:solidFill>
                  <a:cs typeface="+mn-ea"/>
                  <a:sym typeface="+mn-lt"/>
                </a:rPr>
                <a:t>在此输入详细文字介绍，在此输入详细文字介绍</a:t>
              </a:r>
            </a:p>
            <a:p>
              <a:pPr algn="ctr"/>
              <a:r>
                <a:rPr lang="zh-CN" altLang="en-US" sz="882" dirty="0">
                  <a:solidFill>
                    <a:schemeClr val="bg1"/>
                  </a:solidFill>
                  <a:cs typeface="+mn-ea"/>
                  <a:sym typeface="+mn-lt"/>
                </a:rPr>
                <a:t>在此输入详细文字介绍</a:t>
              </a:r>
            </a:p>
            <a:p>
              <a:pPr algn="ctr"/>
              <a:endParaRPr lang="zh-CN" altLang="en-US" sz="882" dirty="0">
                <a:solidFill>
                  <a:schemeClr val="bg1"/>
                </a:solidFill>
                <a:cs typeface="+mn-ea"/>
                <a:sym typeface="+mn-lt"/>
              </a:endParaRPr>
            </a:p>
          </p:txBody>
        </p:sp>
      </p:grpSp>
      <p:grpSp>
        <p:nvGrpSpPr>
          <p:cNvPr id="96" name="组合 95"/>
          <p:cNvGrpSpPr/>
          <p:nvPr/>
        </p:nvGrpSpPr>
        <p:grpSpPr>
          <a:xfrm>
            <a:off x="3135813" y="1975327"/>
            <a:ext cx="690709" cy="690709"/>
            <a:chOff x="2386060" y="1495059"/>
            <a:chExt cx="939800" cy="939800"/>
          </a:xfrm>
        </p:grpSpPr>
        <p:sp>
          <p:nvSpPr>
            <p:cNvPr id="97" name="椭圆 96"/>
            <p:cNvSpPr/>
            <p:nvPr/>
          </p:nvSpPr>
          <p:spPr>
            <a:xfrm>
              <a:off x="2386060" y="1495059"/>
              <a:ext cx="939800" cy="939800"/>
            </a:xfrm>
            <a:prstGeom prst="ellipse">
              <a:avLst/>
            </a:prstGeom>
            <a:solidFill>
              <a:srgbClr val="C0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cs typeface="+mn-ea"/>
                <a:sym typeface="+mn-lt"/>
              </a:endParaRPr>
            </a:p>
          </p:txBody>
        </p:sp>
        <p:sp>
          <p:nvSpPr>
            <p:cNvPr id="98" name="Freeform 1986"/>
            <p:cNvSpPr/>
            <p:nvPr/>
          </p:nvSpPr>
          <p:spPr bwMode="auto">
            <a:xfrm>
              <a:off x="2680513" y="1730231"/>
              <a:ext cx="366922" cy="346817"/>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chemeClr val="bg1"/>
            </a:solidFill>
            <a:ln>
              <a:noFill/>
            </a:ln>
          </p:spPr>
          <p:txBody>
            <a:bodyPr vert="horz" wrap="square" lIns="67204" tIns="33602" rIns="67204" bIns="33602" numCol="1" anchor="t" anchorCtr="0" compatLnSpc="1"/>
            <a:lstStyle/>
            <a:p>
              <a:endParaRPr lang="zh-CN" altLang="en-US" sz="975">
                <a:cs typeface="+mn-ea"/>
                <a:sym typeface="+mn-lt"/>
              </a:endParaRPr>
            </a:p>
          </p:txBody>
        </p:sp>
      </p:grpSp>
      <p:grpSp>
        <p:nvGrpSpPr>
          <p:cNvPr id="99" name="组合 98"/>
          <p:cNvGrpSpPr/>
          <p:nvPr/>
        </p:nvGrpSpPr>
        <p:grpSpPr>
          <a:xfrm>
            <a:off x="5116654" y="1770600"/>
            <a:ext cx="690709" cy="690709"/>
            <a:chOff x="5454052" y="1074902"/>
            <a:chExt cx="939800" cy="939800"/>
          </a:xfrm>
        </p:grpSpPr>
        <p:sp>
          <p:nvSpPr>
            <p:cNvPr id="100" name="椭圆 99"/>
            <p:cNvSpPr/>
            <p:nvPr/>
          </p:nvSpPr>
          <p:spPr>
            <a:xfrm>
              <a:off x="5454052" y="1074902"/>
              <a:ext cx="939800" cy="939800"/>
            </a:xfrm>
            <a:prstGeom prst="ellipse">
              <a:avLst/>
            </a:prstGeom>
            <a:solidFill>
              <a:srgbClr val="C0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cs typeface="+mn-ea"/>
                <a:sym typeface="+mn-lt"/>
              </a:endParaRPr>
            </a:p>
          </p:txBody>
        </p:sp>
        <p:grpSp>
          <p:nvGrpSpPr>
            <p:cNvPr id="101" name="组合 100"/>
            <p:cNvGrpSpPr/>
            <p:nvPr/>
          </p:nvGrpSpPr>
          <p:grpSpPr>
            <a:xfrm>
              <a:off x="5729640" y="1309909"/>
              <a:ext cx="411300" cy="441104"/>
              <a:chOff x="5995987" y="547688"/>
              <a:chExt cx="219075" cy="234950"/>
            </a:xfrm>
            <a:solidFill>
              <a:schemeClr val="bg1"/>
            </a:solidFill>
          </p:grpSpPr>
          <p:sp>
            <p:nvSpPr>
              <p:cNvPr id="102" name="Freeform 1590"/>
              <p:cNvSpPr>
                <a:spLocks noEditPoints="1"/>
              </p:cNvSpPr>
              <p:nvPr/>
            </p:nvSpPr>
            <p:spPr bwMode="auto">
              <a:xfrm>
                <a:off x="5995987" y="547688"/>
                <a:ext cx="168275" cy="168275"/>
              </a:xfrm>
              <a:custGeom>
                <a:avLst/>
                <a:gdLst>
                  <a:gd name="T0" fmla="*/ 114 w 120"/>
                  <a:gd name="T1" fmla="*/ 70 h 120"/>
                  <a:gd name="T2" fmla="*/ 120 w 120"/>
                  <a:gd name="T3" fmla="*/ 64 h 120"/>
                  <a:gd name="T4" fmla="*/ 120 w 120"/>
                  <a:gd name="T5" fmla="*/ 56 h 120"/>
                  <a:gd name="T6" fmla="*/ 114 w 120"/>
                  <a:gd name="T7" fmla="*/ 50 h 120"/>
                  <a:gd name="T8" fmla="*/ 110 w 120"/>
                  <a:gd name="T9" fmla="*/ 50 h 120"/>
                  <a:gd name="T10" fmla="*/ 102 w 120"/>
                  <a:gd name="T11" fmla="*/ 45 h 120"/>
                  <a:gd name="T12" fmla="*/ 102 w 120"/>
                  <a:gd name="T13" fmla="*/ 32 h 120"/>
                  <a:gd name="T14" fmla="*/ 105 w 120"/>
                  <a:gd name="T15" fmla="*/ 29 h 120"/>
                  <a:gd name="T16" fmla="*/ 105 w 120"/>
                  <a:gd name="T17" fmla="*/ 20 h 120"/>
                  <a:gd name="T18" fmla="*/ 100 w 120"/>
                  <a:gd name="T19" fmla="*/ 15 h 120"/>
                  <a:gd name="T20" fmla="*/ 91 w 120"/>
                  <a:gd name="T21" fmla="*/ 15 h 120"/>
                  <a:gd name="T22" fmla="*/ 88 w 120"/>
                  <a:gd name="T23" fmla="*/ 18 h 120"/>
                  <a:gd name="T24" fmla="*/ 79 w 120"/>
                  <a:gd name="T25" fmla="*/ 20 h 120"/>
                  <a:gd name="T26" fmla="*/ 70 w 120"/>
                  <a:gd name="T27" fmla="*/ 10 h 120"/>
                  <a:gd name="T28" fmla="*/ 70 w 120"/>
                  <a:gd name="T29" fmla="*/ 6 h 120"/>
                  <a:gd name="T30" fmla="*/ 64 w 120"/>
                  <a:gd name="T31" fmla="*/ 0 h 120"/>
                  <a:gd name="T32" fmla="*/ 56 w 120"/>
                  <a:gd name="T33" fmla="*/ 0 h 120"/>
                  <a:gd name="T34" fmla="*/ 50 w 120"/>
                  <a:gd name="T35" fmla="*/ 6 h 120"/>
                  <a:gd name="T36" fmla="*/ 50 w 120"/>
                  <a:gd name="T37" fmla="*/ 10 h 120"/>
                  <a:gd name="T38" fmla="*/ 45 w 120"/>
                  <a:gd name="T39" fmla="*/ 18 h 120"/>
                  <a:gd name="T40" fmla="*/ 32 w 120"/>
                  <a:gd name="T41" fmla="*/ 18 h 120"/>
                  <a:gd name="T42" fmla="*/ 29 w 120"/>
                  <a:gd name="T43" fmla="*/ 15 h 120"/>
                  <a:gd name="T44" fmla="*/ 20 w 120"/>
                  <a:gd name="T45" fmla="*/ 15 h 120"/>
                  <a:gd name="T46" fmla="*/ 15 w 120"/>
                  <a:gd name="T47" fmla="*/ 20 h 120"/>
                  <a:gd name="T48" fmla="*/ 15 w 120"/>
                  <a:gd name="T49" fmla="*/ 29 h 120"/>
                  <a:gd name="T50" fmla="*/ 18 w 120"/>
                  <a:gd name="T51" fmla="*/ 32 h 120"/>
                  <a:gd name="T52" fmla="*/ 20 w 120"/>
                  <a:gd name="T53" fmla="*/ 41 h 120"/>
                  <a:gd name="T54" fmla="*/ 10 w 120"/>
                  <a:gd name="T55" fmla="*/ 50 h 120"/>
                  <a:gd name="T56" fmla="*/ 6 w 120"/>
                  <a:gd name="T57" fmla="*/ 50 h 120"/>
                  <a:gd name="T58" fmla="*/ 0 w 120"/>
                  <a:gd name="T59" fmla="*/ 56 h 120"/>
                  <a:gd name="T60" fmla="*/ 0 w 120"/>
                  <a:gd name="T61" fmla="*/ 64 h 120"/>
                  <a:gd name="T62" fmla="*/ 6 w 120"/>
                  <a:gd name="T63" fmla="*/ 70 h 120"/>
                  <a:gd name="T64" fmla="*/ 10 w 120"/>
                  <a:gd name="T65" fmla="*/ 70 h 120"/>
                  <a:gd name="T66" fmla="*/ 18 w 120"/>
                  <a:gd name="T67" fmla="*/ 75 h 120"/>
                  <a:gd name="T68" fmla="*/ 18 w 120"/>
                  <a:gd name="T69" fmla="*/ 88 h 120"/>
                  <a:gd name="T70" fmla="*/ 15 w 120"/>
                  <a:gd name="T71" fmla="*/ 91 h 120"/>
                  <a:gd name="T72" fmla="*/ 15 w 120"/>
                  <a:gd name="T73" fmla="*/ 100 h 120"/>
                  <a:gd name="T74" fmla="*/ 20 w 120"/>
                  <a:gd name="T75" fmla="*/ 105 h 120"/>
                  <a:gd name="T76" fmla="*/ 29 w 120"/>
                  <a:gd name="T77" fmla="*/ 105 h 120"/>
                  <a:gd name="T78" fmla="*/ 32 w 120"/>
                  <a:gd name="T79" fmla="*/ 102 h 120"/>
                  <a:gd name="T80" fmla="*/ 41 w 120"/>
                  <a:gd name="T81" fmla="*/ 100 h 120"/>
                  <a:gd name="T82" fmla="*/ 50 w 120"/>
                  <a:gd name="T83" fmla="*/ 110 h 120"/>
                  <a:gd name="T84" fmla="*/ 50 w 120"/>
                  <a:gd name="T85" fmla="*/ 114 h 120"/>
                  <a:gd name="T86" fmla="*/ 56 w 120"/>
                  <a:gd name="T87" fmla="*/ 120 h 120"/>
                  <a:gd name="T88" fmla="*/ 64 w 120"/>
                  <a:gd name="T89" fmla="*/ 120 h 120"/>
                  <a:gd name="T90" fmla="*/ 70 w 120"/>
                  <a:gd name="T91" fmla="*/ 114 h 120"/>
                  <a:gd name="T92" fmla="*/ 70 w 120"/>
                  <a:gd name="T93" fmla="*/ 110 h 120"/>
                  <a:gd name="T94" fmla="*/ 75 w 120"/>
                  <a:gd name="T95" fmla="*/ 102 h 120"/>
                  <a:gd name="T96" fmla="*/ 88 w 120"/>
                  <a:gd name="T97" fmla="*/ 102 h 120"/>
                  <a:gd name="T98" fmla="*/ 91 w 120"/>
                  <a:gd name="T99" fmla="*/ 105 h 120"/>
                  <a:gd name="T100" fmla="*/ 100 w 120"/>
                  <a:gd name="T101" fmla="*/ 105 h 120"/>
                  <a:gd name="T102" fmla="*/ 105 w 120"/>
                  <a:gd name="T103" fmla="*/ 100 h 120"/>
                  <a:gd name="T104" fmla="*/ 105 w 120"/>
                  <a:gd name="T105" fmla="*/ 91 h 120"/>
                  <a:gd name="T106" fmla="*/ 102 w 120"/>
                  <a:gd name="T107" fmla="*/ 88 h 120"/>
                  <a:gd name="T108" fmla="*/ 100 w 120"/>
                  <a:gd name="T109" fmla="*/ 79 h 120"/>
                  <a:gd name="T110" fmla="*/ 110 w 120"/>
                  <a:gd name="T111" fmla="*/ 70 h 120"/>
                  <a:gd name="T112" fmla="*/ 114 w 120"/>
                  <a:gd name="T113" fmla="*/ 70 h 120"/>
                  <a:gd name="T114" fmla="*/ 60 w 120"/>
                  <a:gd name="T115" fmla="*/ 86 h 120"/>
                  <a:gd name="T116" fmla="*/ 34 w 120"/>
                  <a:gd name="T117" fmla="*/ 60 h 120"/>
                  <a:gd name="T118" fmla="*/ 60 w 120"/>
                  <a:gd name="T119" fmla="*/ 34 h 120"/>
                  <a:gd name="T120" fmla="*/ 86 w 120"/>
                  <a:gd name="T121" fmla="*/ 60 h 120"/>
                  <a:gd name="T122" fmla="*/ 60 w 120"/>
                  <a:gd name="T123"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0" h="120">
                    <a:moveTo>
                      <a:pt x="114" y="70"/>
                    </a:moveTo>
                    <a:cubicBezTo>
                      <a:pt x="117" y="70"/>
                      <a:pt x="120" y="67"/>
                      <a:pt x="120" y="64"/>
                    </a:cubicBezTo>
                    <a:cubicBezTo>
                      <a:pt x="120" y="56"/>
                      <a:pt x="120" y="56"/>
                      <a:pt x="120" y="56"/>
                    </a:cubicBezTo>
                    <a:cubicBezTo>
                      <a:pt x="120" y="53"/>
                      <a:pt x="117" y="50"/>
                      <a:pt x="114" y="50"/>
                    </a:cubicBezTo>
                    <a:cubicBezTo>
                      <a:pt x="110" y="50"/>
                      <a:pt x="110" y="50"/>
                      <a:pt x="110" y="50"/>
                    </a:cubicBezTo>
                    <a:cubicBezTo>
                      <a:pt x="107" y="50"/>
                      <a:pt x="103" y="48"/>
                      <a:pt x="102" y="45"/>
                    </a:cubicBezTo>
                    <a:cubicBezTo>
                      <a:pt x="101" y="42"/>
                      <a:pt x="100" y="34"/>
                      <a:pt x="102" y="32"/>
                    </a:cubicBezTo>
                    <a:cubicBezTo>
                      <a:pt x="105" y="29"/>
                      <a:pt x="105" y="29"/>
                      <a:pt x="105" y="29"/>
                    </a:cubicBezTo>
                    <a:cubicBezTo>
                      <a:pt x="108" y="27"/>
                      <a:pt x="108" y="23"/>
                      <a:pt x="105" y="20"/>
                    </a:cubicBezTo>
                    <a:cubicBezTo>
                      <a:pt x="100" y="15"/>
                      <a:pt x="100" y="15"/>
                      <a:pt x="100" y="15"/>
                    </a:cubicBezTo>
                    <a:cubicBezTo>
                      <a:pt x="97" y="12"/>
                      <a:pt x="93" y="12"/>
                      <a:pt x="91" y="15"/>
                    </a:cubicBezTo>
                    <a:cubicBezTo>
                      <a:pt x="88" y="18"/>
                      <a:pt x="88" y="18"/>
                      <a:pt x="88" y="18"/>
                    </a:cubicBezTo>
                    <a:cubicBezTo>
                      <a:pt x="86" y="20"/>
                      <a:pt x="82" y="21"/>
                      <a:pt x="79" y="20"/>
                    </a:cubicBezTo>
                    <a:cubicBezTo>
                      <a:pt x="77" y="18"/>
                      <a:pt x="70" y="13"/>
                      <a:pt x="70" y="10"/>
                    </a:cubicBezTo>
                    <a:cubicBezTo>
                      <a:pt x="70" y="6"/>
                      <a:pt x="70" y="6"/>
                      <a:pt x="70" y="6"/>
                    </a:cubicBezTo>
                    <a:cubicBezTo>
                      <a:pt x="70" y="3"/>
                      <a:pt x="67" y="0"/>
                      <a:pt x="64" y="0"/>
                    </a:cubicBezTo>
                    <a:cubicBezTo>
                      <a:pt x="56" y="0"/>
                      <a:pt x="56" y="0"/>
                      <a:pt x="56" y="0"/>
                    </a:cubicBezTo>
                    <a:cubicBezTo>
                      <a:pt x="53" y="0"/>
                      <a:pt x="50" y="3"/>
                      <a:pt x="50" y="6"/>
                    </a:cubicBezTo>
                    <a:cubicBezTo>
                      <a:pt x="50" y="10"/>
                      <a:pt x="50" y="10"/>
                      <a:pt x="50" y="10"/>
                    </a:cubicBezTo>
                    <a:cubicBezTo>
                      <a:pt x="50" y="13"/>
                      <a:pt x="48" y="17"/>
                      <a:pt x="45" y="18"/>
                    </a:cubicBezTo>
                    <a:cubicBezTo>
                      <a:pt x="42" y="19"/>
                      <a:pt x="34" y="20"/>
                      <a:pt x="32" y="18"/>
                    </a:cubicBezTo>
                    <a:cubicBezTo>
                      <a:pt x="29" y="15"/>
                      <a:pt x="29" y="15"/>
                      <a:pt x="29" y="15"/>
                    </a:cubicBezTo>
                    <a:cubicBezTo>
                      <a:pt x="27" y="12"/>
                      <a:pt x="23" y="12"/>
                      <a:pt x="20" y="15"/>
                    </a:cubicBezTo>
                    <a:cubicBezTo>
                      <a:pt x="15" y="20"/>
                      <a:pt x="15" y="20"/>
                      <a:pt x="15" y="20"/>
                    </a:cubicBezTo>
                    <a:cubicBezTo>
                      <a:pt x="12" y="23"/>
                      <a:pt x="12" y="27"/>
                      <a:pt x="15" y="29"/>
                    </a:cubicBezTo>
                    <a:cubicBezTo>
                      <a:pt x="18" y="32"/>
                      <a:pt x="18" y="32"/>
                      <a:pt x="18" y="32"/>
                    </a:cubicBezTo>
                    <a:cubicBezTo>
                      <a:pt x="20" y="34"/>
                      <a:pt x="21" y="38"/>
                      <a:pt x="20" y="41"/>
                    </a:cubicBezTo>
                    <a:cubicBezTo>
                      <a:pt x="18" y="43"/>
                      <a:pt x="13" y="50"/>
                      <a:pt x="10" y="50"/>
                    </a:cubicBezTo>
                    <a:cubicBezTo>
                      <a:pt x="6" y="50"/>
                      <a:pt x="6" y="50"/>
                      <a:pt x="6" y="50"/>
                    </a:cubicBezTo>
                    <a:cubicBezTo>
                      <a:pt x="3" y="50"/>
                      <a:pt x="0" y="53"/>
                      <a:pt x="0" y="56"/>
                    </a:cubicBezTo>
                    <a:cubicBezTo>
                      <a:pt x="0" y="64"/>
                      <a:pt x="0" y="64"/>
                      <a:pt x="0" y="64"/>
                    </a:cubicBezTo>
                    <a:cubicBezTo>
                      <a:pt x="0" y="67"/>
                      <a:pt x="3" y="70"/>
                      <a:pt x="6" y="70"/>
                    </a:cubicBezTo>
                    <a:cubicBezTo>
                      <a:pt x="10" y="70"/>
                      <a:pt x="10" y="70"/>
                      <a:pt x="10" y="70"/>
                    </a:cubicBezTo>
                    <a:cubicBezTo>
                      <a:pt x="13" y="70"/>
                      <a:pt x="17" y="72"/>
                      <a:pt x="18" y="75"/>
                    </a:cubicBezTo>
                    <a:cubicBezTo>
                      <a:pt x="19" y="78"/>
                      <a:pt x="20" y="86"/>
                      <a:pt x="18" y="88"/>
                    </a:cubicBezTo>
                    <a:cubicBezTo>
                      <a:pt x="15" y="91"/>
                      <a:pt x="15" y="91"/>
                      <a:pt x="15" y="91"/>
                    </a:cubicBezTo>
                    <a:cubicBezTo>
                      <a:pt x="12" y="93"/>
                      <a:pt x="12" y="97"/>
                      <a:pt x="15" y="100"/>
                    </a:cubicBezTo>
                    <a:cubicBezTo>
                      <a:pt x="20" y="105"/>
                      <a:pt x="20" y="105"/>
                      <a:pt x="20" y="105"/>
                    </a:cubicBezTo>
                    <a:cubicBezTo>
                      <a:pt x="23" y="108"/>
                      <a:pt x="27" y="108"/>
                      <a:pt x="29" y="105"/>
                    </a:cubicBezTo>
                    <a:cubicBezTo>
                      <a:pt x="32" y="102"/>
                      <a:pt x="32" y="102"/>
                      <a:pt x="32" y="102"/>
                    </a:cubicBezTo>
                    <a:cubicBezTo>
                      <a:pt x="34" y="100"/>
                      <a:pt x="38" y="99"/>
                      <a:pt x="41" y="100"/>
                    </a:cubicBezTo>
                    <a:cubicBezTo>
                      <a:pt x="43" y="102"/>
                      <a:pt x="50" y="107"/>
                      <a:pt x="50" y="110"/>
                    </a:cubicBezTo>
                    <a:cubicBezTo>
                      <a:pt x="50" y="114"/>
                      <a:pt x="50" y="114"/>
                      <a:pt x="50" y="114"/>
                    </a:cubicBezTo>
                    <a:cubicBezTo>
                      <a:pt x="50" y="117"/>
                      <a:pt x="53" y="120"/>
                      <a:pt x="56" y="120"/>
                    </a:cubicBezTo>
                    <a:cubicBezTo>
                      <a:pt x="64" y="120"/>
                      <a:pt x="64" y="120"/>
                      <a:pt x="64" y="120"/>
                    </a:cubicBezTo>
                    <a:cubicBezTo>
                      <a:pt x="67" y="120"/>
                      <a:pt x="70" y="117"/>
                      <a:pt x="70" y="114"/>
                    </a:cubicBezTo>
                    <a:cubicBezTo>
                      <a:pt x="70" y="110"/>
                      <a:pt x="70" y="110"/>
                      <a:pt x="70" y="110"/>
                    </a:cubicBezTo>
                    <a:cubicBezTo>
                      <a:pt x="70" y="107"/>
                      <a:pt x="72" y="103"/>
                      <a:pt x="75" y="102"/>
                    </a:cubicBezTo>
                    <a:cubicBezTo>
                      <a:pt x="78" y="101"/>
                      <a:pt x="86" y="100"/>
                      <a:pt x="88" y="102"/>
                    </a:cubicBezTo>
                    <a:cubicBezTo>
                      <a:pt x="91" y="105"/>
                      <a:pt x="91" y="105"/>
                      <a:pt x="91" y="105"/>
                    </a:cubicBezTo>
                    <a:cubicBezTo>
                      <a:pt x="93" y="108"/>
                      <a:pt x="97" y="108"/>
                      <a:pt x="100" y="105"/>
                    </a:cubicBezTo>
                    <a:cubicBezTo>
                      <a:pt x="105" y="100"/>
                      <a:pt x="105" y="100"/>
                      <a:pt x="105" y="100"/>
                    </a:cubicBezTo>
                    <a:cubicBezTo>
                      <a:pt x="108" y="97"/>
                      <a:pt x="108" y="93"/>
                      <a:pt x="105" y="91"/>
                    </a:cubicBezTo>
                    <a:cubicBezTo>
                      <a:pt x="102" y="88"/>
                      <a:pt x="102" y="88"/>
                      <a:pt x="102" y="88"/>
                    </a:cubicBezTo>
                    <a:cubicBezTo>
                      <a:pt x="100" y="86"/>
                      <a:pt x="99" y="82"/>
                      <a:pt x="100" y="79"/>
                    </a:cubicBezTo>
                    <a:cubicBezTo>
                      <a:pt x="102" y="77"/>
                      <a:pt x="107" y="70"/>
                      <a:pt x="110" y="70"/>
                    </a:cubicBezTo>
                    <a:lnTo>
                      <a:pt x="114" y="70"/>
                    </a:lnTo>
                    <a:close/>
                    <a:moveTo>
                      <a:pt x="60" y="86"/>
                    </a:moveTo>
                    <a:cubicBezTo>
                      <a:pt x="46" y="86"/>
                      <a:pt x="34" y="74"/>
                      <a:pt x="34" y="60"/>
                    </a:cubicBezTo>
                    <a:cubicBezTo>
                      <a:pt x="34" y="46"/>
                      <a:pt x="46" y="34"/>
                      <a:pt x="60" y="34"/>
                    </a:cubicBezTo>
                    <a:cubicBezTo>
                      <a:pt x="74" y="34"/>
                      <a:pt x="86" y="46"/>
                      <a:pt x="86" y="60"/>
                    </a:cubicBezTo>
                    <a:cubicBezTo>
                      <a:pt x="86" y="74"/>
                      <a:pt x="74" y="86"/>
                      <a:pt x="60" y="8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cs typeface="+mn-ea"/>
                  <a:sym typeface="+mn-lt"/>
                </a:endParaRPr>
              </a:p>
            </p:txBody>
          </p:sp>
          <p:sp>
            <p:nvSpPr>
              <p:cNvPr id="103" name="Freeform 1591"/>
              <p:cNvSpPr>
                <a:spLocks noEditPoints="1"/>
              </p:cNvSpPr>
              <p:nvPr/>
            </p:nvSpPr>
            <p:spPr bwMode="auto">
              <a:xfrm>
                <a:off x="6130925" y="698500"/>
                <a:ext cx="84137" cy="84138"/>
              </a:xfrm>
              <a:custGeom>
                <a:avLst/>
                <a:gdLst>
                  <a:gd name="T0" fmla="*/ 57 w 60"/>
                  <a:gd name="T1" fmla="*/ 35 h 60"/>
                  <a:gd name="T2" fmla="*/ 60 w 60"/>
                  <a:gd name="T3" fmla="*/ 32 h 60"/>
                  <a:gd name="T4" fmla="*/ 60 w 60"/>
                  <a:gd name="T5" fmla="*/ 28 h 60"/>
                  <a:gd name="T6" fmla="*/ 57 w 60"/>
                  <a:gd name="T7" fmla="*/ 25 h 60"/>
                  <a:gd name="T8" fmla="*/ 55 w 60"/>
                  <a:gd name="T9" fmla="*/ 25 h 60"/>
                  <a:gd name="T10" fmla="*/ 51 w 60"/>
                  <a:gd name="T11" fmla="*/ 23 h 60"/>
                  <a:gd name="T12" fmla="*/ 51 w 60"/>
                  <a:gd name="T13" fmla="*/ 16 h 60"/>
                  <a:gd name="T14" fmla="*/ 53 w 60"/>
                  <a:gd name="T15" fmla="*/ 14 h 60"/>
                  <a:gd name="T16" fmla="*/ 53 w 60"/>
                  <a:gd name="T17" fmla="*/ 10 h 60"/>
                  <a:gd name="T18" fmla="*/ 50 w 60"/>
                  <a:gd name="T19" fmla="*/ 7 h 60"/>
                  <a:gd name="T20" fmla="*/ 46 w 60"/>
                  <a:gd name="T21" fmla="*/ 7 h 60"/>
                  <a:gd name="T22" fmla="*/ 44 w 60"/>
                  <a:gd name="T23" fmla="*/ 9 h 60"/>
                  <a:gd name="T24" fmla="*/ 40 w 60"/>
                  <a:gd name="T25" fmla="*/ 10 h 60"/>
                  <a:gd name="T26" fmla="*/ 35 w 60"/>
                  <a:gd name="T27" fmla="*/ 5 h 60"/>
                  <a:gd name="T28" fmla="*/ 35 w 60"/>
                  <a:gd name="T29" fmla="*/ 3 h 60"/>
                  <a:gd name="T30" fmla="*/ 32 w 60"/>
                  <a:gd name="T31" fmla="*/ 0 h 60"/>
                  <a:gd name="T32" fmla="*/ 28 w 60"/>
                  <a:gd name="T33" fmla="*/ 0 h 60"/>
                  <a:gd name="T34" fmla="*/ 25 w 60"/>
                  <a:gd name="T35" fmla="*/ 3 h 60"/>
                  <a:gd name="T36" fmla="*/ 25 w 60"/>
                  <a:gd name="T37" fmla="*/ 5 h 60"/>
                  <a:gd name="T38" fmla="*/ 23 w 60"/>
                  <a:gd name="T39" fmla="*/ 9 h 60"/>
                  <a:gd name="T40" fmla="*/ 16 w 60"/>
                  <a:gd name="T41" fmla="*/ 9 h 60"/>
                  <a:gd name="T42" fmla="*/ 14 w 60"/>
                  <a:gd name="T43" fmla="*/ 7 h 60"/>
                  <a:gd name="T44" fmla="*/ 10 w 60"/>
                  <a:gd name="T45" fmla="*/ 7 h 60"/>
                  <a:gd name="T46" fmla="*/ 7 w 60"/>
                  <a:gd name="T47" fmla="*/ 10 h 60"/>
                  <a:gd name="T48" fmla="*/ 7 w 60"/>
                  <a:gd name="T49" fmla="*/ 14 h 60"/>
                  <a:gd name="T50" fmla="*/ 9 w 60"/>
                  <a:gd name="T51" fmla="*/ 16 h 60"/>
                  <a:gd name="T52" fmla="*/ 10 w 60"/>
                  <a:gd name="T53" fmla="*/ 20 h 60"/>
                  <a:gd name="T54" fmla="*/ 5 w 60"/>
                  <a:gd name="T55" fmla="*/ 25 h 60"/>
                  <a:gd name="T56" fmla="*/ 3 w 60"/>
                  <a:gd name="T57" fmla="*/ 25 h 60"/>
                  <a:gd name="T58" fmla="*/ 0 w 60"/>
                  <a:gd name="T59" fmla="*/ 28 h 60"/>
                  <a:gd name="T60" fmla="*/ 0 w 60"/>
                  <a:gd name="T61" fmla="*/ 32 h 60"/>
                  <a:gd name="T62" fmla="*/ 3 w 60"/>
                  <a:gd name="T63" fmla="*/ 35 h 60"/>
                  <a:gd name="T64" fmla="*/ 5 w 60"/>
                  <a:gd name="T65" fmla="*/ 35 h 60"/>
                  <a:gd name="T66" fmla="*/ 9 w 60"/>
                  <a:gd name="T67" fmla="*/ 37 h 60"/>
                  <a:gd name="T68" fmla="*/ 9 w 60"/>
                  <a:gd name="T69" fmla="*/ 44 h 60"/>
                  <a:gd name="T70" fmla="*/ 7 w 60"/>
                  <a:gd name="T71" fmla="*/ 46 h 60"/>
                  <a:gd name="T72" fmla="*/ 7 w 60"/>
                  <a:gd name="T73" fmla="*/ 50 h 60"/>
                  <a:gd name="T74" fmla="*/ 10 w 60"/>
                  <a:gd name="T75" fmla="*/ 53 h 60"/>
                  <a:gd name="T76" fmla="*/ 14 w 60"/>
                  <a:gd name="T77" fmla="*/ 53 h 60"/>
                  <a:gd name="T78" fmla="*/ 16 w 60"/>
                  <a:gd name="T79" fmla="*/ 51 h 60"/>
                  <a:gd name="T80" fmla="*/ 20 w 60"/>
                  <a:gd name="T81" fmla="*/ 50 h 60"/>
                  <a:gd name="T82" fmla="*/ 25 w 60"/>
                  <a:gd name="T83" fmla="*/ 55 h 60"/>
                  <a:gd name="T84" fmla="*/ 25 w 60"/>
                  <a:gd name="T85" fmla="*/ 57 h 60"/>
                  <a:gd name="T86" fmla="*/ 28 w 60"/>
                  <a:gd name="T87" fmla="*/ 60 h 60"/>
                  <a:gd name="T88" fmla="*/ 32 w 60"/>
                  <a:gd name="T89" fmla="*/ 60 h 60"/>
                  <a:gd name="T90" fmla="*/ 35 w 60"/>
                  <a:gd name="T91" fmla="*/ 57 h 60"/>
                  <a:gd name="T92" fmla="*/ 35 w 60"/>
                  <a:gd name="T93" fmla="*/ 55 h 60"/>
                  <a:gd name="T94" fmla="*/ 37 w 60"/>
                  <a:gd name="T95" fmla="*/ 51 h 60"/>
                  <a:gd name="T96" fmla="*/ 44 w 60"/>
                  <a:gd name="T97" fmla="*/ 51 h 60"/>
                  <a:gd name="T98" fmla="*/ 46 w 60"/>
                  <a:gd name="T99" fmla="*/ 53 h 60"/>
                  <a:gd name="T100" fmla="*/ 50 w 60"/>
                  <a:gd name="T101" fmla="*/ 53 h 60"/>
                  <a:gd name="T102" fmla="*/ 53 w 60"/>
                  <a:gd name="T103" fmla="*/ 50 h 60"/>
                  <a:gd name="T104" fmla="*/ 53 w 60"/>
                  <a:gd name="T105" fmla="*/ 46 h 60"/>
                  <a:gd name="T106" fmla="*/ 51 w 60"/>
                  <a:gd name="T107" fmla="*/ 44 h 60"/>
                  <a:gd name="T108" fmla="*/ 50 w 60"/>
                  <a:gd name="T109" fmla="*/ 40 h 60"/>
                  <a:gd name="T110" fmla="*/ 55 w 60"/>
                  <a:gd name="T111" fmla="*/ 35 h 60"/>
                  <a:gd name="T112" fmla="*/ 57 w 60"/>
                  <a:gd name="T113" fmla="*/ 35 h 60"/>
                  <a:gd name="T114" fmla="*/ 40 w 60"/>
                  <a:gd name="T115" fmla="*/ 30 h 60"/>
                  <a:gd name="T116" fmla="*/ 30 w 60"/>
                  <a:gd name="T117" fmla="*/ 40 h 60"/>
                  <a:gd name="T118" fmla="*/ 20 w 60"/>
                  <a:gd name="T119" fmla="*/ 30 h 60"/>
                  <a:gd name="T120" fmla="*/ 30 w 60"/>
                  <a:gd name="T121" fmla="*/ 20 h 60"/>
                  <a:gd name="T122" fmla="*/ 40 w 60"/>
                  <a:gd name="T123"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60">
                    <a:moveTo>
                      <a:pt x="57" y="35"/>
                    </a:moveTo>
                    <a:cubicBezTo>
                      <a:pt x="59" y="35"/>
                      <a:pt x="60" y="34"/>
                      <a:pt x="60" y="32"/>
                    </a:cubicBezTo>
                    <a:cubicBezTo>
                      <a:pt x="60" y="28"/>
                      <a:pt x="60" y="28"/>
                      <a:pt x="60" y="28"/>
                    </a:cubicBezTo>
                    <a:cubicBezTo>
                      <a:pt x="60" y="26"/>
                      <a:pt x="59" y="25"/>
                      <a:pt x="57" y="25"/>
                    </a:cubicBezTo>
                    <a:cubicBezTo>
                      <a:pt x="55" y="25"/>
                      <a:pt x="55" y="25"/>
                      <a:pt x="55" y="25"/>
                    </a:cubicBezTo>
                    <a:cubicBezTo>
                      <a:pt x="53" y="25"/>
                      <a:pt x="52" y="24"/>
                      <a:pt x="51" y="23"/>
                    </a:cubicBezTo>
                    <a:cubicBezTo>
                      <a:pt x="51" y="21"/>
                      <a:pt x="50" y="17"/>
                      <a:pt x="51" y="16"/>
                    </a:cubicBezTo>
                    <a:cubicBezTo>
                      <a:pt x="53" y="14"/>
                      <a:pt x="53" y="14"/>
                      <a:pt x="53" y="14"/>
                    </a:cubicBezTo>
                    <a:cubicBezTo>
                      <a:pt x="54" y="13"/>
                      <a:pt x="54" y="11"/>
                      <a:pt x="53" y="10"/>
                    </a:cubicBezTo>
                    <a:cubicBezTo>
                      <a:pt x="50" y="7"/>
                      <a:pt x="50" y="7"/>
                      <a:pt x="50" y="7"/>
                    </a:cubicBezTo>
                    <a:cubicBezTo>
                      <a:pt x="49" y="6"/>
                      <a:pt x="47" y="6"/>
                      <a:pt x="46" y="7"/>
                    </a:cubicBezTo>
                    <a:cubicBezTo>
                      <a:pt x="44" y="9"/>
                      <a:pt x="44" y="9"/>
                      <a:pt x="44" y="9"/>
                    </a:cubicBezTo>
                    <a:cubicBezTo>
                      <a:pt x="43" y="10"/>
                      <a:pt x="41" y="10"/>
                      <a:pt x="40" y="10"/>
                    </a:cubicBezTo>
                    <a:cubicBezTo>
                      <a:pt x="39" y="9"/>
                      <a:pt x="35" y="7"/>
                      <a:pt x="35" y="5"/>
                    </a:cubicBezTo>
                    <a:cubicBezTo>
                      <a:pt x="35" y="3"/>
                      <a:pt x="35" y="3"/>
                      <a:pt x="35" y="3"/>
                    </a:cubicBezTo>
                    <a:cubicBezTo>
                      <a:pt x="35" y="1"/>
                      <a:pt x="34" y="0"/>
                      <a:pt x="32" y="0"/>
                    </a:cubicBezTo>
                    <a:cubicBezTo>
                      <a:pt x="28" y="0"/>
                      <a:pt x="28" y="0"/>
                      <a:pt x="28" y="0"/>
                    </a:cubicBezTo>
                    <a:cubicBezTo>
                      <a:pt x="26" y="0"/>
                      <a:pt x="25" y="1"/>
                      <a:pt x="25" y="3"/>
                    </a:cubicBezTo>
                    <a:cubicBezTo>
                      <a:pt x="25" y="5"/>
                      <a:pt x="25" y="5"/>
                      <a:pt x="25" y="5"/>
                    </a:cubicBezTo>
                    <a:cubicBezTo>
                      <a:pt x="25" y="7"/>
                      <a:pt x="24" y="8"/>
                      <a:pt x="23" y="9"/>
                    </a:cubicBezTo>
                    <a:cubicBezTo>
                      <a:pt x="21" y="9"/>
                      <a:pt x="17" y="10"/>
                      <a:pt x="16" y="9"/>
                    </a:cubicBezTo>
                    <a:cubicBezTo>
                      <a:pt x="14" y="7"/>
                      <a:pt x="14" y="7"/>
                      <a:pt x="14" y="7"/>
                    </a:cubicBezTo>
                    <a:cubicBezTo>
                      <a:pt x="13" y="6"/>
                      <a:pt x="11" y="6"/>
                      <a:pt x="10" y="7"/>
                    </a:cubicBezTo>
                    <a:cubicBezTo>
                      <a:pt x="7" y="10"/>
                      <a:pt x="7" y="10"/>
                      <a:pt x="7" y="10"/>
                    </a:cubicBezTo>
                    <a:cubicBezTo>
                      <a:pt x="6" y="11"/>
                      <a:pt x="6" y="13"/>
                      <a:pt x="7" y="14"/>
                    </a:cubicBezTo>
                    <a:cubicBezTo>
                      <a:pt x="9" y="16"/>
                      <a:pt x="9" y="16"/>
                      <a:pt x="9" y="16"/>
                    </a:cubicBezTo>
                    <a:cubicBezTo>
                      <a:pt x="10" y="17"/>
                      <a:pt x="10" y="19"/>
                      <a:pt x="10" y="20"/>
                    </a:cubicBezTo>
                    <a:cubicBezTo>
                      <a:pt x="9" y="21"/>
                      <a:pt x="7" y="25"/>
                      <a:pt x="5" y="25"/>
                    </a:cubicBezTo>
                    <a:cubicBezTo>
                      <a:pt x="3" y="25"/>
                      <a:pt x="3" y="25"/>
                      <a:pt x="3" y="25"/>
                    </a:cubicBezTo>
                    <a:cubicBezTo>
                      <a:pt x="1" y="25"/>
                      <a:pt x="0" y="26"/>
                      <a:pt x="0" y="28"/>
                    </a:cubicBezTo>
                    <a:cubicBezTo>
                      <a:pt x="0" y="32"/>
                      <a:pt x="0" y="32"/>
                      <a:pt x="0" y="32"/>
                    </a:cubicBezTo>
                    <a:cubicBezTo>
                      <a:pt x="0" y="34"/>
                      <a:pt x="1" y="35"/>
                      <a:pt x="3" y="35"/>
                    </a:cubicBezTo>
                    <a:cubicBezTo>
                      <a:pt x="5" y="35"/>
                      <a:pt x="5" y="35"/>
                      <a:pt x="5" y="35"/>
                    </a:cubicBezTo>
                    <a:cubicBezTo>
                      <a:pt x="7" y="35"/>
                      <a:pt x="8" y="36"/>
                      <a:pt x="9" y="37"/>
                    </a:cubicBezTo>
                    <a:cubicBezTo>
                      <a:pt x="9" y="39"/>
                      <a:pt x="10" y="43"/>
                      <a:pt x="9" y="44"/>
                    </a:cubicBezTo>
                    <a:cubicBezTo>
                      <a:pt x="7" y="46"/>
                      <a:pt x="7" y="46"/>
                      <a:pt x="7" y="46"/>
                    </a:cubicBezTo>
                    <a:cubicBezTo>
                      <a:pt x="6" y="47"/>
                      <a:pt x="6" y="49"/>
                      <a:pt x="7" y="50"/>
                    </a:cubicBezTo>
                    <a:cubicBezTo>
                      <a:pt x="10" y="53"/>
                      <a:pt x="10" y="53"/>
                      <a:pt x="10" y="53"/>
                    </a:cubicBezTo>
                    <a:cubicBezTo>
                      <a:pt x="11" y="54"/>
                      <a:pt x="13" y="54"/>
                      <a:pt x="14" y="53"/>
                    </a:cubicBezTo>
                    <a:cubicBezTo>
                      <a:pt x="16" y="51"/>
                      <a:pt x="16" y="51"/>
                      <a:pt x="16" y="51"/>
                    </a:cubicBezTo>
                    <a:cubicBezTo>
                      <a:pt x="17" y="50"/>
                      <a:pt x="19" y="50"/>
                      <a:pt x="20" y="50"/>
                    </a:cubicBezTo>
                    <a:cubicBezTo>
                      <a:pt x="21" y="51"/>
                      <a:pt x="25" y="53"/>
                      <a:pt x="25" y="55"/>
                    </a:cubicBezTo>
                    <a:cubicBezTo>
                      <a:pt x="25" y="57"/>
                      <a:pt x="25" y="57"/>
                      <a:pt x="25" y="57"/>
                    </a:cubicBezTo>
                    <a:cubicBezTo>
                      <a:pt x="25" y="59"/>
                      <a:pt x="26" y="60"/>
                      <a:pt x="28" y="60"/>
                    </a:cubicBezTo>
                    <a:cubicBezTo>
                      <a:pt x="32" y="60"/>
                      <a:pt x="32" y="60"/>
                      <a:pt x="32" y="60"/>
                    </a:cubicBezTo>
                    <a:cubicBezTo>
                      <a:pt x="34" y="60"/>
                      <a:pt x="35" y="59"/>
                      <a:pt x="35" y="57"/>
                    </a:cubicBezTo>
                    <a:cubicBezTo>
                      <a:pt x="35" y="55"/>
                      <a:pt x="35" y="55"/>
                      <a:pt x="35" y="55"/>
                    </a:cubicBezTo>
                    <a:cubicBezTo>
                      <a:pt x="35" y="53"/>
                      <a:pt x="36" y="52"/>
                      <a:pt x="37" y="51"/>
                    </a:cubicBezTo>
                    <a:cubicBezTo>
                      <a:pt x="39" y="51"/>
                      <a:pt x="43" y="50"/>
                      <a:pt x="44" y="51"/>
                    </a:cubicBezTo>
                    <a:cubicBezTo>
                      <a:pt x="46" y="53"/>
                      <a:pt x="46" y="53"/>
                      <a:pt x="46" y="53"/>
                    </a:cubicBezTo>
                    <a:cubicBezTo>
                      <a:pt x="47" y="54"/>
                      <a:pt x="49" y="54"/>
                      <a:pt x="50" y="53"/>
                    </a:cubicBezTo>
                    <a:cubicBezTo>
                      <a:pt x="53" y="50"/>
                      <a:pt x="53" y="50"/>
                      <a:pt x="53" y="50"/>
                    </a:cubicBezTo>
                    <a:cubicBezTo>
                      <a:pt x="54" y="49"/>
                      <a:pt x="54" y="47"/>
                      <a:pt x="53" y="46"/>
                    </a:cubicBezTo>
                    <a:cubicBezTo>
                      <a:pt x="51" y="44"/>
                      <a:pt x="51" y="44"/>
                      <a:pt x="51" y="44"/>
                    </a:cubicBezTo>
                    <a:cubicBezTo>
                      <a:pt x="50" y="43"/>
                      <a:pt x="50" y="41"/>
                      <a:pt x="50" y="40"/>
                    </a:cubicBezTo>
                    <a:cubicBezTo>
                      <a:pt x="51" y="39"/>
                      <a:pt x="53" y="35"/>
                      <a:pt x="55" y="35"/>
                    </a:cubicBezTo>
                    <a:lnTo>
                      <a:pt x="57" y="35"/>
                    </a:lnTo>
                    <a:close/>
                    <a:moveTo>
                      <a:pt x="40" y="30"/>
                    </a:moveTo>
                    <a:cubicBezTo>
                      <a:pt x="40" y="36"/>
                      <a:pt x="36" y="40"/>
                      <a:pt x="30" y="40"/>
                    </a:cubicBezTo>
                    <a:cubicBezTo>
                      <a:pt x="24" y="40"/>
                      <a:pt x="20" y="36"/>
                      <a:pt x="20" y="30"/>
                    </a:cubicBezTo>
                    <a:cubicBezTo>
                      <a:pt x="20" y="24"/>
                      <a:pt x="24" y="20"/>
                      <a:pt x="30" y="20"/>
                    </a:cubicBezTo>
                    <a:cubicBezTo>
                      <a:pt x="36" y="20"/>
                      <a:pt x="40" y="24"/>
                      <a:pt x="40" y="3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cs typeface="+mn-ea"/>
                  <a:sym typeface="+mn-lt"/>
                </a:endParaRPr>
              </a:p>
            </p:txBody>
          </p:sp>
        </p:grpSp>
      </p:grpSp>
      <p:grpSp>
        <p:nvGrpSpPr>
          <p:cNvPr id="104" name="组合 103"/>
          <p:cNvGrpSpPr/>
          <p:nvPr/>
        </p:nvGrpSpPr>
        <p:grpSpPr>
          <a:xfrm>
            <a:off x="3349723" y="3247184"/>
            <a:ext cx="690709" cy="690709"/>
            <a:chOff x="3080330" y="2789142"/>
            <a:chExt cx="939800" cy="939800"/>
          </a:xfrm>
        </p:grpSpPr>
        <p:sp>
          <p:nvSpPr>
            <p:cNvPr id="105" name="椭圆 104"/>
            <p:cNvSpPr/>
            <p:nvPr/>
          </p:nvSpPr>
          <p:spPr>
            <a:xfrm>
              <a:off x="3080330" y="2789142"/>
              <a:ext cx="939800" cy="939800"/>
            </a:xfrm>
            <a:prstGeom prst="ellipse">
              <a:avLst/>
            </a:prstGeom>
            <a:solidFill>
              <a:srgbClr val="C0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cs typeface="+mn-ea"/>
                <a:sym typeface="+mn-lt"/>
              </a:endParaRPr>
            </a:p>
          </p:txBody>
        </p:sp>
        <p:grpSp>
          <p:nvGrpSpPr>
            <p:cNvPr id="106" name="组合 105"/>
            <p:cNvGrpSpPr/>
            <p:nvPr/>
          </p:nvGrpSpPr>
          <p:grpSpPr>
            <a:xfrm>
              <a:off x="3294687" y="3010257"/>
              <a:ext cx="497794" cy="491067"/>
              <a:chOff x="8123237" y="3667126"/>
              <a:chExt cx="234950" cy="231775"/>
            </a:xfrm>
            <a:solidFill>
              <a:schemeClr val="bg1"/>
            </a:solidFill>
          </p:grpSpPr>
          <p:sp>
            <p:nvSpPr>
              <p:cNvPr id="107" name="Freeform 1086"/>
              <p:cNvSpPr>
                <a:spLocks noEditPoints="1"/>
              </p:cNvSpPr>
              <p:nvPr/>
            </p:nvSpPr>
            <p:spPr bwMode="auto">
              <a:xfrm>
                <a:off x="8123237" y="3667126"/>
                <a:ext cx="234950" cy="231775"/>
              </a:xfrm>
              <a:custGeom>
                <a:avLst/>
                <a:gdLst>
                  <a:gd name="T0" fmla="*/ 50 w 100"/>
                  <a:gd name="T1" fmla="*/ 0 h 99"/>
                  <a:gd name="T2" fmla="*/ 0 w 100"/>
                  <a:gd name="T3" fmla="*/ 49 h 99"/>
                  <a:gd name="T4" fmla="*/ 50 w 100"/>
                  <a:gd name="T5" fmla="*/ 99 h 99"/>
                  <a:gd name="T6" fmla="*/ 100 w 100"/>
                  <a:gd name="T7" fmla="*/ 49 h 99"/>
                  <a:gd name="T8" fmla="*/ 50 w 100"/>
                  <a:gd name="T9" fmla="*/ 0 h 99"/>
                  <a:gd name="T10" fmla="*/ 50 w 100"/>
                  <a:gd name="T11" fmla="*/ 95 h 99"/>
                  <a:gd name="T12" fmla="*/ 4 w 100"/>
                  <a:gd name="T13" fmla="*/ 49 h 99"/>
                  <a:gd name="T14" fmla="*/ 50 w 100"/>
                  <a:gd name="T15" fmla="*/ 4 h 99"/>
                  <a:gd name="T16" fmla="*/ 96 w 100"/>
                  <a:gd name="T17" fmla="*/ 49 h 99"/>
                  <a:gd name="T18" fmla="*/ 50 w 100"/>
                  <a:gd name="T19" fmla="*/ 9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99">
                    <a:moveTo>
                      <a:pt x="50" y="0"/>
                    </a:moveTo>
                    <a:cubicBezTo>
                      <a:pt x="23" y="0"/>
                      <a:pt x="0" y="22"/>
                      <a:pt x="0" y="49"/>
                    </a:cubicBezTo>
                    <a:cubicBezTo>
                      <a:pt x="0" y="77"/>
                      <a:pt x="23" y="99"/>
                      <a:pt x="50" y="99"/>
                    </a:cubicBezTo>
                    <a:cubicBezTo>
                      <a:pt x="77" y="99"/>
                      <a:pt x="100" y="77"/>
                      <a:pt x="100" y="49"/>
                    </a:cubicBezTo>
                    <a:cubicBezTo>
                      <a:pt x="100" y="22"/>
                      <a:pt x="77" y="0"/>
                      <a:pt x="50" y="0"/>
                    </a:cubicBezTo>
                    <a:close/>
                    <a:moveTo>
                      <a:pt x="50" y="95"/>
                    </a:moveTo>
                    <a:cubicBezTo>
                      <a:pt x="25" y="95"/>
                      <a:pt x="4" y="75"/>
                      <a:pt x="4" y="49"/>
                    </a:cubicBezTo>
                    <a:cubicBezTo>
                      <a:pt x="4" y="24"/>
                      <a:pt x="25" y="4"/>
                      <a:pt x="50" y="4"/>
                    </a:cubicBezTo>
                    <a:cubicBezTo>
                      <a:pt x="75" y="4"/>
                      <a:pt x="96" y="24"/>
                      <a:pt x="96" y="49"/>
                    </a:cubicBezTo>
                    <a:cubicBezTo>
                      <a:pt x="96" y="75"/>
                      <a:pt x="75" y="95"/>
                      <a:pt x="50"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cs typeface="+mn-ea"/>
                  <a:sym typeface="+mn-lt"/>
                </a:endParaRPr>
              </a:p>
            </p:txBody>
          </p:sp>
          <p:sp>
            <p:nvSpPr>
              <p:cNvPr id="108" name="Freeform 1087"/>
              <p:cNvSpPr>
                <a:spLocks noEditPoints="1"/>
              </p:cNvSpPr>
              <p:nvPr/>
            </p:nvSpPr>
            <p:spPr bwMode="auto">
              <a:xfrm>
                <a:off x="8147050" y="3687763"/>
                <a:ext cx="188912" cy="188913"/>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55 w 80"/>
                  <a:gd name="T11" fmla="*/ 40 h 80"/>
                  <a:gd name="T12" fmla="*/ 55 w 80"/>
                  <a:gd name="T13" fmla="*/ 46 h 80"/>
                  <a:gd name="T14" fmla="*/ 43 w 80"/>
                  <a:gd name="T15" fmla="*/ 46 h 80"/>
                  <a:gd name="T16" fmla="*/ 43 w 80"/>
                  <a:gd name="T17" fmla="*/ 49 h 80"/>
                  <a:gd name="T18" fmla="*/ 55 w 80"/>
                  <a:gd name="T19" fmla="*/ 49 h 80"/>
                  <a:gd name="T20" fmla="*/ 55 w 80"/>
                  <a:gd name="T21" fmla="*/ 55 h 80"/>
                  <a:gd name="T22" fmla="*/ 43 w 80"/>
                  <a:gd name="T23" fmla="*/ 55 h 80"/>
                  <a:gd name="T24" fmla="*/ 43 w 80"/>
                  <a:gd name="T25" fmla="*/ 64 h 80"/>
                  <a:gd name="T26" fmla="*/ 37 w 80"/>
                  <a:gd name="T27" fmla="*/ 64 h 80"/>
                  <a:gd name="T28" fmla="*/ 37 w 80"/>
                  <a:gd name="T29" fmla="*/ 55 h 80"/>
                  <a:gd name="T30" fmla="*/ 25 w 80"/>
                  <a:gd name="T31" fmla="*/ 55 h 80"/>
                  <a:gd name="T32" fmla="*/ 25 w 80"/>
                  <a:gd name="T33" fmla="*/ 49 h 80"/>
                  <a:gd name="T34" fmla="*/ 37 w 80"/>
                  <a:gd name="T35" fmla="*/ 49 h 80"/>
                  <a:gd name="T36" fmla="*/ 37 w 80"/>
                  <a:gd name="T37" fmla="*/ 46 h 80"/>
                  <a:gd name="T38" fmla="*/ 25 w 80"/>
                  <a:gd name="T39" fmla="*/ 46 h 80"/>
                  <a:gd name="T40" fmla="*/ 25 w 80"/>
                  <a:gd name="T41" fmla="*/ 40 h 80"/>
                  <a:gd name="T42" fmla="*/ 34 w 80"/>
                  <a:gd name="T43" fmla="*/ 40 h 80"/>
                  <a:gd name="T44" fmla="*/ 23 w 80"/>
                  <a:gd name="T45" fmla="*/ 19 h 80"/>
                  <a:gd name="T46" fmla="*/ 30 w 80"/>
                  <a:gd name="T47" fmla="*/ 19 h 80"/>
                  <a:gd name="T48" fmla="*/ 38 w 80"/>
                  <a:gd name="T49" fmla="*/ 35 h 80"/>
                  <a:gd name="T50" fmla="*/ 40 w 80"/>
                  <a:gd name="T51" fmla="*/ 38 h 80"/>
                  <a:gd name="T52" fmla="*/ 42 w 80"/>
                  <a:gd name="T53" fmla="*/ 34 h 80"/>
                  <a:gd name="T54" fmla="*/ 50 w 80"/>
                  <a:gd name="T55" fmla="*/ 19 h 80"/>
                  <a:gd name="T56" fmla="*/ 57 w 80"/>
                  <a:gd name="T57" fmla="*/ 19 h 80"/>
                  <a:gd name="T58" fmla="*/ 46 w 80"/>
                  <a:gd name="T59" fmla="*/ 40 h 80"/>
                  <a:gd name="T60" fmla="*/ 55 w 80"/>
                  <a:gd name="T61" fmla="*/ 4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close/>
                    <a:moveTo>
                      <a:pt x="55" y="40"/>
                    </a:moveTo>
                    <a:cubicBezTo>
                      <a:pt x="55" y="46"/>
                      <a:pt x="55" y="46"/>
                      <a:pt x="55" y="46"/>
                    </a:cubicBezTo>
                    <a:cubicBezTo>
                      <a:pt x="43" y="46"/>
                      <a:pt x="43" y="46"/>
                      <a:pt x="43" y="46"/>
                    </a:cubicBezTo>
                    <a:cubicBezTo>
                      <a:pt x="43" y="49"/>
                      <a:pt x="43" y="49"/>
                      <a:pt x="43" y="49"/>
                    </a:cubicBezTo>
                    <a:cubicBezTo>
                      <a:pt x="55" y="49"/>
                      <a:pt x="55" y="49"/>
                      <a:pt x="55" y="49"/>
                    </a:cubicBezTo>
                    <a:cubicBezTo>
                      <a:pt x="55" y="55"/>
                      <a:pt x="55" y="55"/>
                      <a:pt x="55" y="55"/>
                    </a:cubicBezTo>
                    <a:cubicBezTo>
                      <a:pt x="43" y="55"/>
                      <a:pt x="43" y="55"/>
                      <a:pt x="43" y="55"/>
                    </a:cubicBezTo>
                    <a:cubicBezTo>
                      <a:pt x="43" y="64"/>
                      <a:pt x="43" y="64"/>
                      <a:pt x="43" y="64"/>
                    </a:cubicBezTo>
                    <a:cubicBezTo>
                      <a:pt x="37" y="64"/>
                      <a:pt x="37" y="64"/>
                      <a:pt x="37" y="64"/>
                    </a:cubicBezTo>
                    <a:cubicBezTo>
                      <a:pt x="37" y="55"/>
                      <a:pt x="37" y="55"/>
                      <a:pt x="37" y="55"/>
                    </a:cubicBezTo>
                    <a:cubicBezTo>
                      <a:pt x="25" y="55"/>
                      <a:pt x="25" y="55"/>
                      <a:pt x="25" y="55"/>
                    </a:cubicBezTo>
                    <a:cubicBezTo>
                      <a:pt x="25" y="49"/>
                      <a:pt x="25" y="49"/>
                      <a:pt x="25" y="49"/>
                    </a:cubicBezTo>
                    <a:cubicBezTo>
                      <a:pt x="37" y="49"/>
                      <a:pt x="37" y="49"/>
                      <a:pt x="37" y="49"/>
                    </a:cubicBezTo>
                    <a:cubicBezTo>
                      <a:pt x="37" y="46"/>
                      <a:pt x="37" y="46"/>
                      <a:pt x="37" y="46"/>
                    </a:cubicBezTo>
                    <a:cubicBezTo>
                      <a:pt x="25" y="46"/>
                      <a:pt x="25" y="46"/>
                      <a:pt x="25" y="46"/>
                    </a:cubicBezTo>
                    <a:cubicBezTo>
                      <a:pt x="25" y="40"/>
                      <a:pt x="25" y="40"/>
                      <a:pt x="25" y="40"/>
                    </a:cubicBezTo>
                    <a:cubicBezTo>
                      <a:pt x="34" y="40"/>
                      <a:pt x="34" y="40"/>
                      <a:pt x="34" y="40"/>
                    </a:cubicBezTo>
                    <a:cubicBezTo>
                      <a:pt x="23" y="19"/>
                      <a:pt x="23" y="19"/>
                      <a:pt x="23" y="19"/>
                    </a:cubicBezTo>
                    <a:cubicBezTo>
                      <a:pt x="30" y="19"/>
                      <a:pt x="30" y="19"/>
                      <a:pt x="30" y="19"/>
                    </a:cubicBezTo>
                    <a:cubicBezTo>
                      <a:pt x="38" y="35"/>
                      <a:pt x="38" y="35"/>
                      <a:pt x="38" y="35"/>
                    </a:cubicBezTo>
                    <a:cubicBezTo>
                      <a:pt x="39" y="36"/>
                      <a:pt x="39" y="37"/>
                      <a:pt x="40" y="38"/>
                    </a:cubicBezTo>
                    <a:cubicBezTo>
                      <a:pt x="40" y="37"/>
                      <a:pt x="41" y="36"/>
                      <a:pt x="42" y="34"/>
                    </a:cubicBezTo>
                    <a:cubicBezTo>
                      <a:pt x="50" y="19"/>
                      <a:pt x="50" y="19"/>
                      <a:pt x="50" y="19"/>
                    </a:cubicBezTo>
                    <a:cubicBezTo>
                      <a:pt x="57" y="19"/>
                      <a:pt x="57" y="19"/>
                      <a:pt x="57" y="19"/>
                    </a:cubicBezTo>
                    <a:cubicBezTo>
                      <a:pt x="46" y="40"/>
                      <a:pt x="46" y="40"/>
                      <a:pt x="46" y="40"/>
                    </a:cubicBezTo>
                    <a:lnTo>
                      <a:pt x="55" y="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7204" tIns="33602" rIns="67204" bIns="33602" numCol="1" anchor="t" anchorCtr="0" compatLnSpc="1"/>
              <a:lstStyle/>
              <a:p>
                <a:endParaRPr lang="zh-CN" altLang="en-US" sz="975">
                  <a:cs typeface="+mn-ea"/>
                  <a:sym typeface="+mn-lt"/>
                </a:endParaRPr>
              </a:p>
            </p:txBody>
          </p:sp>
        </p:grpSp>
      </p:grpSp>
      <p:grpSp>
        <p:nvGrpSpPr>
          <p:cNvPr id="109" name="组合 108"/>
          <p:cNvGrpSpPr/>
          <p:nvPr/>
        </p:nvGrpSpPr>
        <p:grpSpPr>
          <a:xfrm>
            <a:off x="5339676" y="2982455"/>
            <a:ext cx="662315" cy="662315"/>
            <a:chOff x="5719249" y="3077288"/>
            <a:chExt cx="767347" cy="767347"/>
          </a:xfrm>
        </p:grpSpPr>
        <p:sp>
          <p:nvSpPr>
            <p:cNvPr id="110" name="椭圆 109"/>
            <p:cNvSpPr/>
            <p:nvPr/>
          </p:nvSpPr>
          <p:spPr>
            <a:xfrm>
              <a:off x="5719249" y="3077288"/>
              <a:ext cx="767347" cy="767347"/>
            </a:xfrm>
            <a:prstGeom prst="ellipse">
              <a:avLst/>
            </a:prstGeom>
            <a:solidFill>
              <a:srgbClr val="C0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7204" tIns="33602" rIns="67204" bIns="33602" numCol="1" spcCol="0" rtlCol="0" fromWordArt="0" anchor="ctr" anchorCtr="0" forceAA="0" compatLnSpc="1">
              <a:noAutofit/>
            </a:bodyPr>
            <a:lstStyle/>
            <a:p>
              <a:pPr algn="ctr"/>
              <a:endParaRPr lang="zh-CN" altLang="en-US" sz="975">
                <a:cs typeface="+mn-ea"/>
                <a:sym typeface="+mn-lt"/>
              </a:endParaRPr>
            </a:p>
          </p:txBody>
        </p:sp>
        <p:sp>
          <p:nvSpPr>
            <p:cNvPr id="111" name="Freeform 748"/>
            <p:cNvSpPr>
              <a:spLocks noEditPoints="1"/>
            </p:cNvSpPr>
            <p:nvPr/>
          </p:nvSpPr>
          <p:spPr bwMode="auto">
            <a:xfrm>
              <a:off x="5947156" y="3271991"/>
              <a:ext cx="311533" cy="318115"/>
            </a:xfrm>
            <a:custGeom>
              <a:avLst/>
              <a:gdLst>
                <a:gd name="T0" fmla="*/ 38 w 60"/>
                <a:gd name="T1" fmla="*/ 8 h 61"/>
                <a:gd name="T2" fmla="*/ 22 w 60"/>
                <a:gd name="T3" fmla="*/ 8 h 61"/>
                <a:gd name="T4" fmla="*/ 45 w 60"/>
                <a:gd name="T5" fmla="*/ 41 h 61"/>
                <a:gd name="T6" fmla="*/ 50 w 60"/>
                <a:gd name="T7" fmla="*/ 58 h 61"/>
                <a:gd name="T8" fmla="*/ 51 w 60"/>
                <a:gd name="T9" fmla="*/ 44 h 61"/>
                <a:gd name="T10" fmla="*/ 55 w 60"/>
                <a:gd name="T11" fmla="*/ 58 h 61"/>
                <a:gd name="T12" fmla="*/ 55 w 60"/>
                <a:gd name="T13" fmla="*/ 38 h 61"/>
                <a:gd name="T14" fmla="*/ 56 w 60"/>
                <a:gd name="T15" fmla="*/ 29 h 61"/>
                <a:gd name="T16" fmla="*/ 60 w 60"/>
                <a:gd name="T17" fmla="*/ 38 h 61"/>
                <a:gd name="T18" fmla="*/ 56 w 60"/>
                <a:gd name="T19" fmla="*/ 21 h 61"/>
                <a:gd name="T20" fmla="*/ 47 w 60"/>
                <a:gd name="T21" fmla="*/ 23 h 61"/>
                <a:gd name="T22" fmla="*/ 45 w 60"/>
                <a:gd name="T23" fmla="*/ 41 h 61"/>
                <a:gd name="T24" fmla="*/ 37 w 60"/>
                <a:gd name="T25" fmla="*/ 26 h 61"/>
                <a:gd name="T26" fmla="*/ 36 w 60"/>
                <a:gd name="T27" fmla="*/ 37 h 61"/>
                <a:gd name="T28" fmla="*/ 36 w 60"/>
                <a:gd name="T29" fmla="*/ 61 h 61"/>
                <a:gd name="T30" fmla="*/ 31 w 60"/>
                <a:gd name="T31" fmla="*/ 44 h 61"/>
                <a:gd name="T32" fmla="*/ 30 w 60"/>
                <a:gd name="T33" fmla="*/ 61 h 61"/>
                <a:gd name="T34" fmla="*/ 24 w 60"/>
                <a:gd name="T35" fmla="*/ 40 h 61"/>
                <a:gd name="T36" fmla="*/ 24 w 60"/>
                <a:gd name="T37" fmla="*/ 26 h 61"/>
                <a:gd name="T38" fmla="*/ 23 w 60"/>
                <a:gd name="T39" fmla="*/ 37 h 61"/>
                <a:gd name="T40" fmla="*/ 18 w 60"/>
                <a:gd name="T41" fmla="*/ 22 h 61"/>
                <a:gd name="T42" fmla="*/ 37 w 60"/>
                <a:gd name="T43" fmla="*/ 17 h 61"/>
                <a:gd name="T44" fmla="*/ 43 w 60"/>
                <a:gd name="T45" fmla="*/ 37 h 61"/>
                <a:gd name="T46" fmla="*/ 15 w 60"/>
                <a:gd name="T47" fmla="*/ 41 h 61"/>
                <a:gd name="T48" fmla="*/ 10 w 60"/>
                <a:gd name="T49" fmla="*/ 58 h 61"/>
                <a:gd name="T50" fmla="*/ 9 w 60"/>
                <a:gd name="T51" fmla="*/ 44 h 61"/>
                <a:gd name="T52" fmla="*/ 5 w 60"/>
                <a:gd name="T53" fmla="*/ 58 h 61"/>
                <a:gd name="T54" fmla="*/ 5 w 60"/>
                <a:gd name="T55" fmla="*/ 38 h 61"/>
                <a:gd name="T56" fmla="*/ 4 w 60"/>
                <a:gd name="T57" fmla="*/ 29 h 61"/>
                <a:gd name="T58" fmla="*/ 0 w 60"/>
                <a:gd name="T59" fmla="*/ 38 h 61"/>
                <a:gd name="T60" fmla="*/ 4 w 60"/>
                <a:gd name="T61" fmla="*/ 21 h 61"/>
                <a:gd name="T62" fmla="*/ 13 w 60"/>
                <a:gd name="T63" fmla="*/ 23 h 61"/>
                <a:gd name="T64" fmla="*/ 15 w 60"/>
                <a:gd name="T65" fmla="*/ 41 h 61"/>
                <a:gd name="T66" fmla="*/ 16 w 60"/>
                <a:gd name="T67" fmla="*/ 14 h 61"/>
                <a:gd name="T68" fmla="*/ 15 w 60"/>
                <a:gd name="T69" fmla="*/ 18 h 61"/>
                <a:gd name="T70" fmla="*/ 3 w 60"/>
                <a:gd name="T71" fmla="*/ 14 h 61"/>
                <a:gd name="T72" fmla="*/ 50 w 60"/>
                <a:gd name="T73" fmla="*/ 7 h 61"/>
                <a:gd name="T74" fmla="*/ 45 w 60"/>
                <a:gd name="T75" fmla="*/ 18 h 61"/>
                <a:gd name="T76" fmla="*/ 50 w 60"/>
                <a:gd name="T77" fmla="*/ 20 h 61"/>
                <a:gd name="T78" fmla="*/ 50 w 60"/>
                <a:gd name="T79" fmla="*/ 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0" h="61">
                  <a:moveTo>
                    <a:pt x="30" y="0"/>
                  </a:moveTo>
                  <a:cubicBezTo>
                    <a:pt x="35" y="0"/>
                    <a:pt x="38" y="3"/>
                    <a:pt x="38" y="8"/>
                  </a:cubicBezTo>
                  <a:cubicBezTo>
                    <a:pt x="38" y="12"/>
                    <a:pt x="35" y="16"/>
                    <a:pt x="30" y="16"/>
                  </a:cubicBezTo>
                  <a:cubicBezTo>
                    <a:pt x="26" y="16"/>
                    <a:pt x="22" y="12"/>
                    <a:pt x="22" y="8"/>
                  </a:cubicBezTo>
                  <a:cubicBezTo>
                    <a:pt x="22" y="3"/>
                    <a:pt x="26" y="0"/>
                    <a:pt x="30" y="0"/>
                  </a:cubicBezTo>
                  <a:close/>
                  <a:moveTo>
                    <a:pt x="45" y="41"/>
                  </a:moveTo>
                  <a:cubicBezTo>
                    <a:pt x="45" y="58"/>
                    <a:pt x="45" y="58"/>
                    <a:pt x="45" y="58"/>
                  </a:cubicBezTo>
                  <a:cubicBezTo>
                    <a:pt x="50" y="58"/>
                    <a:pt x="50" y="58"/>
                    <a:pt x="50" y="58"/>
                  </a:cubicBezTo>
                  <a:cubicBezTo>
                    <a:pt x="50" y="44"/>
                    <a:pt x="50" y="44"/>
                    <a:pt x="50" y="44"/>
                  </a:cubicBezTo>
                  <a:cubicBezTo>
                    <a:pt x="51" y="44"/>
                    <a:pt x="51" y="44"/>
                    <a:pt x="51" y="44"/>
                  </a:cubicBezTo>
                  <a:cubicBezTo>
                    <a:pt x="51" y="58"/>
                    <a:pt x="51" y="58"/>
                    <a:pt x="51" y="58"/>
                  </a:cubicBezTo>
                  <a:cubicBezTo>
                    <a:pt x="55" y="58"/>
                    <a:pt x="55" y="58"/>
                    <a:pt x="55" y="58"/>
                  </a:cubicBezTo>
                  <a:cubicBezTo>
                    <a:pt x="55" y="41"/>
                    <a:pt x="55" y="41"/>
                    <a:pt x="55" y="41"/>
                  </a:cubicBezTo>
                  <a:cubicBezTo>
                    <a:pt x="55" y="38"/>
                    <a:pt x="55" y="38"/>
                    <a:pt x="55" y="38"/>
                  </a:cubicBezTo>
                  <a:cubicBezTo>
                    <a:pt x="55" y="29"/>
                    <a:pt x="55" y="29"/>
                    <a:pt x="55" y="29"/>
                  </a:cubicBezTo>
                  <a:cubicBezTo>
                    <a:pt x="56" y="29"/>
                    <a:pt x="56" y="29"/>
                    <a:pt x="56" y="29"/>
                  </a:cubicBezTo>
                  <a:cubicBezTo>
                    <a:pt x="56" y="38"/>
                    <a:pt x="56" y="38"/>
                    <a:pt x="56" y="38"/>
                  </a:cubicBezTo>
                  <a:cubicBezTo>
                    <a:pt x="60" y="38"/>
                    <a:pt x="60" y="38"/>
                    <a:pt x="60" y="38"/>
                  </a:cubicBezTo>
                  <a:cubicBezTo>
                    <a:pt x="60" y="25"/>
                    <a:pt x="60" y="25"/>
                    <a:pt x="60" y="25"/>
                  </a:cubicBezTo>
                  <a:cubicBezTo>
                    <a:pt x="60" y="23"/>
                    <a:pt x="58" y="21"/>
                    <a:pt x="56" y="21"/>
                  </a:cubicBezTo>
                  <a:cubicBezTo>
                    <a:pt x="47" y="21"/>
                    <a:pt x="47" y="21"/>
                    <a:pt x="47" y="21"/>
                  </a:cubicBezTo>
                  <a:cubicBezTo>
                    <a:pt x="47" y="22"/>
                    <a:pt x="47" y="22"/>
                    <a:pt x="47" y="23"/>
                  </a:cubicBezTo>
                  <a:cubicBezTo>
                    <a:pt x="47" y="41"/>
                    <a:pt x="47" y="41"/>
                    <a:pt x="47" y="41"/>
                  </a:cubicBezTo>
                  <a:cubicBezTo>
                    <a:pt x="45" y="41"/>
                    <a:pt x="45" y="41"/>
                    <a:pt x="45" y="41"/>
                  </a:cubicBezTo>
                  <a:close/>
                  <a:moveTo>
                    <a:pt x="37" y="37"/>
                  </a:moveTo>
                  <a:cubicBezTo>
                    <a:pt x="37" y="26"/>
                    <a:pt x="37" y="26"/>
                    <a:pt x="37" y="26"/>
                  </a:cubicBezTo>
                  <a:cubicBezTo>
                    <a:pt x="36" y="26"/>
                    <a:pt x="36" y="26"/>
                    <a:pt x="36" y="26"/>
                  </a:cubicBezTo>
                  <a:cubicBezTo>
                    <a:pt x="36" y="37"/>
                    <a:pt x="36" y="37"/>
                    <a:pt x="36" y="37"/>
                  </a:cubicBezTo>
                  <a:cubicBezTo>
                    <a:pt x="36" y="40"/>
                    <a:pt x="36" y="40"/>
                    <a:pt x="36" y="40"/>
                  </a:cubicBezTo>
                  <a:cubicBezTo>
                    <a:pt x="36" y="61"/>
                    <a:pt x="36" y="61"/>
                    <a:pt x="36" y="61"/>
                  </a:cubicBezTo>
                  <a:cubicBezTo>
                    <a:pt x="31" y="61"/>
                    <a:pt x="31" y="61"/>
                    <a:pt x="31" y="61"/>
                  </a:cubicBezTo>
                  <a:cubicBezTo>
                    <a:pt x="31" y="44"/>
                    <a:pt x="31" y="44"/>
                    <a:pt x="31" y="44"/>
                  </a:cubicBezTo>
                  <a:cubicBezTo>
                    <a:pt x="30" y="44"/>
                    <a:pt x="30" y="44"/>
                    <a:pt x="30" y="44"/>
                  </a:cubicBezTo>
                  <a:cubicBezTo>
                    <a:pt x="30" y="61"/>
                    <a:pt x="30" y="61"/>
                    <a:pt x="30" y="61"/>
                  </a:cubicBezTo>
                  <a:cubicBezTo>
                    <a:pt x="24" y="61"/>
                    <a:pt x="24" y="61"/>
                    <a:pt x="24" y="61"/>
                  </a:cubicBezTo>
                  <a:cubicBezTo>
                    <a:pt x="24" y="40"/>
                    <a:pt x="24" y="40"/>
                    <a:pt x="24" y="40"/>
                  </a:cubicBezTo>
                  <a:cubicBezTo>
                    <a:pt x="24" y="37"/>
                    <a:pt x="24" y="37"/>
                    <a:pt x="24" y="37"/>
                  </a:cubicBezTo>
                  <a:cubicBezTo>
                    <a:pt x="24" y="26"/>
                    <a:pt x="24" y="26"/>
                    <a:pt x="24" y="26"/>
                  </a:cubicBezTo>
                  <a:cubicBezTo>
                    <a:pt x="23" y="26"/>
                    <a:pt x="23" y="26"/>
                    <a:pt x="23" y="26"/>
                  </a:cubicBezTo>
                  <a:cubicBezTo>
                    <a:pt x="23" y="37"/>
                    <a:pt x="23" y="37"/>
                    <a:pt x="23" y="37"/>
                  </a:cubicBezTo>
                  <a:cubicBezTo>
                    <a:pt x="18" y="37"/>
                    <a:pt x="18" y="37"/>
                    <a:pt x="18" y="37"/>
                  </a:cubicBezTo>
                  <a:cubicBezTo>
                    <a:pt x="18" y="22"/>
                    <a:pt x="18" y="22"/>
                    <a:pt x="18" y="22"/>
                  </a:cubicBezTo>
                  <a:cubicBezTo>
                    <a:pt x="18" y="19"/>
                    <a:pt x="20" y="17"/>
                    <a:pt x="23" y="17"/>
                  </a:cubicBezTo>
                  <a:cubicBezTo>
                    <a:pt x="38" y="17"/>
                    <a:pt x="22" y="17"/>
                    <a:pt x="37" y="17"/>
                  </a:cubicBezTo>
                  <a:cubicBezTo>
                    <a:pt x="40" y="17"/>
                    <a:pt x="43" y="19"/>
                    <a:pt x="43" y="22"/>
                  </a:cubicBezTo>
                  <a:cubicBezTo>
                    <a:pt x="43" y="37"/>
                    <a:pt x="43" y="37"/>
                    <a:pt x="43" y="37"/>
                  </a:cubicBezTo>
                  <a:cubicBezTo>
                    <a:pt x="42" y="37"/>
                    <a:pt x="40" y="37"/>
                    <a:pt x="37" y="37"/>
                  </a:cubicBezTo>
                  <a:close/>
                  <a:moveTo>
                    <a:pt x="15" y="41"/>
                  </a:moveTo>
                  <a:cubicBezTo>
                    <a:pt x="15" y="58"/>
                    <a:pt x="15" y="58"/>
                    <a:pt x="15" y="58"/>
                  </a:cubicBezTo>
                  <a:cubicBezTo>
                    <a:pt x="10" y="58"/>
                    <a:pt x="10" y="58"/>
                    <a:pt x="10" y="58"/>
                  </a:cubicBezTo>
                  <a:cubicBezTo>
                    <a:pt x="10" y="44"/>
                    <a:pt x="10" y="44"/>
                    <a:pt x="10" y="44"/>
                  </a:cubicBezTo>
                  <a:cubicBezTo>
                    <a:pt x="9" y="44"/>
                    <a:pt x="9" y="44"/>
                    <a:pt x="9" y="44"/>
                  </a:cubicBezTo>
                  <a:cubicBezTo>
                    <a:pt x="9" y="58"/>
                    <a:pt x="9" y="58"/>
                    <a:pt x="9" y="58"/>
                  </a:cubicBezTo>
                  <a:cubicBezTo>
                    <a:pt x="5" y="58"/>
                    <a:pt x="5" y="58"/>
                    <a:pt x="5" y="58"/>
                  </a:cubicBezTo>
                  <a:cubicBezTo>
                    <a:pt x="5" y="41"/>
                    <a:pt x="5" y="41"/>
                    <a:pt x="5" y="41"/>
                  </a:cubicBezTo>
                  <a:cubicBezTo>
                    <a:pt x="5" y="38"/>
                    <a:pt x="5" y="38"/>
                    <a:pt x="5" y="38"/>
                  </a:cubicBezTo>
                  <a:cubicBezTo>
                    <a:pt x="5" y="29"/>
                    <a:pt x="5" y="29"/>
                    <a:pt x="5" y="29"/>
                  </a:cubicBezTo>
                  <a:cubicBezTo>
                    <a:pt x="4" y="29"/>
                    <a:pt x="4" y="29"/>
                    <a:pt x="4" y="29"/>
                  </a:cubicBezTo>
                  <a:cubicBezTo>
                    <a:pt x="4" y="38"/>
                    <a:pt x="4" y="38"/>
                    <a:pt x="4" y="38"/>
                  </a:cubicBezTo>
                  <a:cubicBezTo>
                    <a:pt x="0" y="38"/>
                    <a:pt x="0" y="38"/>
                    <a:pt x="0" y="38"/>
                  </a:cubicBezTo>
                  <a:cubicBezTo>
                    <a:pt x="0" y="25"/>
                    <a:pt x="0" y="25"/>
                    <a:pt x="0" y="25"/>
                  </a:cubicBezTo>
                  <a:cubicBezTo>
                    <a:pt x="0" y="23"/>
                    <a:pt x="2" y="21"/>
                    <a:pt x="4" y="21"/>
                  </a:cubicBezTo>
                  <a:cubicBezTo>
                    <a:pt x="13" y="21"/>
                    <a:pt x="13" y="21"/>
                    <a:pt x="13" y="21"/>
                  </a:cubicBezTo>
                  <a:cubicBezTo>
                    <a:pt x="13" y="22"/>
                    <a:pt x="13" y="22"/>
                    <a:pt x="13" y="23"/>
                  </a:cubicBezTo>
                  <a:cubicBezTo>
                    <a:pt x="13" y="41"/>
                    <a:pt x="13" y="41"/>
                    <a:pt x="13" y="41"/>
                  </a:cubicBezTo>
                  <a:cubicBezTo>
                    <a:pt x="15" y="41"/>
                    <a:pt x="15" y="41"/>
                    <a:pt x="15" y="41"/>
                  </a:cubicBezTo>
                  <a:close/>
                  <a:moveTo>
                    <a:pt x="10" y="7"/>
                  </a:moveTo>
                  <a:cubicBezTo>
                    <a:pt x="14" y="7"/>
                    <a:pt x="16" y="10"/>
                    <a:pt x="16" y="14"/>
                  </a:cubicBezTo>
                  <a:cubicBezTo>
                    <a:pt x="16" y="15"/>
                    <a:pt x="16" y="16"/>
                    <a:pt x="15" y="18"/>
                  </a:cubicBezTo>
                  <a:cubicBezTo>
                    <a:pt x="15" y="18"/>
                    <a:pt x="15" y="18"/>
                    <a:pt x="15" y="18"/>
                  </a:cubicBezTo>
                  <a:cubicBezTo>
                    <a:pt x="13" y="19"/>
                    <a:pt x="12" y="20"/>
                    <a:pt x="10" y="20"/>
                  </a:cubicBezTo>
                  <a:cubicBezTo>
                    <a:pt x="6" y="20"/>
                    <a:pt x="3" y="17"/>
                    <a:pt x="3" y="14"/>
                  </a:cubicBezTo>
                  <a:cubicBezTo>
                    <a:pt x="3" y="10"/>
                    <a:pt x="6" y="7"/>
                    <a:pt x="10" y="7"/>
                  </a:cubicBezTo>
                  <a:close/>
                  <a:moveTo>
                    <a:pt x="50" y="7"/>
                  </a:moveTo>
                  <a:cubicBezTo>
                    <a:pt x="46" y="7"/>
                    <a:pt x="43" y="10"/>
                    <a:pt x="43" y="14"/>
                  </a:cubicBezTo>
                  <a:cubicBezTo>
                    <a:pt x="43" y="15"/>
                    <a:pt x="44" y="16"/>
                    <a:pt x="45" y="18"/>
                  </a:cubicBezTo>
                  <a:cubicBezTo>
                    <a:pt x="45" y="18"/>
                    <a:pt x="45" y="18"/>
                    <a:pt x="45" y="18"/>
                  </a:cubicBezTo>
                  <a:cubicBezTo>
                    <a:pt x="47" y="19"/>
                    <a:pt x="48" y="20"/>
                    <a:pt x="50" y="20"/>
                  </a:cubicBezTo>
                  <a:cubicBezTo>
                    <a:pt x="54" y="20"/>
                    <a:pt x="57" y="17"/>
                    <a:pt x="57" y="14"/>
                  </a:cubicBezTo>
                  <a:cubicBezTo>
                    <a:pt x="57" y="10"/>
                    <a:pt x="54" y="7"/>
                    <a:pt x="50" y="7"/>
                  </a:cubicBezTo>
                  <a:close/>
                </a:path>
              </a:pathLst>
            </a:custGeom>
            <a:solidFill>
              <a:schemeClr val="bg1"/>
            </a:solidFill>
            <a:ln>
              <a:noFill/>
            </a:ln>
          </p:spPr>
          <p:txBody>
            <a:bodyPr vert="horz" wrap="square" lIns="50403" tIns="25202" rIns="50403" bIns="25202" numCol="1" anchor="t" anchorCtr="0" compatLnSpc="1"/>
            <a:lstStyle/>
            <a:p>
              <a:endParaRPr lang="zh-CN" altLang="en-US" sz="992">
                <a:cs typeface="+mn-ea"/>
                <a:sym typeface="+mn-lt"/>
              </a:endParaRPr>
            </a:p>
          </p:txBody>
        </p:sp>
      </p:grpSp>
    </p:spTree>
    <p:extLst>
      <p:ext uri="{BB962C8B-B14F-4D97-AF65-F5344CB8AC3E}">
        <p14:creationId xmlns:p14="http://schemas.microsoft.com/office/powerpoint/2010/main" val="3669367976"/>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1"/>
                                        </p:tgtEl>
                                        <p:attrNameLst>
                                          <p:attrName>ppt_y</p:attrName>
                                        </p:attrNameLst>
                                      </p:cBhvr>
                                      <p:tavLst>
                                        <p:tav tm="0">
                                          <p:val>
                                            <p:strVal val="#ppt_y"/>
                                          </p:val>
                                        </p:tav>
                                        <p:tav tm="100000">
                                          <p:val>
                                            <p:strVal val="#ppt_y"/>
                                          </p:val>
                                        </p:tav>
                                      </p:tavLst>
                                    </p:anim>
                                    <p:anim calcmode="lin" valueType="num">
                                      <p:cBhvr>
                                        <p:cTn id="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1"/>
                                        </p:tgtEl>
                                      </p:cBhvr>
                                    </p:animEffect>
                                  </p:childTnLst>
                                </p:cTn>
                              </p:par>
                              <p:par>
                                <p:cTn id="12" presetID="23" presetClass="entr" presetSubtype="32" fill="hold" nodeType="withEffect">
                                  <p:stCondLst>
                                    <p:cond delay="0"/>
                                  </p:stCondLst>
                                  <p:childTnLst>
                                    <p:set>
                                      <p:cBhvr>
                                        <p:cTn id="13" dur="1" fill="hold">
                                          <p:stCondLst>
                                            <p:cond delay="0"/>
                                          </p:stCondLst>
                                        </p:cTn>
                                        <p:tgtEl>
                                          <p:spTgt spid="92"/>
                                        </p:tgtEl>
                                        <p:attrNameLst>
                                          <p:attrName>style.visibility</p:attrName>
                                        </p:attrNameLst>
                                      </p:cBhvr>
                                      <p:to>
                                        <p:strVal val="visible"/>
                                      </p:to>
                                    </p:set>
                                    <p:anim calcmode="lin" valueType="num">
                                      <p:cBhvr>
                                        <p:cTn id="14" dur="500" fill="hold"/>
                                        <p:tgtEl>
                                          <p:spTgt spid="92"/>
                                        </p:tgtEl>
                                        <p:attrNameLst>
                                          <p:attrName>ppt_w</p:attrName>
                                        </p:attrNameLst>
                                      </p:cBhvr>
                                      <p:tavLst>
                                        <p:tav tm="0">
                                          <p:val>
                                            <p:strVal val="4*#ppt_w"/>
                                          </p:val>
                                        </p:tav>
                                        <p:tav tm="100000">
                                          <p:val>
                                            <p:strVal val="#ppt_w"/>
                                          </p:val>
                                        </p:tav>
                                      </p:tavLst>
                                    </p:anim>
                                    <p:anim calcmode="lin" valueType="num">
                                      <p:cBhvr>
                                        <p:cTn id="15" dur="500" fill="hold"/>
                                        <p:tgtEl>
                                          <p:spTgt spid="92"/>
                                        </p:tgtEl>
                                        <p:attrNameLst>
                                          <p:attrName>ppt_h</p:attrName>
                                        </p:attrNameLst>
                                      </p:cBhvr>
                                      <p:tavLst>
                                        <p:tav tm="0">
                                          <p:val>
                                            <p:strVal val="4*#ppt_h"/>
                                          </p:val>
                                        </p:tav>
                                        <p:tav tm="100000">
                                          <p:val>
                                            <p:strVal val="#ppt_h"/>
                                          </p:val>
                                        </p:tav>
                                      </p:tavLst>
                                    </p:anim>
                                  </p:childTnLst>
                                </p:cTn>
                              </p:par>
                            </p:childTnLst>
                          </p:cTn>
                        </p:par>
                        <p:par>
                          <p:cTn id="16" fill="hold">
                            <p:stCondLst>
                              <p:cond delay="850"/>
                            </p:stCondLst>
                            <p:childTnLst>
                              <p:par>
                                <p:cTn id="17" presetID="53" presetClass="entr" presetSubtype="16" fill="hold" nodeType="afterEffect">
                                  <p:stCondLst>
                                    <p:cond delay="0"/>
                                  </p:stCondLst>
                                  <p:childTnLst>
                                    <p:set>
                                      <p:cBhvr>
                                        <p:cTn id="18" dur="1" fill="hold">
                                          <p:stCondLst>
                                            <p:cond delay="0"/>
                                          </p:stCondLst>
                                        </p:cTn>
                                        <p:tgtEl>
                                          <p:spTgt spid="96"/>
                                        </p:tgtEl>
                                        <p:attrNameLst>
                                          <p:attrName>style.visibility</p:attrName>
                                        </p:attrNameLst>
                                      </p:cBhvr>
                                      <p:to>
                                        <p:strVal val="visible"/>
                                      </p:to>
                                    </p:set>
                                    <p:anim calcmode="lin" valueType="num">
                                      <p:cBhvr>
                                        <p:cTn id="19" dur="400" fill="hold"/>
                                        <p:tgtEl>
                                          <p:spTgt spid="96"/>
                                        </p:tgtEl>
                                        <p:attrNameLst>
                                          <p:attrName>ppt_w</p:attrName>
                                        </p:attrNameLst>
                                      </p:cBhvr>
                                      <p:tavLst>
                                        <p:tav tm="0">
                                          <p:val>
                                            <p:fltVal val="0"/>
                                          </p:val>
                                        </p:tav>
                                        <p:tav tm="100000">
                                          <p:val>
                                            <p:strVal val="#ppt_w"/>
                                          </p:val>
                                        </p:tav>
                                      </p:tavLst>
                                    </p:anim>
                                    <p:anim calcmode="lin" valueType="num">
                                      <p:cBhvr>
                                        <p:cTn id="20" dur="400" fill="hold"/>
                                        <p:tgtEl>
                                          <p:spTgt spid="96"/>
                                        </p:tgtEl>
                                        <p:attrNameLst>
                                          <p:attrName>ppt_h</p:attrName>
                                        </p:attrNameLst>
                                      </p:cBhvr>
                                      <p:tavLst>
                                        <p:tav tm="0">
                                          <p:val>
                                            <p:fltVal val="0"/>
                                          </p:val>
                                        </p:tav>
                                        <p:tav tm="100000">
                                          <p:val>
                                            <p:strVal val="#ppt_h"/>
                                          </p:val>
                                        </p:tav>
                                      </p:tavLst>
                                    </p:anim>
                                    <p:animEffect transition="in" filter="fade">
                                      <p:cBhvr>
                                        <p:cTn id="21" dur="400"/>
                                        <p:tgtEl>
                                          <p:spTgt spid="96"/>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9"/>
                                        </p:tgtEl>
                                        <p:attrNameLst>
                                          <p:attrName>style.visibility</p:attrName>
                                        </p:attrNameLst>
                                      </p:cBhvr>
                                      <p:to>
                                        <p:strVal val="visible"/>
                                      </p:to>
                                    </p:set>
                                    <p:animEffect transition="in" filter="fade">
                                      <p:cBhvr>
                                        <p:cTn id="24" dur="500"/>
                                        <p:tgtEl>
                                          <p:spTgt spid="49"/>
                                        </p:tgtEl>
                                      </p:cBhvr>
                                    </p:animEffect>
                                  </p:childTnLst>
                                </p:cTn>
                              </p:par>
                            </p:childTnLst>
                          </p:cTn>
                        </p:par>
                        <p:par>
                          <p:cTn id="25" fill="hold">
                            <p:stCondLst>
                              <p:cond delay="1350"/>
                            </p:stCondLst>
                            <p:childTnLst>
                              <p:par>
                                <p:cTn id="26" presetID="53" presetClass="entr" presetSubtype="16" fill="hold" nodeType="afterEffect">
                                  <p:stCondLst>
                                    <p:cond delay="0"/>
                                  </p:stCondLst>
                                  <p:childTnLst>
                                    <p:set>
                                      <p:cBhvr>
                                        <p:cTn id="27" dur="1" fill="hold">
                                          <p:stCondLst>
                                            <p:cond delay="0"/>
                                          </p:stCondLst>
                                        </p:cTn>
                                        <p:tgtEl>
                                          <p:spTgt spid="104"/>
                                        </p:tgtEl>
                                        <p:attrNameLst>
                                          <p:attrName>style.visibility</p:attrName>
                                        </p:attrNameLst>
                                      </p:cBhvr>
                                      <p:to>
                                        <p:strVal val="visible"/>
                                      </p:to>
                                    </p:set>
                                    <p:anim calcmode="lin" valueType="num">
                                      <p:cBhvr>
                                        <p:cTn id="28" dur="400" fill="hold"/>
                                        <p:tgtEl>
                                          <p:spTgt spid="104"/>
                                        </p:tgtEl>
                                        <p:attrNameLst>
                                          <p:attrName>ppt_w</p:attrName>
                                        </p:attrNameLst>
                                      </p:cBhvr>
                                      <p:tavLst>
                                        <p:tav tm="0">
                                          <p:val>
                                            <p:fltVal val="0"/>
                                          </p:val>
                                        </p:tav>
                                        <p:tav tm="100000">
                                          <p:val>
                                            <p:strVal val="#ppt_w"/>
                                          </p:val>
                                        </p:tav>
                                      </p:tavLst>
                                    </p:anim>
                                    <p:anim calcmode="lin" valueType="num">
                                      <p:cBhvr>
                                        <p:cTn id="29" dur="400" fill="hold"/>
                                        <p:tgtEl>
                                          <p:spTgt spid="104"/>
                                        </p:tgtEl>
                                        <p:attrNameLst>
                                          <p:attrName>ppt_h</p:attrName>
                                        </p:attrNameLst>
                                      </p:cBhvr>
                                      <p:tavLst>
                                        <p:tav tm="0">
                                          <p:val>
                                            <p:fltVal val="0"/>
                                          </p:val>
                                        </p:tav>
                                        <p:tav tm="100000">
                                          <p:val>
                                            <p:strVal val="#ppt_h"/>
                                          </p:val>
                                        </p:tav>
                                      </p:tavLst>
                                    </p:anim>
                                    <p:animEffect transition="in" filter="fade">
                                      <p:cBhvr>
                                        <p:cTn id="30" dur="400"/>
                                        <p:tgtEl>
                                          <p:spTgt spid="10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0"/>
                                        </p:tgtEl>
                                        <p:attrNameLst>
                                          <p:attrName>style.visibility</p:attrName>
                                        </p:attrNameLst>
                                      </p:cBhvr>
                                      <p:to>
                                        <p:strVal val="visible"/>
                                      </p:to>
                                    </p:set>
                                    <p:animEffect transition="in" filter="fade">
                                      <p:cBhvr>
                                        <p:cTn id="33" dur="500"/>
                                        <p:tgtEl>
                                          <p:spTgt spid="50"/>
                                        </p:tgtEl>
                                      </p:cBhvr>
                                    </p:animEffect>
                                  </p:childTnLst>
                                </p:cTn>
                              </p:par>
                            </p:childTnLst>
                          </p:cTn>
                        </p:par>
                        <p:par>
                          <p:cTn id="34" fill="hold">
                            <p:stCondLst>
                              <p:cond delay="1850"/>
                            </p:stCondLst>
                            <p:childTnLst>
                              <p:par>
                                <p:cTn id="35" presetID="53" presetClass="entr" presetSubtype="16" fill="hold" nodeType="afterEffect">
                                  <p:stCondLst>
                                    <p:cond delay="0"/>
                                  </p:stCondLst>
                                  <p:childTnLst>
                                    <p:set>
                                      <p:cBhvr>
                                        <p:cTn id="36" dur="1" fill="hold">
                                          <p:stCondLst>
                                            <p:cond delay="0"/>
                                          </p:stCondLst>
                                        </p:cTn>
                                        <p:tgtEl>
                                          <p:spTgt spid="109"/>
                                        </p:tgtEl>
                                        <p:attrNameLst>
                                          <p:attrName>style.visibility</p:attrName>
                                        </p:attrNameLst>
                                      </p:cBhvr>
                                      <p:to>
                                        <p:strVal val="visible"/>
                                      </p:to>
                                    </p:set>
                                    <p:anim calcmode="lin" valueType="num">
                                      <p:cBhvr>
                                        <p:cTn id="37" dur="400" fill="hold"/>
                                        <p:tgtEl>
                                          <p:spTgt spid="109"/>
                                        </p:tgtEl>
                                        <p:attrNameLst>
                                          <p:attrName>ppt_w</p:attrName>
                                        </p:attrNameLst>
                                      </p:cBhvr>
                                      <p:tavLst>
                                        <p:tav tm="0">
                                          <p:val>
                                            <p:fltVal val="0"/>
                                          </p:val>
                                        </p:tav>
                                        <p:tav tm="100000">
                                          <p:val>
                                            <p:strVal val="#ppt_w"/>
                                          </p:val>
                                        </p:tav>
                                      </p:tavLst>
                                    </p:anim>
                                    <p:anim calcmode="lin" valueType="num">
                                      <p:cBhvr>
                                        <p:cTn id="38" dur="400" fill="hold"/>
                                        <p:tgtEl>
                                          <p:spTgt spid="109"/>
                                        </p:tgtEl>
                                        <p:attrNameLst>
                                          <p:attrName>ppt_h</p:attrName>
                                        </p:attrNameLst>
                                      </p:cBhvr>
                                      <p:tavLst>
                                        <p:tav tm="0">
                                          <p:val>
                                            <p:fltVal val="0"/>
                                          </p:val>
                                        </p:tav>
                                        <p:tav tm="100000">
                                          <p:val>
                                            <p:strVal val="#ppt_h"/>
                                          </p:val>
                                        </p:tav>
                                      </p:tavLst>
                                    </p:anim>
                                    <p:animEffect transition="in" filter="fade">
                                      <p:cBhvr>
                                        <p:cTn id="39" dur="400"/>
                                        <p:tgtEl>
                                          <p:spTgt spid="10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2"/>
                                        </p:tgtEl>
                                        <p:attrNameLst>
                                          <p:attrName>style.visibility</p:attrName>
                                        </p:attrNameLst>
                                      </p:cBhvr>
                                      <p:to>
                                        <p:strVal val="visible"/>
                                      </p:to>
                                    </p:set>
                                    <p:animEffect transition="in" filter="fade">
                                      <p:cBhvr>
                                        <p:cTn id="42" dur="500"/>
                                        <p:tgtEl>
                                          <p:spTgt spid="52"/>
                                        </p:tgtEl>
                                      </p:cBhvr>
                                    </p:animEffect>
                                  </p:childTnLst>
                                </p:cTn>
                              </p:par>
                            </p:childTnLst>
                          </p:cTn>
                        </p:par>
                        <p:par>
                          <p:cTn id="43" fill="hold">
                            <p:stCondLst>
                              <p:cond delay="2350"/>
                            </p:stCondLst>
                            <p:childTnLst>
                              <p:par>
                                <p:cTn id="44" presetID="53" presetClass="entr" presetSubtype="16" fill="hold" nodeType="afterEffect">
                                  <p:stCondLst>
                                    <p:cond delay="0"/>
                                  </p:stCondLst>
                                  <p:childTnLst>
                                    <p:set>
                                      <p:cBhvr>
                                        <p:cTn id="45" dur="1" fill="hold">
                                          <p:stCondLst>
                                            <p:cond delay="0"/>
                                          </p:stCondLst>
                                        </p:cTn>
                                        <p:tgtEl>
                                          <p:spTgt spid="99"/>
                                        </p:tgtEl>
                                        <p:attrNameLst>
                                          <p:attrName>style.visibility</p:attrName>
                                        </p:attrNameLst>
                                      </p:cBhvr>
                                      <p:to>
                                        <p:strVal val="visible"/>
                                      </p:to>
                                    </p:set>
                                    <p:anim calcmode="lin" valueType="num">
                                      <p:cBhvr>
                                        <p:cTn id="46" dur="400" fill="hold"/>
                                        <p:tgtEl>
                                          <p:spTgt spid="99"/>
                                        </p:tgtEl>
                                        <p:attrNameLst>
                                          <p:attrName>ppt_w</p:attrName>
                                        </p:attrNameLst>
                                      </p:cBhvr>
                                      <p:tavLst>
                                        <p:tav tm="0">
                                          <p:val>
                                            <p:fltVal val="0"/>
                                          </p:val>
                                        </p:tav>
                                        <p:tav tm="100000">
                                          <p:val>
                                            <p:strVal val="#ppt_w"/>
                                          </p:val>
                                        </p:tav>
                                      </p:tavLst>
                                    </p:anim>
                                    <p:anim calcmode="lin" valueType="num">
                                      <p:cBhvr>
                                        <p:cTn id="47" dur="400" fill="hold"/>
                                        <p:tgtEl>
                                          <p:spTgt spid="99"/>
                                        </p:tgtEl>
                                        <p:attrNameLst>
                                          <p:attrName>ppt_h</p:attrName>
                                        </p:attrNameLst>
                                      </p:cBhvr>
                                      <p:tavLst>
                                        <p:tav tm="0">
                                          <p:val>
                                            <p:fltVal val="0"/>
                                          </p:val>
                                        </p:tav>
                                        <p:tav tm="100000">
                                          <p:val>
                                            <p:strVal val="#ppt_h"/>
                                          </p:val>
                                        </p:tav>
                                      </p:tavLst>
                                    </p:anim>
                                    <p:animEffect transition="in" filter="fade">
                                      <p:cBhvr>
                                        <p:cTn id="48" dur="400"/>
                                        <p:tgtEl>
                                          <p:spTgt spid="9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51"/>
                                        </p:tgtEl>
                                        <p:attrNameLst>
                                          <p:attrName>style.visibility</p:attrName>
                                        </p:attrNameLst>
                                      </p:cBhvr>
                                      <p:to>
                                        <p:strVal val="visible"/>
                                      </p:to>
                                    </p:set>
                                    <p:animEffect transition="in" filter="fade">
                                      <p:cBhvr>
                                        <p:cTn id="51"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49" grpId="0"/>
      <p:bldP spid="50" grpId="0"/>
      <p:bldP spid="51" grpId="0"/>
      <p:bldP spid="5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11" name="Freeform 105"/>
          <p:cNvSpPr>
            <a:spLocks/>
          </p:cNvSpPr>
          <p:nvPr/>
        </p:nvSpPr>
        <p:spPr bwMode="auto">
          <a:xfrm>
            <a:off x="4852476" y="3456786"/>
            <a:ext cx="899478" cy="965063"/>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solidFill>
            <a:srgbClr val="C00000"/>
          </a:solidFill>
          <a:ln>
            <a:noFill/>
          </a:ln>
          <a:extLst/>
        </p:spPr>
        <p:txBody>
          <a:bodyPr lIns="94805" tIns="47402" rIns="94805" bIns="47402"/>
          <a:lstStyle/>
          <a:p>
            <a:pPr defTabSz="948090"/>
            <a:endParaRPr lang="zh-CN" altLang="en-US" sz="1763" kern="0">
              <a:solidFill>
                <a:sysClr val="windowText" lastClr="000000"/>
              </a:solidFill>
              <a:cs typeface="+mn-ea"/>
              <a:sym typeface="+mn-lt"/>
            </a:endParaRPr>
          </a:p>
        </p:txBody>
      </p:sp>
      <p:sp>
        <p:nvSpPr>
          <p:cNvPr id="12" name="Freeform 107"/>
          <p:cNvSpPr>
            <a:spLocks/>
          </p:cNvSpPr>
          <p:nvPr/>
        </p:nvSpPr>
        <p:spPr bwMode="auto">
          <a:xfrm>
            <a:off x="3804191" y="3456786"/>
            <a:ext cx="902783" cy="965063"/>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4805" tIns="47402" rIns="94805" bIns="47402"/>
          <a:lstStyle/>
          <a:p>
            <a:pPr defTabSz="948113">
              <a:defRPr/>
            </a:pPr>
            <a:endParaRPr lang="zh-CN" altLang="en-US" sz="1763">
              <a:solidFill>
                <a:prstClr val="black"/>
              </a:solidFill>
              <a:effectLst>
                <a:outerShdw blurRad="60007" dist="310007" dir="7680000" sy="30000" kx="1300200" algn="ctr" rotWithShape="0">
                  <a:prstClr val="black">
                    <a:alpha val="32000"/>
                  </a:prstClr>
                </a:outerShdw>
              </a:effectLst>
              <a:cs typeface="+mn-ea"/>
              <a:sym typeface="+mn-lt"/>
            </a:endParaRPr>
          </a:p>
        </p:txBody>
      </p:sp>
      <p:grpSp>
        <p:nvGrpSpPr>
          <p:cNvPr id="13" name="组合 12"/>
          <p:cNvGrpSpPr/>
          <p:nvPr/>
        </p:nvGrpSpPr>
        <p:grpSpPr>
          <a:xfrm>
            <a:off x="2627784" y="1464610"/>
            <a:ext cx="4352683" cy="3272392"/>
            <a:chOff x="2661101" y="1495055"/>
            <a:chExt cx="4443164" cy="3340417"/>
          </a:xfrm>
        </p:grpSpPr>
        <p:pic>
          <p:nvPicPr>
            <p:cNvPr id="24" name="Picture 19"/>
            <p:cNvPicPr>
              <a:picLocks noChangeAspect="1" noChangeArrowheads="1"/>
            </p:cNvPicPr>
            <p:nvPr/>
          </p:nvPicPr>
          <p:blipFill>
            <a:blip r:embed="rId3" cstate="screen">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4445947" y="4255399"/>
              <a:ext cx="2658318" cy="580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5" name="组合 14"/>
            <p:cNvGrpSpPr/>
            <p:nvPr/>
          </p:nvGrpSpPr>
          <p:grpSpPr>
            <a:xfrm>
              <a:off x="3249281" y="1495055"/>
              <a:ext cx="3213613" cy="3018713"/>
              <a:chOff x="3249281" y="1495055"/>
              <a:chExt cx="3213613" cy="3018713"/>
            </a:xfrm>
          </p:grpSpPr>
          <p:sp>
            <p:nvSpPr>
              <p:cNvPr id="16" name="Freeform 104"/>
              <p:cNvSpPr>
                <a:spLocks/>
              </p:cNvSpPr>
              <p:nvPr/>
            </p:nvSpPr>
            <p:spPr bwMode="auto">
              <a:xfrm>
                <a:off x="4932039" y="3528644"/>
                <a:ext cx="918175" cy="985124"/>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rgbClr val="C00000"/>
              </a:solidFill>
              <a:ln>
                <a:noFill/>
              </a:ln>
              <a:extLst/>
            </p:spPr>
            <p:txBody>
              <a:bodyPr lIns="94805" tIns="47402" rIns="94805" bIns="47402"/>
              <a:lstStyle/>
              <a:p>
                <a:pPr defTabSz="948090"/>
                <a:endParaRPr lang="zh-CN" altLang="en-US" sz="1763" kern="0">
                  <a:solidFill>
                    <a:sysClr val="windowText" lastClr="000000"/>
                  </a:solidFill>
                  <a:cs typeface="+mn-ea"/>
                  <a:sym typeface="+mn-lt"/>
                </a:endParaRPr>
              </a:p>
            </p:txBody>
          </p:sp>
          <p:sp>
            <p:nvSpPr>
              <p:cNvPr id="17" name="Freeform 106"/>
              <p:cNvSpPr>
                <a:spLocks/>
              </p:cNvSpPr>
              <p:nvPr/>
            </p:nvSpPr>
            <p:spPr bwMode="auto">
              <a:xfrm>
                <a:off x="3861962" y="3528644"/>
                <a:ext cx="921550" cy="985124"/>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lIns="94805" tIns="47402" rIns="94805" bIns="47402"/>
              <a:lstStyle/>
              <a:p>
                <a:pPr defTabSz="948090"/>
                <a:endParaRPr lang="zh-CN" altLang="en-US" sz="1763" kern="0">
                  <a:solidFill>
                    <a:sysClr val="windowText" lastClr="000000"/>
                  </a:solidFill>
                  <a:cs typeface="+mn-ea"/>
                  <a:sym typeface="+mn-lt"/>
                </a:endParaRPr>
              </a:p>
            </p:txBody>
          </p:sp>
          <p:sp>
            <p:nvSpPr>
              <p:cNvPr id="18" name="Freeform 108"/>
              <p:cNvSpPr>
                <a:spLocks/>
              </p:cNvSpPr>
              <p:nvPr/>
            </p:nvSpPr>
            <p:spPr bwMode="auto">
              <a:xfrm>
                <a:off x="4856088" y="1495055"/>
                <a:ext cx="1606806" cy="1866900"/>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rgbClr val="C00000"/>
              </a:solidFill>
              <a:ln>
                <a:noFill/>
              </a:ln>
              <a:extLst/>
            </p:spPr>
            <p:txBody>
              <a:bodyPr lIns="94805" tIns="47402" rIns="94805" bIns="47402"/>
              <a:lstStyle/>
              <a:p>
                <a:pPr defTabSz="948090"/>
                <a:endParaRPr lang="zh-CN" altLang="en-US" sz="1763" kern="0">
                  <a:solidFill>
                    <a:sysClr val="windowText" lastClr="000000"/>
                  </a:solidFill>
                  <a:cs typeface="+mn-ea"/>
                  <a:sym typeface="+mn-lt"/>
                </a:endParaRPr>
              </a:p>
            </p:txBody>
          </p:sp>
          <p:sp>
            <p:nvSpPr>
              <p:cNvPr id="19" name="Freeform 109"/>
              <p:cNvSpPr>
                <a:spLocks/>
              </p:cNvSpPr>
              <p:nvPr/>
            </p:nvSpPr>
            <p:spPr bwMode="auto">
              <a:xfrm>
                <a:off x="3249281" y="1495055"/>
                <a:ext cx="1606806" cy="1866900"/>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lIns="94805" tIns="47402" rIns="94805" bIns="47402"/>
              <a:lstStyle/>
              <a:p>
                <a:pPr defTabSz="948090"/>
                <a:endParaRPr lang="zh-CN" altLang="en-US" sz="1763" kern="0">
                  <a:solidFill>
                    <a:sysClr val="windowText" lastClr="000000"/>
                  </a:solidFill>
                  <a:cs typeface="+mn-ea"/>
                  <a:sym typeface="+mn-lt"/>
                </a:endParaRPr>
              </a:p>
            </p:txBody>
          </p:sp>
          <p:sp>
            <p:nvSpPr>
              <p:cNvPr id="20" name="Freeform 121"/>
              <p:cNvSpPr>
                <a:spLocks/>
              </p:cNvSpPr>
              <p:nvPr/>
            </p:nvSpPr>
            <p:spPr bwMode="auto">
              <a:xfrm>
                <a:off x="4616415" y="2941904"/>
                <a:ext cx="202539" cy="198359"/>
              </a:xfrm>
              <a:custGeom>
                <a:avLst/>
                <a:gdLst>
                  <a:gd name="T0" fmla="*/ 187748664 w 192"/>
                  <a:gd name="T1" fmla="*/ 93092784 h 192"/>
                  <a:gd name="T2" fmla="*/ 187748664 w 192"/>
                  <a:gd name="T3" fmla="*/ 93092784 h 192"/>
                  <a:gd name="T4" fmla="*/ 185793063 w 192"/>
                  <a:gd name="T5" fmla="*/ 112486868 h 192"/>
                  <a:gd name="T6" fmla="*/ 179926258 w 192"/>
                  <a:gd name="T7" fmla="*/ 129941642 h 192"/>
                  <a:gd name="T8" fmla="*/ 170147258 w 192"/>
                  <a:gd name="T9" fmla="*/ 145457106 h 192"/>
                  <a:gd name="T10" fmla="*/ 160368258 w 192"/>
                  <a:gd name="T11" fmla="*/ 159032277 h 192"/>
                  <a:gd name="T12" fmla="*/ 146679047 w 192"/>
                  <a:gd name="T13" fmla="*/ 170669121 h 192"/>
                  <a:gd name="T14" fmla="*/ 129077641 w 192"/>
                  <a:gd name="T15" fmla="*/ 178427345 h 192"/>
                  <a:gd name="T16" fmla="*/ 113431836 w 192"/>
                  <a:gd name="T17" fmla="*/ 184245275 h 192"/>
                  <a:gd name="T18" fmla="*/ 93874828 w 192"/>
                  <a:gd name="T19" fmla="*/ 186184585 h 192"/>
                  <a:gd name="T20" fmla="*/ 93874828 w 192"/>
                  <a:gd name="T21" fmla="*/ 186184585 h 192"/>
                  <a:gd name="T22" fmla="*/ 74316828 w 192"/>
                  <a:gd name="T23" fmla="*/ 184245275 h 192"/>
                  <a:gd name="T24" fmla="*/ 56715422 w 192"/>
                  <a:gd name="T25" fmla="*/ 178427345 h 192"/>
                  <a:gd name="T26" fmla="*/ 41069617 w 192"/>
                  <a:gd name="T27" fmla="*/ 170669121 h 192"/>
                  <a:gd name="T28" fmla="*/ 27380406 w 192"/>
                  <a:gd name="T29" fmla="*/ 159032277 h 192"/>
                  <a:gd name="T30" fmla="*/ 15645805 w 192"/>
                  <a:gd name="T31" fmla="*/ 145457106 h 192"/>
                  <a:gd name="T32" fmla="*/ 7822406 w 192"/>
                  <a:gd name="T33" fmla="*/ 129941642 h 192"/>
                  <a:gd name="T34" fmla="*/ 1955602 w 192"/>
                  <a:gd name="T35" fmla="*/ 112486868 h 192"/>
                  <a:gd name="T36" fmla="*/ 0 w 192"/>
                  <a:gd name="T37" fmla="*/ 93092784 h 192"/>
                  <a:gd name="T38" fmla="*/ 0 w 192"/>
                  <a:gd name="T39" fmla="*/ 93092784 h 192"/>
                  <a:gd name="T40" fmla="*/ 1955602 w 192"/>
                  <a:gd name="T41" fmla="*/ 73697716 h 192"/>
                  <a:gd name="T42" fmla="*/ 7822406 w 192"/>
                  <a:gd name="T43" fmla="*/ 56242942 h 192"/>
                  <a:gd name="T44" fmla="*/ 15645805 w 192"/>
                  <a:gd name="T45" fmla="*/ 40727478 h 192"/>
                  <a:gd name="T46" fmla="*/ 27380406 w 192"/>
                  <a:gd name="T47" fmla="*/ 27152308 h 192"/>
                  <a:gd name="T48" fmla="*/ 41069617 w 192"/>
                  <a:gd name="T49" fmla="*/ 17454774 h 192"/>
                  <a:gd name="T50" fmla="*/ 56715422 w 192"/>
                  <a:gd name="T51" fmla="*/ 7757240 h 192"/>
                  <a:gd name="T52" fmla="*/ 74316828 w 192"/>
                  <a:gd name="T53" fmla="*/ 1939310 h 192"/>
                  <a:gd name="T54" fmla="*/ 93874828 w 192"/>
                  <a:gd name="T55" fmla="*/ 0 h 192"/>
                  <a:gd name="T56" fmla="*/ 93874828 w 192"/>
                  <a:gd name="T57" fmla="*/ 0 h 192"/>
                  <a:gd name="T58" fmla="*/ 113431836 w 192"/>
                  <a:gd name="T59" fmla="*/ 1939310 h 192"/>
                  <a:gd name="T60" fmla="*/ 129077641 w 192"/>
                  <a:gd name="T61" fmla="*/ 7757240 h 192"/>
                  <a:gd name="T62" fmla="*/ 146679047 w 192"/>
                  <a:gd name="T63" fmla="*/ 17454774 h 192"/>
                  <a:gd name="T64" fmla="*/ 160368258 w 192"/>
                  <a:gd name="T65" fmla="*/ 27152308 h 192"/>
                  <a:gd name="T66" fmla="*/ 170147258 w 192"/>
                  <a:gd name="T67" fmla="*/ 40727478 h 192"/>
                  <a:gd name="T68" fmla="*/ 179926258 w 192"/>
                  <a:gd name="T69" fmla="*/ 56242942 h 192"/>
                  <a:gd name="T70" fmla="*/ 185793063 w 192"/>
                  <a:gd name="T71" fmla="*/ 73697716 h 192"/>
                  <a:gd name="T72" fmla="*/ 187748664 w 192"/>
                  <a:gd name="T73" fmla="*/ 93092784 h 192"/>
                  <a:gd name="T74" fmla="*/ 187748664 w 192"/>
                  <a:gd name="T75" fmla="*/ 93092784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rgbClr val="C00000"/>
              </a:solidFill>
              <a:ln>
                <a:noFill/>
              </a:ln>
              <a:extLst/>
            </p:spPr>
            <p:txBody>
              <a:bodyPr lIns="94805" tIns="47402" rIns="94805" bIns="47402"/>
              <a:lstStyle/>
              <a:p>
                <a:pPr defTabSz="948090"/>
                <a:endParaRPr lang="zh-CN" altLang="en-US" sz="1763" kern="0">
                  <a:solidFill>
                    <a:sysClr val="windowText" lastClr="000000"/>
                  </a:solidFill>
                  <a:cs typeface="+mn-ea"/>
                  <a:sym typeface="+mn-lt"/>
                </a:endParaRPr>
              </a:p>
            </p:txBody>
          </p:sp>
          <p:sp>
            <p:nvSpPr>
              <p:cNvPr id="21" name="Freeform 122"/>
              <p:cNvSpPr>
                <a:spLocks/>
              </p:cNvSpPr>
              <p:nvPr/>
            </p:nvSpPr>
            <p:spPr bwMode="auto">
              <a:xfrm>
                <a:off x="4857777" y="2891896"/>
                <a:ext cx="251485" cy="248365"/>
              </a:xfrm>
              <a:custGeom>
                <a:avLst/>
                <a:gdLst>
                  <a:gd name="T0" fmla="*/ 233121011 w 240"/>
                  <a:gd name="T1" fmla="*/ 116560999 h 240"/>
                  <a:gd name="T2" fmla="*/ 233121011 w 240"/>
                  <a:gd name="T3" fmla="*/ 116560999 h 240"/>
                  <a:gd name="T4" fmla="*/ 231178451 w 240"/>
                  <a:gd name="T5" fmla="*/ 128217394 h 240"/>
                  <a:gd name="T6" fmla="*/ 231178451 w 240"/>
                  <a:gd name="T7" fmla="*/ 139872804 h 240"/>
                  <a:gd name="T8" fmla="*/ 223407225 w 240"/>
                  <a:gd name="T9" fmla="*/ 161243027 h 240"/>
                  <a:gd name="T10" fmla="*/ 211751865 w 240"/>
                  <a:gd name="T11" fmla="*/ 180669696 h 240"/>
                  <a:gd name="T12" fmla="*/ 198152958 w 240"/>
                  <a:gd name="T13" fmla="*/ 198153796 h 240"/>
                  <a:gd name="T14" fmla="*/ 180668932 w 240"/>
                  <a:gd name="T15" fmla="*/ 211752760 h 240"/>
                  <a:gd name="T16" fmla="*/ 161242345 w 240"/>
                  <a:gd name="T17" fmla="*/ 223408170 h 240"/>
                  <a:gd name="T18" fmla="*/ 139872213 w 240"/>
                  <a:gd name="T19" fmla="*/ 229236860 h 240"/>
                  <a:gd name="T20" fmla="*/ 128216852 w 240"/>
                  <a:gd name="T21" fmla="*/ 231179429 h 240"/>
                  <a:gd name="T22" fmla="*/ 116560506 w 240"/>
                  <a:gd name="T23" fmla="*/ 233121997 h 240"/>
                  <a:gd name="T24" fmla="*/ 116560506 w 240"/>
                  <a:gd name="T25" fmla="*/ 233121997 h 240"/>
                  <a:gd name="T26" fmla="*/ 104904160 w 240"/>
                  <a:gd name="T27" fmla="*/ 231179429 h 240"/>
                  <a:gd name="T28" fmla="*/ 93248799 w 240"/>
                  <a:gd name="T29" fmla="*/ 229236860 h 240"/>
                  <a:gd name="T30" fmla="*/ 69936106 w 240"/>
                  <a:gd name="T31" fmla="*/ 223408170 h 240"/>
                  <a:gd name="T32" fmla="*/ 50509520 w 240"/>
                  <a:gd name="T33" fmla="*/ 211752760 h 240"/>
                  <a:gd name="T34" fmla="*/ 33025493 w 240"/>
                  <a:gd name="T35" fmla="*/ 198153796 h 240"/>
                  <a:gd name="T36" fmla="*/ 19426587 w 240"/>
                  <a:gd name="T37" fmla="*/ 180669696 h 240"/>
                  <a:gd name="T38" fmla="*/ 7770240 w 240"/>
                  <a:gd name="T39" fmla="*/ 161243027 h 240"/>
                  <a:gd name="T40" fmla="*/ 1942560 w 240"/>
                  <a:gd name="T41" fmla="*/ 139872804 h 240"/>
                  <a:gd name="T42" fmla="*/ 0 w 240"/>
                  <a:gd name="T43" fmla="*/ 128217394 h 240"/>
                  <a:gd name="T44" fmla="*/ 0 w 240"/>
                  <a:gd name="T45" fmla="*/ 116560999 h 240"/>
                  <a:gd name="T46" fmla="*/ 0 w 240"/>
                  <a:gd name="T47" fmla="*/ 116560999 h 240"/>
                  <a:gd name="T48" fmla="*/ 0 w 240"/>
                  <a:gd name="T49" fmla="*/ 104904603 h 240"/>
                  <a:gd name="T50" fmla="*/ 1942560 w 240"/>
                  <a:gd name="T51" fmla="*/ 93249193 h 240"/>
                  <a:gd name="T52" fmla="*/ 7770240 w 240"/>
                  <a:gd name="T53" fmla="*/ 69936402 h 240"/>
                  <a:gd name="T54" fmla="*/ 19426587 w 240"/>
                  <a:gd name="T55" fmla="*/ 50509733 h 240"/>
                  <a:gd name="T56" fmla="*/ 33025493 w 240"/>
                  <a:gd name="T57" fmla="*/ 33025633 h 240"/>
                  <a:gd name="T58" fmla="*/ 50509520 w 240"/>
                  <a:gd name="T59" fmla="*/ 19426669 h 240"/>
                  <a:gd name="T60" fmla="*/ 69936106 w 240"/>
                  <a:gd name="T61" fmla="*/ 7770273 h 240"/>
                  <a:gd name="T62" fmla="*/ 93248799 w 240"/>
                  <a:gd name="T63" fmla="*/ 1942568 h 240"/>
                  <a:gd name="T64" fmla="*/ 104904160 w 240"/>
                  <a:gd name="T65" fmla="*/ 0 h 240"/>
                  <a:gd name="T66" fmla="*/ 116560506 w 240"/>
                  <a:gd name="T67" fmla="*/ 0 h 240"/>
                  <a:gd name="T68" fmla="*/ 116560506 w 240"/>
                  <a:gd name="T69" fmla="*/ 0 h 240"/>
                  <a:gd name="T70" fmla="*/ 128216852 w 240"/>
                  <a:gd name="T71" fmla="*/ 0 h 240"/>
                  <a:gd name="T72" fmla="*/ 139872213 w 240"/>
                  <a:gd name="T73" fmla="*/ 1942568 h 240"/>
                  <a:gd name="T74" fmla="*/ 161242345 w 240"/>
                  <a:gd name="T75" fmla="*/ 7770273 h 240"/>
                  <a:gd name="T76" fmla="*/ 180668932 w 240"/>
                  <a:gd name="T77" fmla="*/ 19426669 h 240"/>
                  <a:gd name="T78" fmla="*/ 198152958 w 240"/>
                  <a:gd name="T79" fmla="*/ 33025633 h 240"/>
                  <a:gd name="T80" fmla="*/ 211751865 w 240"/>
                  <a:gd name="T81" fmla="*/ 50509733 h 240"/>
                  <a:gd name="T82" fmla="*/ 223407225 w 240"/>
                  <a:gd name="T83" fmla="*/ 69936402 h 240"/>
                  <a:gd name="T84" fmla="*/ 231178451 w 240"/>
                  <a:gd name="T85" fmla="*/ 93249193 h 240"/>
                  <a:gd name="T86" fmla="*/ 231178451 w 240"/>
                  <a:gd name="T87" fmla="*/ 104904603 h 240"/>
                  <a:gd name="T88" fmla="*/ 233121011 w 240"/>
                  <a:gd name="T89" fmla="*/ 116560999 h 240"/>
                  <a:gd name="T90" fmla="*/ 233121011 w 240"/>
                  <a:gd name="T91" fmla="*/ 116560999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rgbClr val="C00000"/>
              </a:solidFill>
              <a:ln>
                <a:noFill/>
              </a:ln>
              <a:extLst/>
            </p:spPr>
            <p:txBody>
              <a:bodyPr lIns="94805" tIns="47402" rIns="94805" bIns="47402"/>
              <a:lstStyle/>
              <a:p>
                <a:pPr defTabSz="948090"/>
                <a:endParaRPr lang="zh-CN" altLang="en-US" sz="1763" kern="0">
                  <a:solidFill>
                    <a:sysClr val="windowText" lastClr="000000"/>
                  </a:solidFill>
                  <a:cs typeface="+mn-ea"/>
                  <a:sym typeface="+mn-lt"/>
                </a:endParaRPr>
              </a:p>
            </p:txBody>
          </p:sp>
          <p:sp>
            <p:nvSpPr>
              <p:cNvPr id="22" name="Freeform 123"/>
              <p:cNvSpPr>
                <a:spLocks/>
              </p:cNvSpPr>
              <p:nvPr/>
            </p:nvSpPr>
            <p:spPr bwMode="auto">
              <a:xfrm>
                <a:off x="4616415" y="3181934"/>
                <a:ext cx="202539" cy="195025"/>
              </a:xfrm>
              <a:custGeom>
                <a:avLst/>
                <a:gdLst>
                  <a:gd name="T0" fmla="*/ 187748664 w 192"/>
                  <a:gd name="T1" fmla="*/ 90563894 h 190"/>
                  <a:gd name="T2" fmla="*/ 187748664 w 192"/>
                  <a:gd name="T3" fmla="*/ 90563894 h 190"/>
                  <a:gd name="T4" fmla="*/ 185793063 w 192"/>
                  <a:gd name="T5" fmla="*/ 109833722 h 190"/>
                  <a:gd name="T6" fmla="*/ 179926258 w 192"/>
                  <a:gd name="T7" fmla="*/ 127175786 h 190"/>
                  <a:gd name="T8" fmla="*/ 170147258 w 192"/>
                  <a:gd name="T9" fmla="*/ 142591063 h 190"/>
                  <a:gd name="T10" fmla="*/ 160368258 w 192"/>
                  <a:gd name="T11" fmla="*/ 156078574 h 190"/>
                  <a:gd name="T12" fmla="*/ 146679047 w 192"/>
                  <a:gd name="T13" fmla="*/ 167640276 h 190"/>
                  <a:gd name="T14" fmla="*/ 129077641 w 192"/>
                  <a:gd name="T15" fmla="*/ 175348403 h 190"/>
                  <a:gd name="T16" fmla="*/ 113431836 w 192"/>
                  <a:gd name="T17" fmla="*/ 181128765 h 190"/>
                  <a:gd name="T18" fmla="*/ 93874828 w 192"/>
                  <a:gd name="T19" fmla="*/ 183055552 h 190"/>
                  <a:gd name="T20" fmla="*/ 93874828 w 192"/>
                  <a:gd name="T21" fmla="*/ 183055552 h 190"/>
                  <a:gd name="T22" fmla="*/ 74316828 w 192"/>
                  <a:gd name="T23" fmla="*/ 181128765 h 190"/>
                  <a:gd name="T24" fmla="*/ 56715422 w 192"/>
                  <a:gd name="T25" fmla="*/ 175348403 h 190"/>
                  <a:gd name="T26" fmla="*/ 41069617 w 192"/>
                  <a:gd name="T27" fmla="*/ 167640276 h 190"/>
                  <a:gd name="T28" fmla="*/ 27380406 w 192"/>
                  <a:gd name="T29" fmla="*/ 156078574 h 190"/>
                  <a:gd name="T30" fmla="*/ 15645805 w 192"/>
                  <a:gd name="T31" fmla="*/ 142591063 h 190"/>
                  <a:gd name="T32" fmla="*/ 7822406 w 192"/>
                  <a:gd name="T33" fmla="*/ 127175786 h 190"/>
                  <a:gd name="T34" fmla="*/ 1955602 w 192"/>
                  <a:gd name="T35" fmla="*/ 109833722 h 190"/>
                  <a:gd name="T36" fmla="*/ 0 w 192"/>
                  <a:gd name="T37" fmla="*/ 90563894 h 190"/>
                  <a:gd name="T38" fmla="*/ 0 w 192"/>
                  <a:gd name="T39" fmla="*/ 90563894 h 190"/>
                  <a:gd name="T40" fmla="*/ 1955602 w 192"/>
                  <a:gd name="T41" fmla="*/ 73221830 h 190"/>
                  <a:gd name="T42" fmla="*/ 7822406 w 192"/>
                  <a:gd name="T43" fmla="*/ 55879766 h 190"/>
                  <a:gd name="T44" fmla="*/ 15645805 w 192"/>
                  <a:gd name="T45" fmla="*/ 40464490 h 190"/>
                  <a:gd name="T46" fmla="*/ 27380406 w 192"/>
                  <a:gd name="T47" fmla="*/ 26976978 h 190"/>
                  <a:gd name="T48" fmla="*/ 41069617 w 192"/>
                  <a:gd name="T49" fmla="*/ 15415276 h 190"/>
                  <a:gd name="T50" fmla="*/ 56715422 w 192"/>
                  <a:gd name="T51" fmla="*/ 7707149 h 190"/>
                  <a:gd name="T52" fmla="*/ 74316828 w 192"/>
                  <a:gd name="T53" fmla="*/ 1926787 h 190"/>
                  <a:gd name="T54" fmla="*/ 93874828 w 192"/>
                  <a:gd name="T55" fmla="*/ 0 h 190"/>
                  <a:gd name="T56" fmla="*/ 93874828 w 192"/>
                  <a:gd name="T57" fmla="*/ 0 h 190"/>
                  <a:gd name="T58" fmla="*/ 113431836 w 192"/>
                  <a:gd name="T59" fmla="*/ 1926787 h 190"/>
                  <a:gd name="T60" fmla="*/ 129077641 w 192"/>
                  <a:gd name="T61" fmla="*/ 7707149 h 190"/>
                  <a:gd name="T62" fmla="*/ 146679047 w 192"/>
                  <a:gd name="T63" fmla="*/ 15415276 h 190"/>
                  <a:gd name="T64" fmla="*/ 160368258 w 192"/>
                  <a:gd name="T65" fmla="*/ 26976978 h 190"/>
                  <a:gd name="T66" fmla="*/ 170147258 w 192"/>
                  <a:gd name="T67" fmla="*/ 40464490 h 190"/>
                  <a:gd name="T68" fmla="*/ 179926258 w 192"/>
                  <a:gd name="T69" fmla="*/ 55879766 h 190"/>
                  <a:gd name="T70" fmla="*/ 185793063 w 192"/>
                  <a:gd name="T71" fmla="*/ 73221830 h 190"/>
                  <a:gd name="T72" fmla="*/ 187748664 w 192"/>
                  <a:gd name="T73" fmla="*/ 90563894 h 190"/>
                  <a:gd name="T74" fmla="*/ 187748664 w 192"/>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rgbClr val="C00000"/>
              </a:solidFill>
              <a:ln>
                <a:noFill/>
              </a:ln>
              <a:extLst/>
            </p:spPr>
            <p:txBody>
              <a:bodyPr lIns="94805" tIns="47402" rIns="94805" bIns="47402"/>
              <a:lstStyle/>
              <a:p>
                <a:pPr defTabSz="948090"/>
                <a:endParaRPr lang="zh-CN" altLang="en-US" sz="1763" kern="0">
                  <a:solidFill>
                    <a:sysClr val="windowText" lastClr="000000"/>
                  </a:solidFill>
                  <a:cs typeface="+mn-ea"/>
                  <a:sym typeface="+mn-lt"/>
                </a:endParaRPr>
              </a:p>
            </p:txBody>
          </p:sp>
          <p:sp>
            <p:nvSpPr>
              <p:cNvPr id="23" name="Freeform 124"/>
              <p:cNvSpPr>
                <a:spLocks/>
              </p:cNvSpPr>
              <p:nvPr/>
            </p:nvSpPr>
            <p:spPr bwMode="auto">
              <a:xfrm>
                <a:off x="4857777" y="3181934"/>
                <a:ext cx="199163" cy="195025"/>
              </a:xfrm>
              <a:custGeom>
                <a:avLst/>
                <a:gdLst>
                  <a:gd name="T0" fmla="*/ 184619633 w 190"/>
                  <a:gd name="T1" fmla="*/ 90563894 h 190"/>
                  <a:gd name="T2" fmla="*/ 184619633 w 190"/>
                  <a:gd name="T3" fmla="*/ 90563894 h 190"/>
                  <a:gd name="T4" fmla="*/ 182676382 w 190"/>
                  <a:gd name="T5" fmla="*/ 109833722 h 190"/>
                  <a:gd name="T6" fmla="*/ 176846631 w 190"/>
                  <a:gd name="T7" fmla="*/ 127175786 h 190"/>
                  <a:gd name="T8" fmla="*/ 169072644 w 190"/>
                  <a:gd name="T9" fmla="*/ 142591063 h 190"/>
                  <a:gd name="T10" fmla="*/ 157412155 w 190"/>
                  <a:gd name="T11" fmla="*/ 156078574 h 190"/>
                  <a:gd name="T12" fmla="*/ 143809403 w 190"/>
                  <a:gd name="T13" fmla="*/ 167640276 h 190"/>
                  <a:gd name="T14" fmla="*/ 128262413 w 190"/>
                  <a:gd name="T15" fmla="*/ 175348403 h 190"/>
                  <a:gd name="T16" fmla="*/ 110772174 w 190"/>
                  <a:gd name="T17" fmla="*/ 181128765 h 190"/>
                  <a:gd name="T18" fmla="*/ 91337698 w 190"/>
                  <a:gd name="T19" fmla="*/ 183055552 h 190"/>
                  <a:gd name="T20" fmla="*/ 91337698 w 190"/>
                  <a:gd name="T21" fmla="*/ 183055552 h 190"/>
                  <a:gd name="T22" fmla="*/ 73847459 w 190"/>
                  <a:gd name="T23" fmla="*/ 181128765 h 190"/>
                  <a:gd name="T24" fmla="*/ 56357219 w 190"/>
                  <a:gd name="T25" fmla="*/ 175348403 h 190"/>
                  <a:gd name="T26" fmla="*/ 40810230 w 190"/>
                  <a:gd name="T27" fmla="*/ 167640276 h 190"/>
                  <a:gd name="T28" fmla="*/ 27207477 w 190"/>
                  <a:gd name="T29" fmla="*/ 156078574 h 190"/>
                  <a:gd name="T30" fmla="*/ 15546989 w 190"/>
                  <a:gd name="T31" fmla="*/ 142591063 h 190"/>
                  <a:gd name="T32" fmla="*/ 7773002 w 190"/>
                  <a:gd name="T33" fmla="*/ 127175786 h 190"/>
                  <a:gd name="T34" fmla="*/ 1943250 w 190"/>
                  <a:gd name="T35" fmla="*/ 109833722 h 190"/>
                  <a:gd name="T36" fmla="*/ 0 w 190"/>
                  <a:gd name="T37" fmla="*/ 90563894 h 190"/>
                  <a:gd name="T38" fmla="*/ 0 w 190"/>
                  <a:gd name="T39" fmla="*/ 90563894 h 190"/>
                  <a:gd name="T40" fmla="*/ 1943250 w 190"/>
                  <a:gd name="T41" fmla="*/ 73221830 h 190"/>
                  <a:gd name="T42" fmla="*/ 7773002 w 190"/>
                  <a:gd name="T43" fmla="*/ 55879766 h 190"/>
                  <a:gd name="T44" fmla="*/ 15546989 w 190"/>
                  <a:gd name="T45" fmla="*/ 40464490 h 190"/>
                  <a:gd name="T46" fmla="*/ 27207477 w 190"/>
                  <a:gd name="T47" fmla="*/ 26976978 h 190"/>
                  <a:gd name="T48" fmla="*/ 40810230 w 190"/>
                  <a:gd name="T49" fmla="*/ 15415276 h 190"/>
                  <a:gd name="T50" fmla="*/ 56357219 w 190"/>
                  <a:gd name="T51" fmla="*/ 7707149 h 190"/>
                  <a:gd name="T52" fmla="*/ 73847459 w 190"/>
                  <a:gd name="T53" fmla="*/ 1926787 h 190"/>
                  <a:gd name="T54" fmla="*/ 91337698 w 190"/>
                  <a:gd name="T55" fmla="*/ 0 h 190"/>
                  <a:gd name="T56" fmla="*/ 91337698 w 190"/>
                  <a:gd name="T57" fmla="*/ 0 h 190"/>
                  <a:gd name="T58" fmla="*/ 110772174 w 190"/>
                  <a:gd name="T59" fmla="*/ 1926787 h 190"/>
                  <a:gd name="T60" fmla="*/ 128262413 w 190"/>
                  <a:gd name="T61" fmla="*/ 7707149 h 190"/>
                  <a:gd name="T62" fmla="*/ 143809403 w 190"/>
                  <a:gd name="T63" fmla="*/ 15415276 h 190"/>
                  <a:gd name="T64" fmla="*/ 157412155 w 190"/>
                  <a:gd name="T65" fmla="*/ 26976978 h 190"/>
                  <a:gd name="T66" fmla="*/ 169072644 w 190"/>
                  <a:gd name="T67" fmla="*/ 40464490 h 190"/>
                  <a:gd name="T68" fmla="*/ 176846631 w 190"/>
                  <a:gd name="T69" fmla="*/ 55879766 h 190"/>
                  <a:gd name="T70" fmla="*/ 182676382 w 190"/>
                  <a:gd name="T71" fmla="*/ 73221830 h 190"/>
                  <a:gd name="T72" fmla="*/ 184619633 w 190"/>
                  <a:gd name="T73" fmla="*/ 90563894 h 190"/>
                  <a:gd name="T74" fmla="*/ 184619633 w 190"/>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rgbClr val="C00000"/>
              </a:solidFill>
              <a:ln>
                <a:noFill/>
              </a:ln>
              <a:extLst/>
            </p:spPr>
            <p:txBody>
              <a:bodyPr lIns="94805" tIns="47402" rIns="94805" bIns="47402"/>
              <a:lstStyle/>
              <a:p>
                <a:pPr defTabSz="948090"/>
                <a:endParaRPr lang="zh-CN" altLang="en-US" sz="1763" kern="0">
                  <a:solidFill>
                    <a:sysClr val="windowText" lastClr="000000"/>
                  </a:solidFill>
                  <a:cs typeface="+mn-ea"/>
                  <a:sym typeface="+mn-lt"/>
                </a:endParaRPr>
              </a:p>
            </p:txBody>
          </p:sp>
        </p:grpSp>
        <p:pic>
          <p:nvPicPr>
            <p:cNvPr id="66" name="Picture 19"/>
            <p:cNvPicPr>
              <a:picLocks noChangeAspect="1" noChangeArrowheads="1"/>
            </p:cNvPicPr>
            <p:nvPr/>
          </p:nvPicPr>
          <p:blipFill>
            <a:blip r:embed="rId3" cstate="screen">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2661101" y="4255399"/>
              <a:ext cx="2658318" cy="580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5" name="组合 34"/>
          <p:cNvGrpSpPr/>
          <p:nvPr/>
        </p:nvGrpSpPr>
        <p:grpSpPr>
          <a:xfrm>
            <a:off x="6477819" y="1487471"/>
            <a:ext cx="2038705" cy="1543562"/>
            <a:chOff x="6591168" y="1518392"/>
            <a:chExt cx="2081084" cy="1575648"/>
          </a:xfrm>
        </p:grpSpPr>
        <p:sp>
          <p:nvSpPr>
            <p:cNvPr id="36" name="矩形 1"/>
            <p:cNvSpPr>
              <a:spLocks noChangeArrowheads="1"/>
            </p:cNvSpPr>
            <p:nvPr/>
          </p:nvSpPr>
          <p:spPr bwMode="auto">
            <a:xfrm>
              <a:off x="6839278" y="1518392"/>
              <a:ext cx="1832974" cy="1575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805" tIns="47402" rIns="94805" bIns="47402">
              <a:spAutoFit/>
            </a:bodyPr>
            <a:lstStyle/>
            <a:p>
              <a:pPr algn="just" defTabSz="948113">
                <a:lnSpc>
                  <a:spcPct val="150000"/>
                </a:lnSpc>
              </a:pPr>
              <a:r>
                <a:rPr lang="zh-CN" altLang="en-US" sz="1568" b="1" dirty="0">
                  <a:solidFill>
                    <a:srgbClr val="C00000"/>
                  </a:solidFill>
                  <a:cs typeface="+mn-ea"/>
                  <a:sym typeface="+mn-lt"/>
                </a:rPr>
                <a:t>此处添加标题内容</a:t>
              </a:r>
              <a:endParaRPr lang="en-US" altLang="zh-CN" sz="1568" b="1" dirty="0">
                <a:solidFill>
                  <a:srgbClr val="C00000"/>
                </a:solidFill>
                <a:cs typeface="+mn-ea"/>
                <a:sym typeface="+mn-lt"/>
              </a:endParaRPr>
            </a:p>
            <a:p>
              <a:pPr algn="just" defTabSz="948113">
                <a:lnSpc>
                  <a:spcPct val="150000"/>
                </a:lnSpc>
              </a:pPr>
              <a:r>
                <a:rPr lang="zh-CN" altLang="en-US" sz="1568" dirty="0">
                  <a:solidFill>
                    <a:srgbClr val="595959"/>
                  </a:solidFill>
                  <a:cs typeface="+mn-ea"/>
                  <a:sym typeface="+mn-lt"/>
                </a:rPr>
                <a:t>点击此处添加内容</a:t>
              </a:r>
              <a:endParaRPr lang="en-US" altLang="zh-CN" sz="1568" dirty="0">
                <a:solidFill>
                  <a:srgbClr val="595959"/>
                </a:solidFill>
                <a:cs typeface="+mn-ea"/>
                <a:sym typeface="+mn-lt"/>
              </a:endParaRPr>
            </a:p>
            <a:p>
              <a:pPr algn="just" defTabSz="948113">
                <a:lnSpc>
                  <a:spcPct val="150000"/>
                </a:lnSpc>
              </a:pPr>
              <a:r>
                <a:rPr lang="zh-CN" altLang="en-US" sz="1568" dirty="0">
                  <a:solidFill>
                    <a:srgbClr val="595959"/>
                  </a:solidFill>
                  <a:cs typeface="+mn-ea"/>
                  <a:sym typeface="+mn-lt"/>
                </a:rPr>
                <a:t>点击此处添加内容</a:t>
              </a:r>
              <a:endParaRPr lang="zh-CN" altLang="zh-CN" sz="1568" dirty="0">
                <a:solidFill>
                  <a:srgbClr val="595959"/>
                </a:solidFill>
                <a:cs typeface="+mn-ea"/>
                <a:sym typeface="+mn-lt"/>
              </a:endParaRPr>
            </a:p>
            <a:p>
              <a:pPr algn="just" defTabSz="948113">
                <a:lnSpc>
                  <a:spcPct val="150000"/>
                </a:lnSpc>
              </a:pPr>
              <a:endParaRPr lang="zh-CN" altLang="zh-CN" sz="1568" b="1" dirty="0">
                <a:solidFill>
                  <a:srgbClr val="595959"/>
                </a:solidFill>
                <a:cs typeface="+mn-ea"/>
                <a:sym typeface="+mn-lt"/>
              </a:endParaRPr>
            </a:p>
          </p:txBody>
        </p:sp>
        <p:sp>
          <p:nvSpPr>
            <p:cNvPr id="37" name="Freeform 11"/>
            <p:cNvSpPr>
              <a:spLocks/>
            </p:cNvSpPr>
            <p:nvPr/>
          </p:nvSpPr>
          <p:spPr bwMode="auto">
            <a:xfrm>
              <a:off x="6591168" y="1623405"/>
              <a:ext cx="285242" cy="246698"/>
            </a:xfrm>
            <a:custGeom>
              <a:avLst/>
              <a:gdLst>
                <a:gd name="T0" fmla="*/ 150135761 w 478"/>
                <a:gd name="T1" fmla="*/ 22539537 h 420"/>
                <a:gd name="T2" fmla="*/ 148879634 w 478"/>
                <a:gd name="T3" fmla="*/ 13774223 h 420"/>
                <a:gd name="T4" fmla="*/ 143854005 w 478"/>
                <a:gd name="T5" fmla="*/ 6260858 h 420"/>
                <a:gd name="T6" fmla="*/ 136315561 w 478"/>
                <a:gd name="T7" fmla="*/ 1251948 h 420"/>
                <a:gd name="T8" fmla="*/ 127520991 w 478"/>
                <a:gd name="T9" fmla="*/ 0 h 420"/>
                <a:gd name="T10" fmla="*/ 123123986 w 478"/>
                <a:gd name="T11" fmla="*/ 0 h 420"/>
                <a:gd name="T12" fmla="*/ 114957479 w 478"/>
                <a:gd name="T13" fmla="*/ 3756403 h 420"/>
                <a:gd name="T14" fmla="*/ 109303787 w 478"/>
                <a:gd name="T15" fmla="*/ 9391287 h 420"/>
                <a:gd name="T16" fmla="*/ 105534845 w 478"/>
                <a:gd name="T17" fmla="*/ 17530626 h 420"/>
                <a:gd name="T18" fmla="*/ 105534845 w 478"/>
                <a:gd name="T19" fmla="*/ 22539537 h 420"/>
                <a:gd name="T20" fmla="*/ 107419035 w 478"/>
                <a:gd name="T21" fmla="*/ 31304850 h 420"/>
                <a:gd name="T22" fmla="*/ 112444665 w 478"/>
                <a:gd name="T23" fmla="*/ 38818215 h 420"/>
                <a:gd name="T24" fmla="*/ 65330934 w 478"/>
                <a:gd name="T25" fmla="*/ 52591879 h 420"/>
                <a:gd name="T26" fmla="*/ 30152653 w 478"/>
                <a:gd name="T27" fmla="*/ 70749039 h 420"/>
                <a:gd name="T28" fmla="*/ 26383711 w 478"/>
                <a:gd name="T29" fmla="*/ 69496532 h 420"/>
                <a:gd name="T30" fmla="*/ 22614770 w 478"/>
                <a:gd name="T31" fmla="*/ 69496532 h 420"/>
                <a:gd name="T32" fmla="*/ 13820200 w 478"/>
                <a:gd name="T33" fmla="*/ 70749039 h 420"/>
                <a:gd name="T34" fmla="*/ 6909819 w 478"/>
                <a:gd name="T35" fmla="*/ 75757949 h 420"/>
                <a:gd name="T36" fmla="*/ 1884751 w 478"/>
                <a:gd name="T37" fmla="*/ 82644781 h 420"/>
                <a:gd name="T38" fmla="*/ 0 w 478"/>
                <a:gd name="T39" fmla="*/ 91410095 h 420"/>
                <a:gd name="T40" fmla="*/ 628063 w 478"/>
                <a:gd name="T41" fmla="*/ 96419005 h 420"/>
                <a:gd name="T42" fmla="*/ 4397005 w 478"/>
                <a:gd name="T43" fmla="*/ 104558344 h 420"/>
                <a:gd name="T44" fmla="*/ 10050697 w 478"/>
                <a:gd name="T45" fmla="*/ 110193228 h 420"/>
                <a:gd name="T46" fmla="*/ 18217204 w 478"/>
                <a:gd name="T47" fmla="*/ 113949631 h 420"/>
                <a:gd name="T48" fmla="*/ 22614770 w 478"/>
                <a:gd name="T49" fmla="*/ 113949631 h 420"/>
                <a:gd name="T50" fmla="*/ 31409341 w 478"/>
                <a:gd name="T51" fmla="*/ 112697124 h 420"/>
                <a:gd name="T52" fmla="*/ 38947223 w 478"/>
                <a:gd name="T53" fmla="*/ 107688773 h 420"/>
                <a:gd name="T54" fmla="*/ 43344789 w 478"/>
                <a:gd name="T55" fmla="*/ 100175408 h 420"/>
                <a:gd name="T56" fmla="*/ 45228979 w 478"/>
                <a:gd name="T57" fmla="*/ 91410095 h 420"/>
                <a:gd name="T58" fmla="*/ 45228979 w 478"/>
                <a:gd name="T59" fmla="*/ 87027158 h 420"/>
                <a:gd name="T60" fmla="*/ 76638319 w 478"/>
                <a:gd name="T61" fmla="*/ 131480258 h 420"/>
                <a:gd name="T62" fmla="*/ 133802747 w 478"/>
                <a:gd name="T63" fmla="*/ 43826566 h 420"/>
                <a:gd name="T64" fmla="*/ 136944186 w 478"/>
                <a:gd name="T65" fmla="*/ 42574618 h 420"/>
                <a:gd name="T66" fmla="*/ 143225942 w 478"/>
                <a:gd name="T67" fmla="*/ 38818215 h 420"/>
                <a:gd name="T68" fmla="*/ 147622946 w 478"/>
                <a:gd name="T69" fmla="*/ 33183331 h 420"/>
                <a:gd name="T70" fmla="*/ 150135761 w 478"/>
                <a:gd name="T71" fmla="*/ 26295940 h 420"/>
                <a:gd name="T72" fmla="*/ 150135761 w 478"/>
                <a:gd name="T73" fmla="*/ 2253953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lIns="94805" tIns="47402" rIns="94805" bIns="47402"/>
            <a:lstStyle/>
            <a:p>
              <a:pPr defTabSz="948090"/>
              <a:endParaRPr lang="zh-CN" altLang="en-US" sz="1763" kern="0">
                <a:solidFill>
                  <a:sysClr val="windowText" lastClr="000000"/>
                </a:solidFill>
                <a:cs typeface="+mn-ea"/>
                <a:sym typeface="+mn-lt"/>
              </a:endParaRPr>
            </a:p>
          </p:txBody>
        </p:sp>
      </p:grpSp>
      <p:grpSp>
        <p:nvGrpSpPr>
          <p:cNvPr id="38" name="组合 37"/>
          <p:cNvGrpSpPr/>
          <p:nvPr/>
        </p:nvGrpSpPr>
        <p:grpSpPr>
          <a:xfrm>
            <a:off x="1502589" y="1487471"/>
            <a:ext cx="2070118" cy="1543562"/>
            <a:chOff x="1512515" y="1518392"/>
            <a:chExt cx="2113151" cy="1575648"/>
          </a:xfrm>
        </p:grpSpPr>
        <p:sp>
          <p:nvSpPr>
            <p:cNvPr id="39" name="矩形 1"/>
            <p:cNvSpPr>
              <a:spLocks noChangeArrowheads="1"/>
            </p:cNvSpPr>
            <p:nvPr/>
          </p:nvSpPr>
          <p:spPr bwMode="auto">
            <a:xfrm>
              <a:off x="1792692" y="1518392"/>
              <a:ext cx="1832974" cy="1575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805" tIns="47402" rIns="94805" bIns="47402">
              <a:spAutoFit/>
            </a:bodyPr>
            <a:lstStyle/>
            <a:p>
              <a:pPr algn="just" defTabSz="948113">
                <a:lnSpc>
                  <a:spcPct val="150000"/>
                </a:lnSpc>
              </a:pPr>
              <a:r>
                <a:rPr lang="zh-CN" altLang="en-US" sz="1568" b="1" dirty="0">
                  <a:solidFill>
                    <a:srgbClr val="C00000"/>
                  </a:solidFill>
                  <a:cs typeface="+mn-ea"/>
                  <a:sym typeface="+mn-lt"/>
                </a:rPr>
                <a:t>此处添加标题内容</a:t>
              </a:r>
              <a:endParaRPr lang="en-US" altLang="zh-CN" sz="1568" b="1" dirty="0">
                <a:solidFill>
                  <a:srgbClr val="C00000"/>
                </a:solidFill>
                <a:cs typeface="+mn-ea"/>
                <a:sym typeface="+mn-lt"/>
              </a:endParaRPr>
            </a:p>
            <a:p>
              <a:pPr algn="just" defTabSz="948113">
                <a:lnSpc>
                  <a:spcPct val="150000"/>
                </a:lnSpc>
              </a:pPr>
              <a:r>
                <a:rPr lang="zh-CN" altLang="en-US" sz="1568" dirty="0">
                  <a:solidFill>
                    <a:srgbClr val="595959"/>
                  </a:solidFill>
                  <a:cs typeface="+mn-ea"/>
                  <a:sym typeface="+mn-lt"/>
                </a:rPr>
                <a:t>点击此处添加内容</a:t>
              </a:r>
              <a:endParaRPr lang="en-US" altLang="zh-CN" sz="1568" dirty="0">
                <a:solidFill>
                  <a:srgbClr val="595959"/>
                </a:solidFill>
                <a:cs typeface="+mn-ea"/>
                <a:sym typeface="+mn-lt"/>
              </a:endParaRPr>
            </a:p>
            <a:p>
              <a:pPr algn="just" defTabSz="948113">
                <a:lnSpc>
                  <a:spcPct val="150000"/>
                </a:lnSpc>
              </a:pPr>
              <a:r>
                <a:rPr lang="zh-CN" altLang="en-US" sz="1568" dirty="0">
                  <a:solidFill>
                    <a:srgbClr val="595959"/>
                  </a:solidFill>
                  <a:cs typeface="+mn-ea"/>
                  <a:sym typeface="+mn-lt"/>
                </a:rPr>
                <a:t>点击此处添加内容</a:t>
              </a:r>
              <a:endParaRPr lang="zh-CN" altLang="zh-CN" sz="1568" dirty="0">
                <a:solidFill>
                  <a:srgbClr val="595959"/>
                </a:solidFill>
                <a:cs typeface="+mn-ea"/>
                <a:sym typeface="+mn-lt"/>
              </a:endParaRPr>
            </a:p>
            <a:p>
              <a:pPr algn="just" defTabSz="948113">
                <a:lnSpc>
                  <a:spcPct val="150000"/>
                </a:lnSpc>
              </a:pPr>
              <a:endParaRPr lang="zh-CN" altLang="zh-CN" sz="1568" b="1" dirty="0">
                <a:solidFill>
                  <a:srgbClr val="595959"/>
                </a:solidFill>
                <a:cs typeface="+mn-ea"/>
                <a:sym typeface="+mn-lt"/>
              </a:endParaRPr>
            </a:p>
          </p:txBody>
        </p:sp>
        <p:grpSp>
          <p:nvGrpSpPr>
            <p:cNvPr id="40" name="组合 122"/>
            <p:cNvGrpSpPr>
              <a:grpSpLocks/>
            </p:cNvGrpSpPr>
            <p:nvPr/>
          </p:nvGrpSpPr>
          <p:grpSpPr bwMode="auto">
            <a:xfrm>
              <a:off x="1512515" y="1635075"/>
              <a:ext cx="204226" cy="203358"/>
              <a:chOff x="3889445" y="2973091"/>
              <a:chExt cx="319708" cy="324921"/>
            </a:xfrm>
          </p:grpSpPr>
          <p:sp>
            <p:nvSpPr>
              <p:cNvPr id="41" name="Rectangle 12"/>
              <p:cNvSpPr>
                <a:spLocks noChangeArrowheads="1"/>
              </p:cNvSpPr>
              <p:nvPr/>
            </p:nvSpPr>
            <p:spPr bwMode="auto">
              <a:xfrm>
                <a:off x="3889445" y="3006104"/>
                <a:ext cx="128578" cy="126841"/>
              </a:xfrm>
              <a:prstGeom prst="rect">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8090"/>
                <a:endParaRPr lang="zh-CN" altLang="en-US" sz="1763" kern="0">
                  <a:solidFill>
                    <a:sysClr val="windowText" lastClr="000000"/>
                  </a:solidFill>
                  <a:cs typeface="+mn-ea"/>
                  <a:sym typeface="+mn-lt"/>
                </a:endParaRPr>
              </a:p>
            </p:txBody>
          </p:sp>
          <p:sp>
            <p:nvSpPr>
              <p:cNvPr id="42" name="Rectangle 13"/>
              <p:cNvSpPr>
                <a:spLocks noChangeArrowheads="1"/>
              </p:cNvSpPr>
              <p:nvPr/>
            </p:nvSpPr>
            <p:spPr bwMode="auto">
              <a:xfrm>
                <a:off x="4049299" y="2973091"/>
                <a:ext cx="159854" cy="159854"/>
              </a:xfrm>
              <a:prstGeom prst="rect">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8090"/>
                <a:endParaRPr lang="zh-CN" altLang="en-US" sz="1763" kern="0">
                  <a:solidFill>
                    <a:sysClr val="windowText" lastClr="000000"/>
                  </a:solidFill>
                  <a:cs typeface="+mn-ea"/>
                  <a:sym typeface="+mn-lt"/>
                </a:endParaRPr>
              </a:p>
            </p:txBody>
          </p:sp>
          <p:sp>
            <p:nvSpPr>
              <p:cNvPr id="43" name="Rectangle 14"/>
              <p:cNvSpPr>
                <a:spLocks noChangeArrowheads="1"/>
              </p:cNvSpPr>
              <p:nvPr/>
            </p:nvSpPr>
            <p:spPr bwMode="auto">
              <a:xfrm>
                <a:off x="3889445" y="3171171"/>
                <a:ext cx="128578" cy="126841"/>
              </a:xfrm>
              <a:prstGeom prst="rect">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8090"/>
                <a:endParaRPr lang="zh-CN" altLang="en-US" sz="1763" kern="0">
                  <a:solidFill>
                    <a:sysClr val="windowText" lastClr="000000"/>
                  </a:solidFill>
                  <a:cs typeface="+mn-ea"/>
                  <a:sym typeface="+mn-lt"/>
                </a:endParaRPr>
              </a:p>
            </p:txBody>
          </p:sp>
          <p:sp>
            <p:nvSpPr>
              <p:cNvPr id="44" name="Rectangle 15"/>
              <p:cNvSpPr>
                <a:spLocks noChangeArrowheads="1"/>
              </p:cNvSpPr>
              <p:nvPr/>
            </p:nvSpPr>
            <p:spPr bwMode="auto">
              <a:xfrm>
                <a:off x="4049299" y="3171171"/>
                <a:ext cx="126841" cy="126841"/>
              </a:xfrm>
              <a:prstGeom prst="rect">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8090"/>
                <a:endParaRPr lang="zh-CN" altLang="en-US" sz="1763" kern="0">
                  <a:solidFill>
                    <a:sysClr val="windowText" lastClr="000000"/>
                  </a:solidFill>
                  <a:cs typeface="+mn-ea"/>
                  <a:sym typeface="+mn-lt"/>
                </a:endParaRPr>
              </a:p>
            </p:txBody>
          </p:sp>
        </p:grpSp>
      </p:grpSp>
      <p:grpSp>
        <p:nvGrpSpPr>
          <p:cNvPr id="45" name="组合 44"/>
          <p:cNvGrpSpPr/>
          <p:nvPr/>
        </p:nvGrpSpPr>
        <p:grpSpPr>
          <a:xfrm>
            <a:off x="6507581" y="3050186"/>
            <a:ext cx="2008942" cy="1543562"/>
            <a:chOff x="6621549" y="3113591"/>
            <a:chExt cx="2050703" cy="1575648"/>
          </a:xfrm>
        </p:grpSpPr>
        <p:sp>
          <p:nvSpPr>
            <p:cNvPr id="46" name="矩形 1"/>
            <p:cNvSpPr>
              <a:spLocks noChangeArrowheads="1"/>
            </p:cNvSpPr>
            <p:nvPr/>
          </p:nvSpPr>
          <p:spPr bwMode="auto">
            <a:xfrm>
              <a:off x="6839278" y="3113591"/>
              <a:ext cx="1832974" cy="1575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805" tIns="47402" rIns="94805" bIns="47402">
              <a:spAutoFit/>
            </a:bodyPr>
            <a:lstStyle/>
            <a:p>
              <a:pPr algn="just" defTabSz="948090">
                <a:lnSpc>
                  <a:spcPct val="150000"/>
                </a:lnSpc>
              </a:pPr>
              <a:r>
                <a:rPr lang="zh-CN" altLang="en-US" sz="1568" b="1" kern="0" dirty="0">
                  <a:solidFill>
                    <a:srgbClr val="C00000"/>
                  </a:solidFill>
                  <a:cs typeface="+mn-ea"/>
                  <a:sym typeface="+mn-lt"/>
                </a:rPr>
                <a:t>此处添加标题内容</a:t>
              </a:r>
              <a:endParaRPr lang="en-US" altLang="zh-CN" sz="1568" b="1" kern="0" dirty="0">
                <a:solidFill>
                  <a:srgbClr val="C00000"/>
                </a:solidFill>
                <a:cs typeface="+mn-ea"/>
                <a:sym typeface="+mn-lt"/>
              </a:endParaRPr>
            </a:p>
            <a:p>
              <a:pPr algn="just" defTabSz="948090">
                <a:lnSpc>
                  <a:spcPct val="150000"/>
                </a:lnSpc>
              </a:pPr>
              <a:r>
                <a:rPr lang="zh-CN" altLang="en-US" sz="1568" kern="0" dirty="0">
                  <a:solidFill>
                    <a:srgbClr val="595959"/>
                  </a:solidFill>
                  <a:cs typeface="+mn-ea"/>
                  <a:sym typeface="+mn-lt"/>
                </a:rPr>
                <a:t>点击此处添加内容</a:t>
              </a:r>
              <a:endParaRPr lang="en-US" altLang="zh-CN" sz="1568" kern="0" dirty="0">
                <a:solidFill>
                  <a:srgbClr val="595959"/>
                </a:solidFill>
                <a:cs typeface="+mn-ea"/>
                <a:sym typeface="+mn-lt"/>
              </a:endParaRPr>
            </a:p>
            <a:p>
              <a:pPr algn="just" defTabSz="948090">
                <a:lnSpc>
                  <a:spcPct val="150000"/>
                </a:lnSpc>
              </a:pPr>
              <a:r>
                <a:rPr lang="zh-CN" altLang="en-US" sz="1568" kern="0" dirty="0">
                  <a:solidFill>
                    <a:srgbClr val="595959"/>
                  </a:solidFill>
                  <a:cs typeface="+mn-ea"/>
                  <a:sym typeface="+mn-lt"/>
                </a:rPr>
                <a:t>点击此处添加内容</a:t>
              </a:r>
              <a:endParaRPr lang="zh-CN" altLang="zh-CN" sz="1568" kern="0" dirty="0">
                <a:solidFill>
                  <a:srgbClr val="595959"/>
                </a:solidFill>
                <a:cs typeface="+mn-ea"/>
                <a:sym typeface="+mn-lt"/>
              </a:endParaRPr>
            </a:p>
            <a:p>
              <a:pPr algn="just" defTabSz="948090">
                <a:lnSpc>
                  <a:spcPct val="150000"/>
                </a:lnSpc>
              </a:pPr>
              <a:endParaRPr lang="zh-CN" altLang="zh-CN" sz="1568" kern="0" dirty="0">
                <a:solidFill>
                  <a:sysClr val="windowText" lastClr="000000"/>
                </a:solidFill>
                <a:cs typeface="+mn-ea"/>
                <a:sym typeface="+mn-lt"/>
              </a:endParaRPr>
            </a:p>
          </p:txBody>
        </p:sp>
        <p:grpSp>
          <p:nvGrpSpPr>
            <p:cNvPr id="47" name="组合 13321"/>
            <p:cNvGrpSpPr>
              <a:grpSpLocks/>
            </p:cNvGrpSpPr>
            <p:nvPr/>
          </p:nvGrpSpPr>
          <p:grpSpPr bwMode="auto">
            <a:xfrm>
              <a:off x="6621549" y="3253608"/>
              <a:ext cx="224480" cy="220028"/>
              <a:chOff x="1057275" y="3008313"/>
              <a:chExt cx="368300" cy="368300"/>
            </a:xfrm>
          </p:grpSpPr>
          <p:sp>
            <p:nvSpPr>
              <p:cNvPr id="48" name="Freeform 11"/>
              <p:cNvSpPr>
                <a:spLocks/>
              </p:cNvSpPr>
              <p:nvPr/>
            </p:nvSpPr>
            <p:spPr bwMode="auto">
              <a:xfrm>
                <a:off x="1057275" y="3033713"/>
                <a:ext cx="342900" cy="342900"/>
              </a:xfrm>
              <a:custGeom>
                <a:avLst/>
                <a:gdLst>
                  <a:gd name="T0" fmla="*/ 252015625 w 216"/>
                  <a:gd name="T1" fmla="*/ 0 h 216"/>
                  <a:gd name="T2" fmla="*/ 252015625 w 216"/>
                  <a:gd name="T3" fmla="*/ 0 h 216"/>
                  <a:gd name="T4" fmla="*/ 201612500 w 216"/>
                  <a:gd name="T5" fmla="*/ 5040313 h 216"/>
                  <a:gd name="T6" fmla="*/ 156249688 w 216"/>
                  <a:gd name="T7" fmla="*/ 25201563 h 216"/>
                  <a:gd name="T8" fmla="*/ 115927188 w 216"/>
                  <a:gd name="T9" fmla="*/ 45362813 h 216"/>
                  <a:gd name="T10" fmla="*/ 75604688 w 216"/>
                  <a:gd name="T11" fmla="*/ 80645000 h 216"/>
                  <a:gd name="T12" fmla="*/ 75604688 w 216"/>
                  <a:gd name="T13" fmla="*/ 80645000 h 216"/>
                  <a:gd name="T14" fmla="*/ 40322500 w 216"/>
                  <a:gd name="T15" fmla="*/ 120967500 h 216"/>
                  <a:gd name="T16" fmla="*/ 15120938 w 216"/>
                  <a:gd name="T17" fmla="*/ 171370625 h 216"/>
                  <a:gd name="T18" fmla="*/ 0 w 216"/>
                  <a:gd name="T19" fmla="*/ 221773750 h 216"/>
                  <a:gd name="T20" fmla="*/ 0 w 216"/>
                  <a:gd name="T21" fmla="*/ 272176875 h 216"/>
                  <a:gd name="T22" fmla="*/ 0 w 216"/>
                  <a:gd name="T23" fmla="*/ 322580000 h 216"/>
                  <a:gd name="T24" fmla="*/ 15120938 w 216"/>
                  <a:gd name="T25" fmla="*/ 372983125 h 216"/>
                  <a:gd name="T26" fmla="*/ 40322500 w 216"/>
                  <a:gd name="T27" fmla="*/ 423386250 h 216"/>
                  <a:gd name="T28" fmla="*/ 75604688 w 216"/>
                  <a:gd name="T29" fmla="*/ 463708750 h 216"/>
                  <a:gd name="T30" fmla="*/ 75604688 w 216"/>
                  <a:gd name="T31" fmla="*/ 463708750 h 216"/>
                  <a:gd name="T32" fmla="*/ 120967500 w 216"/>
                  <a:gd name="T33" fmla="*/ 498990938 h 216"/>
                  <a:gd name="T34" fmla="*/ 166330313 w 216"/>
                  <a:gd name="T35" fmla="*/ 524192500 h 216"/>
                  <a:gd name="T36" fmla="*/ 216733438 w 216"/>
                  <a:gd name="T37" fmla="*/ 539313438 h 216"/>
                  <a:gd name="T38" fmla="*/ 272176875 w 216"/>
                  <a:gd name="T39" fmla="*/ 544353750 h 216"/>
                  <a:gd name="T40" fmla="*/ 322580000 w 216"/>
                  <a:gd name="T41" fmla="*/ 539313438 h 216"/>
                  <a:gd name="T42" fmla="*/ 372983125 w 216"/>
                  <a:gd name="T43" fmla="*/ 524192500 h 216"/>
                  <a:gd name="T44" fmla="*/ 423386250 w 216"/>
                  <a:gd name="T45" fmla="*/ 498990938 h 216"/>
                  <a:gd name="T46" fmla="*/ 463708750 w 216"/>
                  <a:gd name="T47" fmla="*/ 463708750 h 216"/>
                  <a:gd name="T48" fmla="*/ 463708750 w 216"/>
                  <a:gd name="T49" fmla="*/ 463708750 h 216"/>
                  <a:gd name="T50" fmla="*/ 498990938 w 216"/>
                  <a:gd name="T51" fmla="*/ 428426563 h 216"/>
                  <a:gd name="T52" fmla="*/ 519152188 w 216"/>
                  <a:gd name="T53" fmla="*/ 383063750 h 216"/>
                  <a:gd name="T54" fmla="*/ 534273125 w 216"/>
                  <a:gd name="T55" fmla="*/ 337700938 h 216"/>
                  <a:gd name="T56" fmla="*/ 544353750 w 216"/>
                  <a:gd name="T57" fmla="*/ 292338125 h 216"/>
                  <a:gd name="T58" fmla="*/ 252015625 w 216"/>
                  <a:gd name="T59" fmla="*/ 292338125 h 216"/>
                  <a:gd name="T60" fmla="*/ 252015625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8090"/>
                <a:endParaRPr lang="zh-CN" altLang="en-US" sz="1763" kern="0">
                  <a:solidFill>
                    <a:sysClr val="windowText" lastClr="000000"/>
                  </a:solidFill>
                  <a:cs typeface="+mn-ea"/>
                  <a:sym typeface="+mn-lt"/>
                </a:endParaRPr>
              </a:p>
            </p:txBody>
          </p:sp>
          <p:sp>
            <p:nvSpPr>
              <p:cNvPr id="49" name="Freeform 12"/>
              <p:cNvSpPr>
                <a:spLocks/>
              </p:cNvSpPr>
              <p:nvPr/>
            </p:nvSpPr>
            <p:spPr bwMode="auto">
              <a:xfrm>
                <a:off x="1238250" y="3008313"/>
                <a:ext cx="187325" cy="184150"/>
              </a:xfrm>
              <a:custGeom>
                <a:avLst/>
                <a:gdLst>
                  <a:gd name="T0" fmla="*/ 216733438 w 118"/>
                  <a:gd name="T1" fmla="*/ 80645000 h 116"/>
                  <a:gd name="T2" fmla="*/ 216733438 w 118"/>
                  <a:gd name="T3" fmla="*/ 80645000 h 116"/>
                  <a:gd name="T4" fmla="*/ 196572188 w 118"/>
                  <a:gd name="T5" fmla="*/ 60483750 h 116"/>
                  <a:gd name="T6" fmla="*/ 171370625 w 118"/>
                  <a:gd name="T7" fmla="*/ 40322500 h 116"/>
                  <a:gd name="T8" fmla="*/ 141128750 w 118"/>
                  <a:gd name="T9" fmla="*/ 25201563 h 116"/>
                  <a:gd name="T10" fmla="*/ 115927188 w 118"/>
                  <a:gd name="T11" fmla="*/ 15120938 h 116"/>
                  <a:gd name="T12" fmla="*/ 90725625 w 118"/>
                  <a:gd name="T13" fmla="*/ 5040313 h 116"/>
                  <a:gd name="T14" fmla="*/ 60483750 w 118"/>
                  <a:gd name="T15" fmla="*/ 0 h 116"/>
                  <a:gd name="T16" fmla="*/ 30241875 w 118"/>
                  <a:gd name="T17" fmla="*/ 0 h 116"/>
                  <a:gd name="T18" fmla="*/ 0 w 118"/>
                  <a:gd name="T19" fmla="*/ 0 h 116"/>
                  <a:gd name="T20" fmla="*/ 0 w 118"/>
                  <a:gd name="T21" fmla="*/ 292338125 h 116"/>
                  <a:gd name="T22" fmla="*/ 297378438 w 118"/>
                  <a:gd name="T23" fmla="*/ 292338125 h 116"/>
                  <a:gd name="T24" fmla="*/ 297378438 w 118"/>
                  <a:gd name="T25" fmla="*/ 292338125 h 116"/>
                  <a:gd name="T26" fmla="*/ 297378438 w 118"/>
                  <a:gd name="T27" fmla="*/ 267136563 h 116"/>
                  <a:gd name="T28" fmla="*/ 297378438 w 118"/>
                  <a:gd name="T29" fmla="*/ 236894688 h 116"/>
                  <a:gd name="T30" fmla="*/ 287297813 w 118"/>
                  <a:gd name="T31" fmla="*/ 206652813 h 116"/>
                  <a:gd name="T32" fmla="*/ 282257500 w 118"/>
                  <a:gd name="T33" fmla="*/ 181451250 h 116"/>
                  <a:gd name="T34" fmla="*/ 272176875 w 118"/>
                  <a:gd name="T35" fmla="*/ 151209375 h 116"/>
                  <a:gd name="T36" fmla="*/ 257055938 w 118"/>
                  <a:gd name="T37" fmla="*/ 126007813 h 116"/>
                  <a:gd name="T38" fmla="*/ 236894688 w 118"/>
                  <a:gd name="T39" fmla="*/ 100806250 h 116"/>
                  <a:gd name="T40" fmla="*/ 216733438 w 118"/>
                  <a:gd name="T41" fmla="*/ 80645000 h 116"/>
                  <a:gd name="T42" fmla="*/ 216733438 w 118"/>
                  <a:gd name="T43" fmla="*/ 80645000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8090"/>
                <a:endParaRPr lang="zh-CN" altLang="en-US" sz="1763" kern="0">
                  <a:solidFill>
                    <a:sysClr val="windowText" lastClr="000000"/>
                  </a:solidFill>
                  <a:cs typeface="+mn-ea"/>
                  <a:sym typeface="+mn-lt"/>
                </a:endParaRPr>
              </a:p>
            </p:txBody>
          </p:sp>
        </p:grpSp>
      </p:grpSp>
      <p:grpSp>
        <p:nvGrpSpPr>
          <p:cNvPr id="50" name="组合 49"/>
          <p:cNvGrpSpPr/>
          <p:nvPr/>
        </p:nvGrpSpPr>
        <p:grpSpPr>
          <a:xfrm>
            <a:off x="1538963" y="3051817"/>
            <a:ext cx="2033744" cy="1181605"/>
            <a:chOff x="1549646" y="3115259"/>
            <a:chExt cx="2076020" cy="1206168"/>
          </a:xfrm>
        </p:grpSpPr>
        <p:sp>
          <p:nvSpPr>
            <p:cNvPr id="51" name="矩形 1"/>
            <p:cNvSpPr>
              <a:spLocks noChangeArrowheads="1"/>
            </p:cNvSpPr>
            <p:nvPr/>
          </p:nvSpPr>
          <p:spPr bwMode="auto">
            <a:xfrm>
              <a:off x="1792692" y="3115259"/>
              <a:ext cx="1832974" cy="1206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805" tIns="47402" rIns="94805" bIns="47402">
              <a:spAutoFit/>
            </a:bodyPr>
            <a:lstStyle/>
            <a:p>
              <a:pPr algn="just" defTabSz="948113">
                <a:lnSpc>
                  <a:spcPct val="150000"/>
                </a:lnSpc>
              </a:pPr>
              <a:r>
                <a:rPr lang="zh-CN" altLang="en-US" sz="1568" b="1" dirty="0">
                  <a:solidFill>
                    <a:srgbClr val="C00000"/>
                  </a:solidFill>
                  <a:cs typeface="+mn-ea"/>
                  <a:sym typeface="+mn-lt"/>
                </a:rPr>
                <a:t>此处添加标题内容</a:t>
              </a:r>
              <a:endParaRPr lang="en-US" altLang="zh-CN" sz="1568" b="1" dirty="0">
                <a:solidFill>
                  <a:srgbClr val="C00000"/>
                </a:solidFill>
                <a:cs typeface="+mn-ea"/>
                <a:sym typeface="+mn-lt"/>
              </a:endParaRPr>
            </a:p>
            <a:p>
              <a:pPr algn="just" defTabSz="948113">
                <a:lnSpc>
                  <a:spcPct val="150000"/>
                </a:lnSpc>
              </a:pPr>
              <a:r>
                <a:rPr lang="zh-CN" altLang="en-US" sz="1568" dirty="0">
                  <a:solidFill>
                    <a:srgbClr val="595959"/>
                  </a:solidFill>
                  <a:cs typeface="+mn-ea"/>
                  <a:sym typeface="+mn-lt"/>
                </a:rPr>
                <a:t>点击此处添加内容</a:t>
              </a:r>
              <a:endParaRPr lang="en-US" altLang="zh-CN" sz="1568" dirty="0">
                <a:solidFill>
                  <a:srgbClr val="595959"/>
                </a:solidFill>
                <a:cs typeface="+mn-ea"/>
                <a:sym typeface="+mn-lt"/>
              </a:endParaRPr>
            </a:p>
            <a:p>
              <a:pPr algn="just" defTabSz="948113">
                <a:lnSpc>
                  <a:spcPct val="150000"/>
                </a:lnSpc>
              </a:pPr>
              <a:r>
                <a:rPr lang="zh-CN" altLang="en-US" sz="1568" dirty="0">
                  <a:solidFill>
                    <a:srgbClr val="595959"/>
                  </a:solidFill>
                  <a:cs typeface="+mn-ea"/>
                  <a:sym typeface="+mn-lt"/>
                </a:rPr>
                <a:t>点击此处添加内容</a:t>
              </a:r>
              <a:endParaRPr lang="zh-CN" altLang="zh-CN" sz="1568" dirty="0">
                <a:solidFill>
                  <a:srgbClr val="595959"/>
                </a:solidFill>
                <a:cs typeface="+mn-ea"/>
                <a:sym typeface="+mn-lt"/>
              </a:endParaRPr>
            </a:p>
          </p:txBody>
        </p:sp>
        <p:grpSp>
          <p:nvGrpSpPr>
            <p:cNvPr id="52" name="组合 13322"/>
            <p:cNvGrpSpPr>
              <a:grpSpLocks/>
            </p:cNvGrpSpPr>
            <p:nvPr/>
          </p:nvGrpSpPr>
          <p:grpSpPr bwMode="auto">
            <a:xfrm>
              <a:off x="1549646" y="3215270"/>
              <a:ext cx="222792" cy="235030"/>
              <a:chOff x="1946500" y="2659080"/>
              <a:chExt cx="249236" cy="264850"/>
            </a:xfrm>
          </p:grpSpPr>
          <p:sp>
            <p:nvSpPr>
              <p:cNvPr id="53" name="Rectangle 13"/>
              <p:cNvSpPr>
                <a:spLocks noChangeArrowheads="1"/>
              </p:cNvSpPr>
              <p:nvPr/>
            </p:nvSpPr>
            <p:spPr bwMode="auto">
              <a:xfrm>
                <a:off x="1946500" y="2712050"/>
                <a:ext cx="40474" cy="211880"/>
              </a:xfrm>
              <a:prstGeom prst="rect">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8090"/>
                <a:endParaRPr lang="zh-CN" altLang="en-US" sz="1763" kern="0">
                  <a:solidFill>
                    <a:sysClr val="windowText" lastClr="000000"/>
                  </a:solidFill>
                  <a:cs typeface="+mn-ea"/>
                  <a:sym typeface="+mn-lt"/>
                </a:endParaRPr>
              </a:p>
            </p:txBody>
          </p:sp>
          <p:sp>
            <p:nvSpPr>
              <p:cNvPr id="54" name="Rectangle 14"/>
              <p:cNvSpPr>
                <a:spLocks noChangeArrowheads="1"/>
              </p:cNvSpPr>
              <p:nvPr/>
            </p:nvSpPr>
            <p:spPr bwMode="auto">
              <a:xfrm>
                <a:off x="2016797" y="2679947"/>
                <a:ext cx="40474" cy="243983"/>
              </a:xfrm>
              <a:prstGeom prst="rect">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8090"/>
                <a:endParaRPr lang="zh-CN" altLang="en-US" sz="1763" kern="0">
                  <a:solidFill>
                    <a:sysClr val="windowText" lastClr="000000"/>
                  </a:solidFill>
                  <a:cs typeface="+mn-ea"/>
                  <a:sym typeface="+mn-lt"/>
                </a:endParaRPr>
              </a:p>
            </p:txBody>
          </p:sp>
          <p:sp>
            <p:nvSpPr>
              <p:cNvPr id="55" name="Rectangle 15"/>
              <p:cNvSpPr>
                <a:spLocks noChangeArrowheads="1"/>
              </p:cNvSpPr>
              <p:nvPr/>
            </p:nvSpPr>
            <p:spPr bwMode="auto">
              <a:xfrm>
                <a:off x="2084964" y="2659080"/>
                <a:ext cx="42604" cy="264850"/>
              </a:xfrm>
              <a:prstGeom prst="rect">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8090"/>
                <a:endParaRPr lang="zh-CN" altLang="en-US" sz="1763" kern="0">
                  <a:solidFill>
                    <a:sysClr val="windowText" lastClr="000000"/>
                  </a:solidFill>
                  <a:cs typeface="+mn-ea"/>
                  <a:sym typeface="+mn-lt"/>
                </a:endParaRPr>
              </a:p>
            </p:txBody>
          </p:sp>
          <p:sp>
            <p:nvSpPr>
              <p:cNvPr id="56" name="Rectangle 16"/>
              <p:cNvSpPr>
                <a:spLocks noChangeArrowheads="1"/>
              </p:cNvSpPr>
              <p:nvPr/>
            </p:nvSpPr>
            <p:spPr bwMode="auto">
              <a:xfrm>
                <a:off x="2155262" y="2790702"/>
                <a:ext cx="40474" cy="133228"/>
              </a:xfrm>
              <a:prstGeom prst="rect">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48090"/>
                <a:endParaRPr lang="zh-CN" altLang="en-US" sz="1763" kern="0">
                  <a:solidFill>
                    <a:sysClr val="windowText" lastClr="000000"/>
                  </a:solidFill>
                  <a:cs typeface="+mn-ea"/>
                  <a:sym typeface="+mn-lt"/>
                </a:endParaRPr>
              </a:p>
            </p:txBody>
          </p:sp>
        </p:grpSp>
      </p:grpSp>
      <p:grpSp>
        <p:nvGrpSpPr>
          <p:cNvPr id="57" name="组合 56"/>
          <p:cNvGrpSpPr/>
          <p:nvPr/>
        </p:nvGrpSpPr>
        <p:grpSpPr>
          <a:xfrm>
            <a:off x="1443063" y="1881008"/>
            <a:ext cx="6881660" cy="2250180"/>
            <a:chOff x="1451752" y="1920109"/>
            <a:chExt cx="7024712" cy="2296955"/>
          </a:xfrm>
        </p:grpSpPr>
        <p:sp>
          <p:nvSpPr>
            <p:cNvPr id="58" name="任意多边形 74"/>
            <p:cNvSpPr/>
            <p:nvPr/>
          </p:nvSpPr>
          <p:spPr>
            <a:xfrm flipH="1">
              <a:off x="1451752" y="1920109"/>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4805" tIns="47402" rIns="94805" bIns="47402" anchor="ctr"/>
            <a:lstStyle/>
            <a:p>
              <a:pPr algn="ctr" defTabSz="948090">
                <a:defRPr/>
              </a:pPr>
              <a:endParaRPr lang="zh-CN" altLang="en-US" sz="1763" kern="0">
                <a:solidFill>
                  <a:sysClr val="window" lastClr="FFFFFF"/>
                </a:solidFill>
                <a:cs typeface="+mn-ea"/>
                <a:sym typeface="+mn-lt"/>
              </a:endParaRPr>
            </a:p>
          </p:txBody>
        </p:sp>
        <p:sp>
          <p:nvSpPr>
            <p:cNvPr id="59" name="任意多边形 75"/>
            <p:cNvSpPr/>
            <p:nvPr/>
          </p:nvSpPr>
          <p:spPr>
            <a:xfrm flipH="1">
              <a:off x="1461881" y="3521977"/>
              <a:ext cx="2587429"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4805" tIns="47402" rIns="94805" bIns="47402" anchor="ctr"/>
            <a:lstStyle/>
            <a:p>
              <a:pPr algn="ctr" defTabSz="948090">
                <a:defRPr/>
              </a:pPr>
              <a:endParaRPr lang="zh-CN" altLang="en-US" sz="1763" kern="0">
                <a:solidFill>
                  <a:sysClr val="window" lastClr="FFFFFF"/>
                </a:solidFill>
                <a:cs typeface="+mn-ea"/>
                <a:sym typeface="+mn-lt"/>
              </a:endParaRPr>
            </a:p>
          </p:txBody>
        </p:sp>
        <p:sp>
          <p:nvSpPr>
            <p:cNvPr id="60" name="任意多边形 76"/>
            <p:cNvSpPr/>
            <p:nvPr/>
          </p:nvSpPr>
          <p:spPr>
            <a:xfrm>
              <a:off x="5544718" y="1930110"/>
              <a:ext cx="2909803" cy="646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94805" tIns="47402" rIns="94805" bIns="47402" anchor="ctr"/>
            <a:lstStyle/>
            <a:p>
              <a:pPr algn="ctr" defTabSz="948090">
                <a:defRPr/>
              </a:pPr>
              <a:endParaRPr lang="zh-CN" altLang="en-US" sz="1763" kern="0">
                <a:solidFill>
                  <a:sysClr val="window" lastClr="FFFFFF"/>
                </a:solidFill>
                <a:cs typeface="+mn-ea"/>
                <a:sym typeface="+mn-lt"/>
              </a:endParaRPr>
            </a:p>
          </p:txBody>
        </p:sp>
        <p:sp>
          <p:nvSpPr>
            <p:cNvPr id="61" name="任意多边形 77"/>
            <p:cNvSpPr/>
            <p:nvPr/>
          </p:nvSpPr>
          <p:spPr>
            <a:xfrm>
              <a:off x="5591977" y="3521977"/>
              <a:ext cx="2884487" cy="65174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94805" tIns="47402" rIns="94805" bIns="47402" anchor="ctr"/>
            <a:lstStyle/>
            <a:p>
              <a:pPr algn="ctr" defTabSz="948090">
                <a:defRPr/>
              </a:pPr>
              <a:endParaRPr lang="zh-CN" altLang="en-US" sz="1763" kern="0">
                <a:solidFill>
                  <a:sysClr val="window" lastClr="FFFFFF"/>
                </a:solidFill>
                <a:cs typeface="+mn-ea"/>
                <a:sym typeface="+mn-lt"/>
              </a:endParaRPr>
            </a:p>
          </p:txBody>
        </p:sp>
        <p:sp>
          <p:nvSpPr>
            <p:cNvPr id="62" name="Oval 54"/>
            <p:cNvSpPr>
              <a:spLocks noChangeArrowheads="1"/>
            </p:cNvSpPr>
            <p:nvPr/>
          </p:nvSpPr>
          <p:spPr bwMode="auto">
            <a:xfrm>
              <a:off x="4315985" y="2528519"/>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4805" tIns="47402" rIns="94805" bIns="47402"/>
            <a:lstStyle/>
            <a:p>
              <a:pPr defTabSz="948090">
                <a:defRPr/>
              </a:pPr>
              <a:endParaRPr lang="zh-CN" altLang="en-US" sz="1763" kern="0">
                <a:solidFill>
                  <a:sysClr val="windowText" lastClr="000000"/>
                </a:solidFill>
                <a:cs typeface="+mn-ea"/>
                <a:sym typeface="+mn-lt"/>
              </a:endParaRPr>
            </a:p>
          </p:txBody>
        </p:sp>
        <p:sp>
          <p:nvSpPr>
            <p:cNvPr id="63" name="Oval 54"/>
            <p:cNvSpPr>
              <a:spLocks noChangeArrowheads="1"/>
            </p:cNvSpPr>
            <p:nvPr/>
          </p:nvSpPr>
          <p:spPr bwMode="auto">
            <a:xfrm>
              <a:off x="5494084" y="2535185"/>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4805" tIns="47402" rIns="94805" bIns="47402"/>
            <a:lstStyle/>
            <a:p>
              <a:pPr defTabSz="948090">
                <a:defRPr/>
              </a:pPr>
              <a:endParaRPr lang="zh-CN" altLang="en-US" sz="1763" kern="0">
                <a:solidFill>
                  <a:sysClr val="windowText" lastClr="000000"/>
                </a:solidFill>
                <a:cs typeface="+mn-ea"/>
                <a:sym typeface="+mn-lt"/>
              </a:endParaRPr>
            </a:p>
          </p:txBody>
        </p:sp>
        <p:sp>
          <p:nvSpPr>
            <p:cNvPr id="64" name="Oval 54"/>
            <p:cNvSpPr>
              <a:spLocks noChangeArrowheads="1"/>
            </p:cNvSpPr>
            <p:nvPr/>
          </p:nvSpPr>
          <p:spPr bwMode="auto">
            <a:xfrm>
              <a:off x="5544719"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4805" tIns="47402" rIns="94805" bIns="47402"/>
            <a:lstStyle/>
            <a:p>
              <a:pPr defTabSz="948090">
                <a:defRPr/>
              </a:pPr>
              <a:endParaRPr lang="zh-CN" altLang="en-US" sz="1763" kern="0">
                <a:solidFill>
                  <a:sysClr val="windowText" lastClr="000000"/>
                </a:solidFill>
                <a:cs typeface="+mn-ea"/>
                <a:sym typeface="+mn-lt"/>
              </a:endParaRPr>
            </a:p>
          </p:txBody>
        </p:sp>
        <p:sp>
          <p:nvSpPr>
            <p:cNvPr id="65" name="Oval 54"/>
            <p:cNvSpPr>
              <a:spLocks noChangeArrowheads="1"/>
            </p:cNvSpPr>
            <p:nvPr/>
          </p:nvSpPr>
          <p:spPr bwMode="auto">
            <a:xfrm>
              <a:off x="4013865" y="4130386"/>
              <a:ext cx="87767" cy="86678"/>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94805" tIns="47402" rIns="94805" bIns="47402"/>
            <a:lstStyle/>
            <a:p>
              <a:pPr defTabSz="948090">
                <a:defRPr/>
              </a:pPr>
              <a:endParaRPr lang="zh-CN" altLang="en-US" sz="1763" kern="0">
                <a:solidFill>
                  <a:sysClr val="windowText" lastClr="000000"/>
                </a:solidFill>
                <a:cs typeface="+mn-ea"/>
                <a:sym typeface="+mn-lt"/>
              </a:endParaRPr>
            </a:p>
          </p:txBody>
        </p:sp>
      </p:grpSp>
    </p:spTree>
    <p:extLst>
      <p:ext uri="{BB962C8B-B14F-4D97-AF65-F5344CB8AC3E}">
        <p14:creationId xmlns:p14="http://schemas.microsoft.com/office/powerpoint/2010/main" val="2377780257"/>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
                                        </p:tgtEl>
                                      </p:cBhvr>
                                    </p:animEffect>
                                  </p:childTnLst>
                                </p:cTn>
                              </p:par>
                            </p:childTnLst>
                          </p:cTn>
                        </p:par>
                        <p:par>
                          <p:cTn id="12" fill="hold">
                            <p:stCondLst>
                              <p:cond delay="850"/>
                            </p:stCondLst>
                            <p:childTnLst>
                              <p:par>
                                <p:cTn id="13" presetID="53" presetClass="entr" presetSubtype="16"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childTnLst>
                          </p:cTn>
                        </p:par>
                        <p:par>
                          <p:cTn id="18" fill="hold">
                            <p:stCondLst>
                              <p:cond delay="1350"/>
                            </p:stCondLst>
                            <p:childTnLst>
                              <p:par>
                                <p:cTn id="19" presetID="26" presetClass="emph" presetSubtype="0" fill="hold" nodeType="afterEffect">
                                  <p:stCondLst>
                                    <p:cond delay="0"/>
                                  </p:stCondLst>
                                  <p:childTnLst>
                                    <p:animEffect transition="out" filter="fade">
                                      <p:cBhvr>
                                        <p:cTn id="20" dur="500" tmFilter="0, 0; .2, .5; .8, .5; 1, 0"/>
                                        <p:tgtEl>
                                          <p:spTgt spid="13"/>
                                        </p:tgtEl>
                                      </p:cBhvr>
                                    </p:animEffect>
                                    <p:animScale>
                                      <p:cBhvr>
                                        <p:cTn id="21" dur="250" autoRev="1" fill="hold"/>
                                        <p:tgtEl>
                                          <p:spTgt spid="13"/>
                                        </p:tgtEl>
                                      </p:cBhvr>
                                      <p:by x="105000" y="105000"/>
                                    </p:animScale>
                                  </p:childTnLst>
                                </p:cTn>
                              </p:par>
                            </p:childTnLst>
                          </p:cTn>
                        </p:par>
                        <p:par>
                          <p:cTn id="22" fill="hold">
                            <p:stCondLst>
                              <p:cond delay="1850"/>
                            </p:stCondLst>
                            <p:childTnLst>
                              <p:par>
                                <p:cTn id="23" presetID="16" presetClass="entr" presetSubtype="21" fill="hold" nodeType="afterEffect">
                                  <p:stCondLst>
                                    <p:cond delay="0"/>
                                  </p:stCondLst>
                                  <p:childTnLst>
                                    <p:set>
                                      <p:cBhvr>
                                        <p:cTn id="24" dur="1" fill="hold">
                                          <p:stCondLst>
                                            <p:cond delay="0"/>
                                          </p:stCondLst>
                                        </p:cTn>
                                        <p:tgtEl>
                                          <p:spTgt spid="57"/>
                                        </p:tgtEl>
                                        <p:attrNameLst>
                                          <p:attrName>style.visibility</p:attrName>
                                        </p:attrNameLst>
                                      </p:cBhvr>
                                      <p:to>
                                        <p:strVal val="visible"/>
                                      </p:to>
                                    </p:set>
                                    <p:animEffect transition="in" filter="barn(inVertical)">
                                      <p:cBhvr>
                                        <p:cTn id="25" dur="500"/>
                                        <p:tgtEl>
                                          <p:spTgt spid="57"/>
                                        </p:tgtEl>
                                      </p:cBhvr>
                                    </p:animEffect>
                                  </p:childTnLst>
                                </p:cTn>
                              </p:par>
                            </p:childTnLst>
                          </p:cTn>
                        </p:par>
                        <p:par>
                          <p:cTn id="26" fill="hold">
                            <p:stCondLst>
                              <p:cond delay="2350"/>
                            </p:stCondLst>
                            <p:childTnLst>
                              <p:par>
                                <p:cTn id="27" presetID="22" presetClass="entr" presetSubtype="8" fill="hold" nodeType="after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wipe(left)">
                                      <p:cBhvr>
                                        <p:cTn id="29" dur="500"/>
                                        <p:tgtEl>
                                          <p:spTgt spid="38"/>
                                        </p:tgtEl>
                                      </p:cBhvr>
                                    </p:animEffect>
                                  </p:childTnLst>
                                </p:cTn>
                              </p:par>
                            </p:childTnLst>
                          </p:cTn>
                        </p:par>
                        <p:par>
                          <p:cTn id="30" fill="hold">
                            <p:stCondLst>
                              <p:cond delay="2850"/>
                            </p:stCondLst>
                            <p:childTnLst>
                              <p:par>
                                <p:cTn id="31" presetID="22" presetClass="entr" presetSubtype="8" fill="hold" nodeType="after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wipe(left)">
                                      <p:cBhvr>
                                        <p:cTn id="33" dur="500"/>
                                        <p:tgtEl>
                                          <p:spTgt spid="35"/>
                                        </p:tgtEl>
                                      </p:cBhvr>
                                    </p:animEffect>
                                  </p:childTnLst>
                                </p:cTn>
                              </p:par>
                            </p:childTnLst>
                          </p:cTn>
                        </p:par>
                        <p:par>
                          <p:cTn id="34" fill="hold">
                            <p:stCondLst>
                              <p:cond delay="3350"/>
                            </p:stCondLst>
                            <p:childTnLst>
                              <p:par>
                                <p:cTn id="35" presetID="22" presetClass="entr" presetSubtype="8" fill="hold"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left)">
                                      <p:cBhvr>
                                        <p:cTn id="37" dur="500"/>
                                        <p:tgtEl>
                                          <p:spTgt spid="50"/>
                                        </p:tgtEl>
                                      </p:cBhvr>
                                    </p:animEffect>
                                  </p:childTnLst>
                                </p:cTn>
                              </p:par>
                            </p:childTnLst>
                          </p:cTn>
                        </p:par>
                        <p:par>
                          <p:cTn id="38" fill="hold">
                            <p:stCondLst>
                              <p:cond delay="3850"/>
                            </p:stCondLst>
                            <p:childTnLst>
                              <p:par>
                                <p:cTn id="39" presetID="22" presetClass="entr" presetSubtype="8" fill="hold" nodeType="afterEffect">
                                  <p:stCondLst>
                                    <p:cond delay="0"/>
                                  </p:stCondLst>
                                  <p:childTnLst>
                                    <p:set>
                                      <p:cBhvr>
                                        <p:cTn id="40" dur="1" fill="hold">
                                          <p:stCondLst>
                                            <p:cond delay="0"/>
                                          </p:stCondLst>
                                        </p:cTn>
                                        <p:tgtEl>
                                          <p:spTgt spid="45"/>
                                        </p:tgtEl>
                                        <p:attrNameLst>
                                          <p:attrName>style.visibility</p:attrName>
                                        </p:attrNameLst>
                                      </p:cBhvr>
                                      <p:to>
                                        <p:strVal val="visible"/>
                                      </p:to>
                                    </p:set>
                                    <p:animEffect transition="in" filter="wipe(left)">
                                      <p:cBhvr>
                                        <p:cTn id="41"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965575" y="1491377"/>
            <a:ext cx="2219161" cy="499496"/>
          </a:xfrm>
          <a:prstGeom prst="rect">
            <a:avLst/>
          </a:prstGeom>
        </p:spPr>
        <p:txBody>
          <a:bodyPr wrap="square">
            <a:spAutoFit/>
          </a:bodyPr>
          <a:lstStyle/>
          <a:p>
            <a:r>
              <a:rPr lang="zh-CN" altLang="en-US" sz="2646" dirty="0">
                <a:solidFill>
                  <a:srgbClr val="AE002B"/>
                </a:solidFill>
                <a:cs typeface="+mn-ea"/>
                <a:sym typeface="+mn-lt"/>
              </a:rPr>
              <a:t>相关标题文字</a:t>
            </a:r>
          </a:p>
        </p:txBody>
      </p:sp>
      <p:sp>
        <p:nvSpPr>
          <p:cNvPr id="8" name="文本框 7"/>
          <p:cNvSpPr txBox="1"/>
          <p:nvPr/>
        </p:nvSpPr>
        <p:spPr>
          <a:xfrm>
            <a:off x="3965575" y="1944212"/>
            <a:ext cx="3774777" cy="671146"/>
          </a:xfrm>
          <a:prstGeom prst="rect">
            <a:avLst/>
          </a:prstGeom>
          <a:noFill/>
        </p:spPr>
        <p:txBody>
          <a:bodyPr wrap="square" rtlCol="0">
            <a:spAutoFit/>
          </a:bodyPr>
          <a:lstStyle/>
          <a:p>
            <a:pPr>
              <a:lnSpc>
                <a:spcPct val="150000"/>
              </a:lnSpc>
            </a:pPr>
            <a:r>
              <a:rPr lang="en-US" altLang="zh-CN" sz="836" dirty="0">
                <a:solidFill>
                  <a:srgbClr val="AE002B"/>
                </a:solidFill>
                <a:cs typeface="+mn-ea"/>
                <a:sym typeface="+mn-lt"/>
              </a:rPr>
              <a:t>CLICK ADD RELATED TITLE TEXT, AND CLICK ADD RELATED TITLE TEXT, CLICK ADD RELATED TITLE TEXT, CLICK ON ADD RELATED TITLE WORDS.</a:t>
            </a:r>
            <a:endParaRPr lang="zh-CN" altLang="en-US" sz="836" dirty="0">
              <a:solidFill>
                <a:srgbClr val="AE002B"/>
              </a:solidFill>
              <a:cs typeface="+mn-ea"/>
              <a:sym typeface="+mn-lt"/>
            </a:endParaRPr>
          </a:p>
        </p:txBody>
      </p:sp>
      <p:sp>
        <p:nvSpPr>
          <p:cNvPr id="9" name="Freeform 15"/>
          <p:cNvSpPr>
            <a:spLocks/>
          </p:cNvSpPr>
          <p:nvPr/>
        </p:nvSpPr>
        <p:spPr bwMode="auto">
          <a:xfrm>
            <a:off x="2162791" y="1275606"/>
            <a:ext cx="1469971" cy="1469969"/>
          </a:xfrm>
          <a:custGeom>
            <a:avLst/>
            <a:gdLst>
              <a:gd name="T0" fmla="*/ 77 w 1306"/>
              <a:gd name="T1" fmla="*/ 0 h 1306"/>
              <a:gd name="T2" fmla="*/ 1231 w 1306"/>
              <a:gd name="T3" fmla="*/ 0 h 1306"/>
              <a:gd name="T4" fmla="*/ 1254 w 1306"/>
              <a:gd name="T5" fmla="*/ 4 h 1306"/>
              <a:gd name="T6" fmla="*/ 1275 w 1306"/>
              <a:gd name="T7" fmla="*/ 16 h 1306"/>
              <a:gd name="T8" fmla="*/ 1292 w 1306"/>
              <a:gd name="T9" fmla="*/ 32 h 1306"/>
              <a:gd name="T10" fmla="*/ 1303 w 1306"/>
              <a:gd name="T11" fmla="*/ 53 h 1306"/>
              <a:gd name="T12" fmla="*/ 1306 w 1306"/>
              <a:gd name="T13" fmla="*/ 77 h 1306"/>
              <a:gd name="T14" fmla="*/ 1306 w 1306"/>
              <a:gd name="T15" fmla="*/ 1231 h 1306"/>
              <a:gd name="T16" fmla="*/ 1303 w 1306"/>
              <a:gd name="T17" fmla="*/ 1254 h 1306"/>
              <a:gd name="T18" fmla="*/ 1292 w 1306"/>
              <a:gd name="T19" fmla="*/ 1275 h 1306"/>
              <a:gd name="T20" fmla="*/ 1275 w 1306"/>
              <a:gd name="T21" fmla="*/ 1292 h 1306"/>
              <a:gd name="T22" fmla="*/ 1254 w 1306"/>
              <a:gd name="T23" fmla="*/ 1303 h 1306"/>
              <a:gd name="T24" fmla="*/ 1231 w 1306"/>
              <a:gd name="T25" fmla="*/ 1306 h 1306"/>
              <a:gd name="T26" fmla="*/ 77 w 1306"/>
              <a:gd name="T27" fmla="*/ 1306 h 1306"/>
              <a:gd name="T28" fmla="*/ 53 w 1306"/>
              <a:gd name="T29" fmla="*/ 1303 h 1306"/>
              <a:gd name="T30" fmla="*/ 32 w 1306"/>
              <a:gd name="T31" fmla="*/ 1292 h 1306"/>
              <a:gd name="T32" fmla="*/ 16 w 1306"/>
              <a:gd name="T33" fmla="*/ 1275 h 1306"/>
              <a:gd name="T34" fmla="*/ 4 w 1306"/>
              <a:gd name="T35" fmla="*/ 1254 h 1306"/>
              <a:gd name="T36" fmla="*/ 0 w 1306"/>
              <a:gd name="T37" fmla="*/ 1231 h 1306"/>
              <a:gd name="T38" fmla="*/ 0 w 1306"/>
              <a:gd name="T39" fmla="*/ 77 h 1306"/>
              <a:gd name="T40" fmla="*/ 4 w 1306"/>
              <a:gd name="T41" fmla="*/ 53 h 1306"/>
              <a:gd name="T42" fmla="*/ 16 w 1306"/>
              <a:gd name="T43" fmla="*/ 32 h 1306"/>
              <a:gd name="T44" fmla="*/ 32 w 1306"/>
              <a:gd name="T45" fmla="*/ 16 h 1306"/>
              <a:gd name="T46" fmla="*/ 53 w 1306"/>
              <a:gd name="T47" fmla="*/ 4 h 1306"/>
              <a:gd name="T48" fmla="*/ 77 w 1306"/>
              <a:gd name="T49" fmla="*/ 0 h 1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06" h="1306">
                <a:moveTo>
                  <a:pt x="77" y="0"/>
                </a:moveTo>
                <a:lnTo>
                  <a:pt x="1231" y="0"/>
                </a:lnTo>
                <a:lnTo>
                  <a:pt x="1254" y="4"/>
                </a:lnTo>
                <a:lnTo>
                  <a:pt x="1275" y="16"/>
                </a:lnTo>
                <a:lnTo>
                  <a:pt x="1292" y="32"/>
                </a:lnTo>
                <a:lnTo>
                  <a:pt x="1303" y="53"/>
                </a:lnTo>
                <a:lnTo>
                  <a:pt x="1306" y="77"/>
                </a:lnTo>
                <a:lnTo>
                  <a:pt x="1306" y="1231"/>
                </a:lnTo>
                <a:lnTo>
                  <a:pt x="1303" y="1254"/>
                </a:lnTo>
                <a:lnTo>
                  <a:pt x="1292" y="1275"/>
                </a:lnTo>
                <a:lnTo>
                  <a:pt x="1275" y="1292"/>
                </a:lnTo>
                <a:lnTo>
                  <a:pt x="1254" y="1303"/>
                </a:lnTo>
                <a:lnTo>
                  <a:pt x="1231" y="1306"/>
                </a:lnTo>
                <a:lnTo>
                  <a:pt x="77" y="1306"/>
                </a:lnTo>
                <a:lnTo>
                  <a:pt x="53" y="1303"/>
                </a:lnTo>
                <a:lnTo>
                  <a:pt x="32" y="1292"/>
                </a:lnTo>
                <a:lnTo>
                  <a:pt x="16" y="1275"/>
                </a:lnTo>
                <a:lnTo>
                  <a:pt x="4" y="1254"/>
                </a:lnTo>
                <a:lnTo>
                  <a:pt x="0" y="1231"/>
                </a:lnTo>
                <a:lnTo>
                  <a:pt x="0" y="77"/>
                </a:lnTo>
                <a:lnTo>
                  <a:pt x="4" y="53"/>
                </a:lnTo>
                <a:lnTo>
                  <a:pt x="16" y="32"/>
                </a:lnTo>
                <a:lnTo>
                  <a:pt x="32" y="16"/>
                </a:lnTo>
                <a:lnTo>
                  <a:pt x="53" y="4"/>
                </a:lnTo>
                <a:lnTo>
                  <a:pt x="77" y="0"/>
                </a:lnTo>
                <a:close/>
              </a:path>
            </a:pathLst>
          </a:custGeom>
          <a:solidFill>
            <a:schemeClr val="bg1"/>
          </a:solidFill>
          <a:ln w="57150">
            <a:solidFill>
              <a:schemeClr val="bg1"/>
            </a:solidFill>
            <a:prstDash val="solid"/>
            <a:round/>
            <a:headEnd/>
            <a:tailEnd/>
          </a:ln>
          <a:effectLst>
            <a:outerShdw blurRad="177800" dist="203200" dir="2700000" algn="tl" rotWithShape="0">
              <a:prstClr val="black">
                <a:alpha val="40000"/>
              </a:prstClr>
            </a:outerShdw>
          </a:effectLst>
        </p:spPr>
        <p:txBody>
          <a:bodyPr vert="horz" wrap="square" lIns="89605" tIns="44803" rIns="89605" bIns="44803" numCol="1" anchor="ctr" anchorCtr="1" compatLnSpc="1">
            <a:prstTxWarp prst="textNoShape">
              <a:avLst/>
            </a:prstTxWarp>
          </a:bodyPr>
          <a:lstStyle/>
          <a:p>
            <a:endParaRPr lang="zh-CN" altLang="en-US" sz="6133" dirty="0">
              <a:solidFill>
                <a:srgbClr val="AE002B"/>
              </a:solidFill>
              <a:cs typeface="+mn-ea"/>
              <a:sym typeface="+mn-lt"/>
            </a:endParaRPr>
          </a:p>
        </p:txBody>
      </p:sp>
      <p:sp>
        <p:nvSpPr>
          <p:cNvPr id="10" name="文本框 9"/>
          <p:cNvSpPr txBox="1"/>
          <p:nvPr/>
        </p:nvSpPr>
        <p:spPr>
          <a:xfrm>
            <a:off x="2339752" y="1463655"/>
            <a:ext cx="1303120" cy="1121846"/>
          </a:xfrm>
          <a:prstGeom prst="rect">
            <a:avLst/>
          </a:prstGeom>
          <a:noFill/>
        </p:spPr>
        <p:txBody>
          <a:bodyPr wrap="square" rtlCol="0">
            <a:spAutoFit/>
          </a:bodyPr>
          <a:lstStyle/>
          <a:p>
            <a:pPr algn="ctr"/>
            <a:r>
              <a:rPr lang="en-US" altLang="zh-CN" sz="6690" dirty="0" smtClean="0">
                <a:solidFill>
                  <a:srgbClr val="AE002B"/>
                </a:solidFill>
                <a:latin typeface="Agency FB" panose="020B0503020202020204" pitchFamily="34" charset="0"/>
                <a:cs typeface="+mn-ea"/>
                <a:sym typeface="+mn-lt"/>
              </a:rPr>
              <a:t>04</a:t>
            </a:r>
            <a:endParaRPr lang="zh-CN" altLang="en-US" sz="6690" dirty="0">
              <a:solidFill>
                <a:srgbClr val="AE002B"/>
              </a:solidFill>
              <a:latin typeface="Agency FB" panose="020B0503020202020204" pitchFamily="34" charset="0"/>
              <a:cs typeface="+mn-ea"/>
              <a:sym typeface="+mn-lt"/>
            </a:endParaRPr>
          </a:p>
        </p:txBody>
      </p:sp>
    </p:spTree>
    <p:extLst>
      <p:ext uri="{BB962C8B-B14F-4D97-AF65-F5344CB8AC3E}">
        <p14:creationId xmlns:p14="http://schemas.microsoft.com/office/powerpoint/2010/main" val="3639763250"/>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1000" fill="hold"/>
                                        <p:tgtEl>
                                          <p:spTgt spid="10"/>
                                        </p:tgtEl>
                                        <p:attrNameLst>
                                          <p:attrName>ppt_w</p:attrName>
                                        </p:attrNameLst>
                                      </p:cBhvr>
                                      <p:tavLst>
                                        <p:tav tm="0">
                                          <p:val>
                                            <p:fltVal val="0"/>
                                          </p:val>
                                        </p:tav>
                                        <p:tav tm="100000">
                                          <p:val>
                                            <p:strVal val="#ppt_w"/>
                                          </p:val>
                                        </p:tav>
                                      </p:tavLst>
                                    </p:anim>
                                    <p:anim calcmode="lin" valueType="num">
                                      <p:cBhvr>
                                        <p:cTn id="15" dur="1000" fill="hold"/>
                                        <p:tgtEl>
                                          <p:spTgt spid="10"/>
                                        </p:tgtEl>
                                        <p:attrNameLst>
                                          <p:attrName>ppt_h</p:attrName>
                                        </p:attrNameLst>
                                      </p:cBhvr>
                                      <p:tavLst>
                                        <p:tav tm="0">
                                          <p:val>
                                            <p:fltVal val="0"/>
                                          </p:val>
                                        </p:tav>
                                        <p:tav tm="100000">
                                          <p:val>
                                            <p:strVal val="#ppt_h"/>
                                          </p:val>
                                        </p:tav>
                                      </p:tavLst>
                                    </p:anim>
                                    <p:anim calcmode="lin" valueType="num">
                                      <p:cBhvr>
                                        <p:cTn id="16" dur="1000" fill="hold"/>
                                        <p:tgtEl>
                                          <p:spTgt spid="10"/>
                                        </p:tgtEl>
                                        <p:attrNameLst>
                                          <p:attrName>style.rotation</p:attrName>
                                        </p:attrNameLst>
                                      </p:cBhvr>
                                      <p:tavLst>
                                        <p:tav tm="0">
                                          <p:val>
                                            <p:fltVal val="90"/>
                                          </p:val>
                                        </p:tav>
                                        <p:tav tm="100000">
                                          <p:val>
                                            <p:fltVal val="0"/>
                                          </p:val>
                                        </p:tav>
                                      </p:tavLst>
                                    </p:anim>
                                    <p:animEffect transition="in" filter="fade">
                                      <p:cBhvr>
                                        <p:cTn id="17" dur="1000"/>
                                        <p:tgtEl>
                                          <p:spTgt spid="10"/>
                                        </p:tgtEl>
                                      </p:cBhvr>
                                    </p:animEffect>
                                  </p:childTnLst>
                                </p:cTn>
                              </p:par>
                              <p:par>
                                <p:cTn id="18" presetID="23" presetClass="entr" presetSubtype="32"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strVal val="4*#ppt_w"/>
                                          </p:val>
                                        </p:tav>
                                        <p:tav tm="100000">
                                          <p:val>
                                            <p:strVal val="#ppt_w"/>
                                          </p:val>
                                        </p:tav>
                                      </p:tavLst>
                                    </p:anim>
                                    <p:anim calcmode="lin" valueType="num">
                                      <p:cBhvr>
                                        <p:cTn id="21" dur="500" fill="hold"/>
                                        <p:tgtEl>
                                          <p:spTgt spid="7"/>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30" name="Oval 6"/>
          <p:cNvSpPr>
            <a:spLocks noChangeArrowheads="1"/>
          </p:cNvSpPr>
          <p:nvPr/>
        </p:nvSpPr>
        <p:spPr bwMode="auto">
          <a:xfrm>
            <a:off x="3758890" y="915656"/>
            <a:ext cx="1481292" cy="1481292"/>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p:spPr>
        <p:txBody>
          <a:bodyPr vert="horz" wrap="square" lIns="67204" tIns="33602" rIns="67204" bIns="33602" numCol="1" anchor="t" anchorCtr="0" compatLnSpc="1"/>
          <a:lstStyle/>
          <a:p>
            <a:endParaRPr lang="zh-CN" altLang="en-US" sz="975">
              <a:cs typeface="+mn-ea"/>
              <a:sym typeface="+mn-lt"/>
            </a:endParaRPr>
          </a:p>
        </p:txBody>
      </p:sp>
      <p:sp>
        <p:nvSpPr>
          <p:cNvPr id="31" name="Oval 8"/>
          <p:cNvSpPr>
            <a:spLocks noChangeArrowheads="1"/>
          </p:cNvSpPr>
          <p:nvPr/>
        </p:nvSpPr>
        <p:spPr bwMode="auto">
          <a:xfrm>
            <a:off x="6193174" y="915656"/>
            <a:ext cx="1482225" cy="1481292"/>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p:spPr>
        <p:txBody>
          <a:bodyPr vert="horz" wrap="square" lIns="67204" tIns="33602" rIns="67204" bIns="33602" numCol="1" anchor="t" anchorCtr="0" compatLnSpc="1"/>
          <a:lstStyle/>
          <a:p>
            <a:endParaRPr lang="zh-CN" altLang="en-US" sz="975">
              <a:cs typeface="+mn-ea"/>
              <a:sym typeface="+mn-lt"/>
            </a:endParaRPr>
          </a:p>
        </p:txBody>
      </p:sp>
      <p:sp>
        <p:nvSpPr>
          <p:cNvPr id="32" name="Oval 10"/>
          <p:cNvSpPr>
            <a:spLocks noChangeArrowheads="1"/>
          </p:cNvSpPr>
          <p:nvPr/>
        </p:nvSpPr>
        <p:spPr bwMode="auto">
          <a:xfrm>
            <a:off x="1366142" y="915656"/>
            <a:ext cx="1482225" cy="1481292"/>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txBody>
          <a:bodyPr vert="horz" wrap="square" lIns="67204" tIns="33602" rIns="67204" bIns="33602" numCol="1" anchor="t" anchorCtr="0" compatLnSpc="1"/>
          <a:lstStyle/>
          <a:p>
            <a:endParaRPr lang="zh-CN" altLang="en-US" sz="975">
              <a:cs typeface="+mn-ea"/>
              <a:sym typeface="+mn-lt"/>
            </a:endParaRPr>
          </a:p>
        </p:txBody>
      </p:sp>
      <p:sp>
        <p:nvSpPr>
          <p:cNvPr id="61" name="Freeform 12"/>
          <p:cNvSpPr/>
          <p:nvPr/>
        </p:nvSpPr>
        <p:spPr bwMode="auto">
          <a:xfrm>
            <a:off x="3118156" y="1419684"/>
            <a:ext cx="429008" cy="429008"/>
          </a:xfrm>
          <a:custGeom>
            <a:avLst/>
            <a:gdLst>
              <a:gd name="T0" fmla="*/ 269 w 653"/>
              <a:gd name="T1" fmla="*/ 653 h 653"/>
              <a:gd name="T2" fmla="*/ 269 w 653"/>
              <a:gd name="T3" fmla="*/ 382 h 653"/>
              <a:gd name="T4" fmla="*/ 0 w 653"/>
              <a:gd name="T5" fmla="*/ 382 h 653"/>
              <a:gd name="T6" fmla="*/ 0 w 653"/>
              <a:gd name="T7" fmla="*/ 269 h 653"/>
              <a:gd name="T8" fmla="*/ 269 w 653"/>
              <a:gd name="T9" fmla="*/ 269 h 653"/>
              <a:gd name="T10" fmla="*/ 269 w 653"/>
              <a:gd name="T11" fmla="*/ 0 h 653"/>
              <a:gd name="T12" fmla="*/ 384 w 653"/>
              <a:gd name="T13" fmla="*/ 0 h 653"/>
              <a:gd name="T14" fmla="*/ 384 w 653"/>
              <a:gd name="T15" fmla="*/ 269 h 653"/>
              <a:gd name="T16" fmla="*/ 653 w 653"/>
              <a:gd name="T17" fmla="*/ 269 h 653"/>
              <a:gd name="T18" fmla="*/ 653 w 653"/>
              <a:gd name="T19" fmla="*/ 382 h 653"/>
              <a:gd name="T20" fmla="*/ 384 w 653"/>
              <a:gd name="T21" fmla="*/ 382 h 653"/>
              <a:gd name="T22" fmla="*/ 384 w 653"/>
              <a:gd name="T23" fmla="*/ 653 h 653"/>
              <a:gd name="T24" fmla="*/ 269 w 653"/>
              <a:gd name="T25" fmla="*/ 653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3" h="653">
                <a:moveTo>
                  <a:pt x="269" y="653"/>
                </a:moveTo>
                <a:lnTo>
                  <a:pt x="269" y="382"/>
                </a:lnTo>
                <a:lnTo>
                  <a:pt x="0" y="382"/>
                </a:lnTo>
                <a:lnTo>
                  <a:pt x="0" y="269"/>
                </a:lnTo>
                <a:lnTo>
                  <a:pt x="269" y="269"/>
                </a:lnTo>
                <a:lnTo>
                  <a:pt x="269" y="0"/>
                </a:lnTo>
                <a:lnTo>
                  <a:pt x="384" y="0"/>
                </a:lnTo>
                <a:lnTo>
                  <a:pt x="384" y="269"/>
                </a:lnTo>
                <a:lnTo>
                  <a:pt x="653" y="269"/>
                </a:lnTo>
                <a:lnTo>
                  <a:pt x="653" y="382"/>
                </a:lnTo>
                <a:lnTo>
                  <a:pt x="384" y="382"/>
                </a:lnTo>
                <a:lnTo>
                  <a:pt x="384" y="653"/>
                </a:lnTo>
                <a:lnTo>
                  <a:pt x="269" y="653"/>
                </a:lnTo>
                <a:close/>
              </a:path>
            </a:pathLst>
          </a:custGeom>
          <a:solidFill>
            <a:srgbClr val="C00000"/>
          </a:solidFill>
          <a:ln>
            <a:noFill/>
          </a:ln>
        </p:spPr>
        <p:txBody>
          <a:bodyPr vert="horz" wrap="square" lIns="67204" tIns="33602" rIns="67204" bIns="33602" numCol="1" anchor="t" anchorCtr="0" compatLnSpc="1"/>
          <a:lstStyle/>
          <a:p>
            <a:endParaRPr lang="zh-CN" altLang="en-US" sz="975">
              <a:cs typeface="+mn-ea"/>
              <a:sym typeface="+mn-lt"/>
            </a:endParaRPr>
          </a:p>
        </p:txBody>
      </p:sp>
      <p:sp>
        <p:nvSpPr>
          <p:cNvPr id="62" name="Freeform 13"/>
          <p:cNvSpPr/>
          <p:nvPr/>
        </p:nvSpPr>
        <p:spPr bwMode="auto">
          <a:xfrm>
            <a:off x="5558220" y="1419684"/>
            <a:ext cx="429008" cy="429008"/>
          </a:xfrm>
          <a:custGeom>
            <a:avLst/>
            <a:gdLst>
              <a:gd name="T0" fmla="*/ 269 w 653"/>
              <a:gd name="T1" fmla="*/ 653 h 653"/>
              <a:gd name="T2" fmla="*/ 269 w 653"/>
              <a:gd name="T3" fmla="*/ 382 h 653"/>
              <a:gd name="T4" fmla="*/ 0 w 653"/>
              <a:gd name="T5" fmla="*/ 382 h 653"/>
              <a:gd name="T6" fmla="*/ 0 w 653"/>
              <a:gd name="T7" fmla="*/ 269 h 653"/>
              <a:gd name="T8" fmla="*/ 269 w 653"/>
              <a:gd name="T9" fmla="*/ 269 h 653"/>
              <a:gd name="T10" fmla="*/ 269 w 653"/>
              <a:gd name="T11" fmla="*/ 0 h 653"/>
              <a:gd name="T12" fmla="*/ 384 w 653"/>
              <a:gd name="T13" fmla="*/ 0 h 653"/>
              <a:gd name="T14" fmla="*/ 384 w 653"/>
              <a:gd name="T15" fmla="*/ 269 h 653"/>
              <a:gd name="T16" fmla="*/ 653 w 653"/>
              <a:gd name="T17" fmla="*/ 269 h 653"/>
              <a:gd name="T18" fmla="*/ 653 w 653"/>
              <a:gd name="T19" fmla="*/ 382 h 653"/>
              <a:gd name="T20" fmla="*/ 384 w 653"/>
              <a:gd name="T21" fmla="*/ 382 h 653"/>
              <a:gd name="T22" fmla="*/ 384 w 653"/>
              <a:gd name="T23" fmla="*/ 653 h 653"/>
              <a:gd name="T24" fmla="*/ 269 w 653"/>
              <a:gd name="T25" fmla="*/ 653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3" h="653">
                <a:moveTo>
                  <a:pt x="269" y="653"/>
                </a:moveTo>
                <a:lnTo>
                  <a:pt x="269" y="382"/>
                </a:lnTo>
                <a:lnTo>
                  <a:pt x="0" y="382"/>
                </a:lnTo>
                <a:lnTo>
                  <a:pt x="0" y="269"/>
                </a:lnTo>
                <a:lnTo>
                  <a:pt x="269" y="269"/>
                </a:lnTo>
                <a:lnTo>
                  <a:pt x="269" y="0"/>
                </a:lnTo>
                <a:lnTo>
                  <a:pt x="384" y="0"/>
                </a:lnTo>
                <a:lnTo>
                  <a:pt x="384" y="269"/>
                </a:lnTo>
                <a:lnTo>
                  <a:pt x="653" y="269"/>
                </a:lnTo>
                <a:lnTo>
                  <a:pt x="653" y="382"/>
                </a:lnTo>
                <a:lnTo>
                  <a:pt x="384" y="382"/>
                </a:lnTo>
                <a:lnTo>
                  <a:pt x="384" y="653"/>
                </a:lnTo>
                <a:lnTo>
                  <a:pt x="269" y="653"/>
                </a:lnTo>
                <a:close/>
              </a:path>
            </a:pathLst>
          </a:custGeom>
          <a:solidFill>
            <a:srgbClr val="C00000"/>
          </a:solidFill>
          <a:ln>
            <a:noFill/>
          </a:ln>
        </p:spPr>
        <p:txBody>
          <a:bodyPr vert="horz" wrap="square" lIns="67204" tIns="33602" rIns="67204" bIns="33602" numCol="1" anchor="t" anchorCtr="0" compatLnSpc="1"/>
          <a:lstStyle/>
          <a:p>
            <a:endParaRPr lang="zh-CN" altLang="en-US" sz="975">
              <a:cs typeface="+mn-ea"/>
              <a:sym typeface="+mn-lt"/>
            </a:endParaRPr>
          </a:p>
        </p:txBody>
      </p:sp>
      <p:sp>
        <p:nvSpPr>
          <p:cNvPr id="63" name="矩形 83"/>
          <p:cNvSpPr>
            <a:spLocks noChangeArrowheads="1"/>
          </p:cNvSpPr>
          <p:nvPr/>
        </p:nvSpPr>
        <p:spPr bwMode="auto">
          <a:xfrm>
            <a:off x="1159244" y="3197420"/>
            <a:ext cx="6656965" cy="1412064"/>
          </a:xfrm>
          <a:prstGeom prst="rect">
            <a:avLst/>
          </a:prstGeom>
          <a:solidFill>
            <a:srgbClr val="F2F2F2"/>
          </a:solidFill>
          <a:ln w="9525" cmpd="sng">
            <a:solidFill>
              <a:srgbClr val="55735B"/>
            </a:solidFill>
            <a:miter lim="800000"/>
          </a:ln>
        </p:spPr>
        <p:txBody>
          <a:bodyPr/>
          <a:lstStyle/>
          <a:p>
            <a:endParaRPr lang="zh-CN" altLang="en-US" sz="975">
              <a:cs typeface="+mn-ea"/>
              <a:sym typeface="+mn-lt"/>
            </a:endParaRPr>
          </a:p>
        </p:txBody>
      </p:sp>
      <p:sp>
        <p:nvSpPr>
          <p:cNvPr id="64" name="TextBox 84"/>
          <p:cNvSpPr txBox="1">
            <a:spLocks noChangeArrowheads="1"/>
          </p:cNvSpPr>
          <p:nvPr/>
        </p:nvSpPr>
        <p:spPr bwMode="auto">
          <a:xfrm>
            <a:off x="1335362" y="3320179"/>
            <a:ext cx="6250163" cy="1178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r>
              <a:rPr lang="zh-CN" altLang="en-US" sz="1176" dirty="0">
                <a:solidFill>
                  <a:srgbClr val="595959"/>
                </a:solidFill>
                <a:latin typeface="+mn-lt"/>
                <a:ea typeface="+mn-ea"/>
                <a:cs typeface="+mn-ea"/>
                <a:sym typeface="+mn-lt"/>
              </a:rPr>
              <a:t>这里输入产品形式的简介，这里输入产品形式的简介，这里输入产品形式的简介，这里输入产品形式的简介，这里输入产品形式的简介，里输入产品形式的简介，这里输入产品形式的简介，这里输入产品形式的简介，这里输入产品形式的简介，这里输入产品形式的简介，这里输入产品形式的简介，里输入产品形式的简介。</a:t>
            </a:r>
          </a:p>
          <a:p>
            <a:pPr algn="just"/>
            <a:r>
              <a:rPr lang="zh-CN" altLang="en-US" sz="1176" dirty="0">
                <a:solidFill>
                  <a:srgbClr val="595959"/>
                </a:solidFill>
                <a:latin typeface="+mn-lt"/>
                <a:ea typeface="+mn-ea"/>
                <a:cs typeface="+mn-ea"/>
                <a:sym typeface="+mn-lt"/>
              </a:rPr>
              <a:t>这里输入产品形式的简介，这里输入产品形式的简介，这里输入产品形式的简介，这里输入产品形式的简介，这里输入产品形式的简介，里输入产品形式的简介。</a:t>
            </a:r>
          </a:p>
        </p:txBody>
      </p:sp>
      <p:sp>
        <p:nvSpPr>
          <p:cNvPr id="65" name="Freeform 12"/>
          <p:cNvSpPr/>
          <p:nvPr/>
        </p:nvSpPr>
        <p:spPr bwMode="auto">
          <a:xfrm>
            <a:off x="1104407" y="3090080"/>
            <a:ext cx="388524" cy="389691"/>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C3637"/>
          </a:solidFill>
          <a:ln>
            <a:noFill/>
          </a:ln>
        </p:spPr>
        <p:txBody>
          <a:bodyPr/>
          <a:lstStyle/>
          <a:p>
            <a:endParaRPr lang="zh-CN" altLang="en-US" sz="975">
              <a:solidFill>
                <a:srgbClr val="2C3637"/>
              </a:solidFill>
              <a:cs typeface="+mn-ea"/>
              <a:sym typeface="+mn-lt"/>
            </a:endParaRPr>
          </a:p>
        </p:txBody>
      </p:sp>
      <p:sp>
        <p:nvSpPr>
          <p:cNvPr id="66" name="Freeform 12"/>
          <p:cNvSpPr/>
          <p:nvPr/>
        </p:nvSpPr>
        <p:spPr bwMode="auto">
          <a:xfrm flipH="1" flipV="1">
            <a:off x="7498288" y="4319523"/>
            <a:ext cx="388524" cy="389691"/>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C3637"/>
          </a:solidFill>
          <a:ln>
            <a:noFill/>
          </a:ln>
        </p:spPr>
        <p:txBody>
          <a:bodyPr/>
          <a:lstStyle/>
          <a:p>
            <a:endParaRPr lang="zh-CN" altLang="en-US" sz="975">
              <a:solidFill>
                <a:srgbClr val="2C3637"/>
              </a:solidFill>
              <a:cs typeface="+mn-ea"/>
              <a:sym typeface="+mn-lt"/>
            </a:endParaRPr>
          </a:p>
        </p:txBody>
      </p:sp>
      <p:sp>
        <p:nvSpPr>
          <p:cNvPr id="67" name="TextBox 46"/>
          <p:cNvSpPr txBox="1"/>
          <p:nvPr/>
        </p:nvSpPr>
        <p:spPr>
          <a:xfrm>
            <a:off x="1473369" y="2490707"/>
            <a:ext cx="1222756" cy="318549"/>
          </a:xfrm>
          <a:prstGeom prst="rect">
            <a:avLst/>
          </a:prstGeom>
          <a:noFill/>
        </p:spPr>
        <p:txBody>
          <a:bodyPr wrap="square" rtlCol="0">
            <a:spAutoFit/>
          </a:bodyPr>
          <a:lstStyle/>
          <a:p>
            <a:pPr algn="ctr"/>
            <a:r>
              <a:rPr lang="zh-CN" altLang="en-US" sz="1470" b="1" dirty="0">
                <a:solidFill>
                  <a:srgbClr val="C00000"/>
                </a:solidFill>
                <a:cs typeface="+mn-ea"/>
                <a:sym typeface="+mn-lt"/>
              </a:rPr>
              <a:t>添加标题</a:t>
            </a:r>
          </a:p>
        </p:txBody>
      </p:sp>
      <p:sp>
        <p:nvSpPr>
          <p:cNvPr id="68" name="TextBox 47"/>
          <p:cNvSpPr txBox="1"/>
          <p:nvPr/>
        </p:nvSpPr>
        <p:spPr>
          <a:xfrm>
            <a:off x="3861060" y="2490707"/>
            <a:ext cx="1222756" cy="318549"/>
          </a:xfrm>
          <a:prstGeom prst="rect">
            <a:avLst/>
          </a:prstGeom>
          <a:noFill/>
        </p:spPr>
        <p:txBody>
          <a:bodyPr wrap="square" rtlCol="0">
            <a:spAutoFit/>
          </a:bodyPr>
          <a:lstStyle/>
          <a:p>
            <a:pPr algn="ctr"/>
            <a:r>
              <a:rPr sz="1470" b="1" dirty="0">
                <a:solidFill>
                  <a:srgbClr val="C00000"/>
                </a:solidFill>
                <a:cs typeface="+mn-ea"/>
                <a:sym typeface="+mn-lt"/>
              </a:rPr>
              <a:t>添加标题</a:t>
            </a:r>
          </a:p>
        </p:txBody>
      </p:sp>
      <p:sp>
        <p:nvSpPr>
          <p:cNvPr id="69" name="TextBox 48"/>
          <p:cNvSpPr txBox="1"/>
          <p:nvPr/>
        </p:nvSpPr>
        <p:spPr>
          <a:xfrm>
            <a:off x="6365367" y="2490707"/>
            <a:ext cx="1222756" cy="318549"/>
          </a:xfrm>
          <a:prstGeom prst="rect">
            <a:avLst/>
          </a:prstGeom>
          <a:noFill/>
        </p:spPr>
        <p:txBody>
          <a:bodyPr wrap="square" rtlCol="0">
            <a:spAutoFit/>
          </a:bodyPr>
          <a:lstStyle/>
          <a:p>
            <a:pPr algn="ctr"/>
            <a:r>
              <a:rPr lang="zh-CN" altLang="en-US" sz="1470" b="1" dirty="0">
                <a:solidFill>
                  <a:srgbClr val="C00000"/>
                </a:solidFill>
                <a:cs typeface="+mn-ea"/>
                <a:sym typeface="+mn-lt"/>
              </a:rPr>
              <a:t>添加标题</a:t>
            </a:r>
          </a:p>
        </p:txBody>
      </p:sp>
    </p:spTree>
    <p:extLst>
      <p:ext uri="{BB962C8B-B14F-4D97-AF65-F5344CB8AC3E}">
        <p14:creationId xmlns:p14="http://schemas.microsoft.com/office/powerpoint/2010/main" val="2020893502"/>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
                                        </p:tgtEl>
                                        <p:attrNameLst>
                                          <p:attrName>ppt_y</p:attrName>
                                        </p:attrNameLst>
                                      </p:cBhvr>
                                      <p:tavLst>
                                        <p:tav tm="0">
                                          <p:val>
                                            <p:strVal val="#ppt_y"/>
                                          </p:val>
                                        </p:tav>
                                        <p:tav tm="100000">
                                          <p:val>
                                            <p:strVal val="#ppt_y"/>
                                          </p:val>
                                        </p:tav>
                                      </p:tavLst>
                                    </p:anim>
                                    <p:anim calcmode="lin" valueType="num">
                                      <p:cBhvr>
                                        <p:cTn id="9"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
                                        </p:tgtEl>
                                      </p:cBhvr>
                                    </p:animEffect>
                                  </p:childTnLst>
                                </p:cTn>
                              </p:par>
                            </p:childTnLst>
                          </p:cTn>
                        </p:par>
                        <p:par>
                          <p:cTn id="12" fill="hold">
                            <p:stCondLst>
                              <p:cond delay="850"/>
                            </p:stCondLst>
                            <p:childTnLst>
                              <p:par>
                                <p:cTn id="13" presetID="42" presetClass="entr" presetSubtype="0" fill="hold" grpId="0" nodeType="afterEffect">
                                  <p:stCondLst>
                                    <p:cond delay="0"/>
                                  </p:stCondLst>
                                  <p:childTnLst>
                                    <p:set>
                                      <p:cBhvr>
                                        <p:cTn id="14" dur="1" fill="hold">
                                          <p:stCondLst>
                                            <p:cond delay="0"/>
                                          </p:stCondLst>
                                        </p:cTn>
                                        <p:tgtEl>
                                          <p:spTgt spid="67"/>
                                        </p:tgtEl>
                                        <p:attrNameLst>
                                          <p:attrName>style.visibility</p:attrName>
                                        </p:attrNameLst>
                                      </p:cBhvr>
                                      <p:to>
                                        <p:strVal val="visible"/>
                                      </p:to>
                                    </p:set>
                                    <p:animEffect transition="in" filter="fade">
                                      <p:cBhvr>
                                        <p:cTn id="15" dur="1000"/>
                                        <p:tgtEl>
                                          <p:spTgt spid="67"/>
                                        </p:tgtEl>
                                      </p:cBhvr>
                                    </p:animEffect>
                                    <p:anim calcmode="lin" valueType="num">
                                      <p:cBhvr>
                                        <p:cTn id="16" dur="1000" fill="hold"/>
                                        <p:tgtEl>
                                          <p:spTgt spid="67"/>
                                        </p:tgtEl>
                                        <p:attrNameLst>
                                          <p:attrName>ppt_x</p:attrName>
                                        </p:attrNameLst>
                                      </p:cBhvr>
                                      <p:tavLst>
                                        <p:tav tm="0">
                                          <p:val>
                                            <p:strVal val="#ppt_x"/>
                                          </p:val>
                                        </p:tav>
                                        <p:tav tm="100000">
                                          <p:val>
                                            <p:strVal val="#ppt_x"/>
                                          </p:val>
                                        </p:tav>
                                      </p:tavLst>
                                    </p:anim>
                                    <p:anim calcmode="lin" valueType="num">
                                      <p:cBhvr>
                                        <p:cTn id="17" dur="1000" fill="hold"/>
                                        <p:tgtEl>
                                          <p:spTgt spid="67"/>
                                        </p:tgtEl>
                                        <p:attrNameLst>
                                          <p:attrName>ppt_y</p:attrName>
                                        </p:attrNameLst>
                                      </p:cBhvr>
                                      <p:tavLst>
                                        <p:tav tm="0">
                                          <p:val>
                                            <p:strVal val="#ppt_y+.1"/>
                                          </p:val>
                                        </p:tav>
                                        <p:tav tm="100000">
                                          <p:val>
                                            <p:strVal val="#ppt_y"/>
                                          </p:val>
                                        </p:tav>
                                      </p:tavLst>
                                    </p:anim>
                                  </p:childTnLst>
                                </p:cTn>
                              </p:par>
                            </p:childTnLst>
                          </p:cTn>
                        </p:par>
                        <p:par>
                          <p:cTn id="18" fill="hold">
                            <p:stCondLst>
                              <p:cond delay="1850"/>
                            </p:stCondLst>
                            <p:childTnLst>
                              <p:par>
                                <p:cTn id="19" presetID="31" presetClass="entr" presetSubtype="0" fill="hold" grpId="0" nodeType="after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p:cTn id="21" dur="300" fill="hold"/>
                                        <p:tgtEl>
                                          <p:spTgt spid="61"/>
                                        </p:tgtEl>
                                        <p:attrNameLst>
                                          <p:attrName>ppt_w</p:attrName>
                                        </p:attrNameLst>
                                      </p:cBhvr>
                                      <p:tavLst>
                                        <p:tav tm="0">
                                          <p:val>
                                            <p:fltVal val="0"/>
                                          </p:val>
                                        </p:tav>
                                        <p:tav tm="100000">
                                          <p:val>
                                            <p:strVal val="#ppt_w"/>
                                          </p:val>
                                        </p:tav>
                                      </p:tavLst>
                                    </p:anim>
                                    <p:anim calcmode="lin" valueType="num">
                                      <p:cBhvr>
                                        <p:cTn id="22" dur="300" fill="hold"/>
                                        <p:tgtEl>
                                          <p:spTgt spid="61"/>
                                        </p:tgtEl>
                                        <p:attrNameLst>
                                          <p:attrName>ppt_h</p:attrName>
                                        </p:attrNameLst>
                                      </p:cBhvr>
                                      <p:tavLst>
                                        <p:tav tm="0">
                                          <p:val>
                                            <p:fltVal val="0"/>
                                          </p:val>
                                        </p:tav>
                                        <p:tav tm="100000">
                                          <p:val>
                                            <p:strVal val="#ppt_h"/>
                                          </p:val>
                                        </p:tav>
                                      </p:tavLst>
                                    </p:anim>
                                    <p:anim calcmode="lin" valueType="num">
                                      <p:cBhvr>
                                        <p:cTn id="23" dur="300" fill="hold"/>
                                        <p:tgtEl>
                                          <p:spTgt spid="61"/>
                                        </p:tgtEl>
                                        <p:attrNameLst>
                                          <p:attrName>style.rotation</p:attrName>
                                        </p:attrNameLst>
                                      </p:cBhvr>
                                      <p:tavLst>
                                        <p:tav tm="0">
                                          <p:val>
                                            <p:fltVal val="90"/>
                                          </p:val>
                                        </p:tav>
                                        <p:tav tm="100000">
                                          <p:val>
                                            <p:fltVal val="0"/>
                                          </p:val>
                                        </p:tav>
                                      </p:tavLst>
                                    </p:anim>
                                    <p:animEffect transition="in" filter="fade">
                                      <p:cBhvr>
                                        <p:cTn id="24" dur="300"/>
                                        <p:tgtEl>
                                          <p:spTgt spid="61"/>
                                        </p:tgtEl>
                                      </p:cBhvr>
                                    </p:animEffect>
                                  </p:childTnLst>
                                </p:cTn>
                              </p:par>
                              <p:par>
                                <p:cTn id="25" presetID="42" presetClass="entr" presetSubtype="0" fill="hold" grpId="0" nodeType="with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fade">
                                      <p:cBhvr>
                                        <p:cTn id="27" dur="1000"/>
                                        <p:tgtEl>
                                          <p:spTgt spid="68"/>
                                        </p:tgtEl>
                                      </p:cBhvr>
                                    </p:animEffect>
                                    <p:anim calcmode="lin" valueType="num">
                                      <p:cBhvr>
                                        <p:cTn id="28" dur="1000" fill="hold"/>
                                        <p:tgtEl>
                                          <p:spTgt spid="68"/>
                                        </p:tgtEl>
                                        <p:attrNameLst>
                                          <p:attrName>ppt_x</p:attrName>
                                        </p:attrNameLst>
                                      </p:cBhvr>
                                      <p:tavLst>
                                        <p:tav tm="0">
                                          <p:val>
                                            <p:strVal val="#ppt_x"/>
                                          </p:val>
                                        </p:tav>
                                        <p:tav tm="100000">
                                          <p:val>
                                            <p:strVal val="#ppt_x"/>
                                          </p:val>
                                        </p:tav>
                                      </p:tavLst>
                                    </p:anim>
                                    <p:anim calcmode="lin" valueType="num">
                                      <p:cBhvr>
                                        <p:cTn id="29" dur="1000" fill="hold"/>
                                        <p:tgtEl>
                                          <p:spTgt spid="68"/>
                                        </p:tgtEl>
                                        <p:attrNameLst>
                                          <p:attrName>ppt_y</p:attrName>
                                        </p:attrNameLst>
                                      </p:cBhvr>
                                      <p:tavLst>
                                        <p:tav tm="0">
                                          <p:val>
                                            <p:strVal val="#ppt_y+.1"/>
                                          </p:val>
                                        </p:tav>
                                        <p:tav tm="100000">
                                          <p:val>
                                            <p:strVal val="#ppt_y"/>
                                          </p:val>
                                        </p:tav>
                                      </p:tavLst>
                                    </p:anim>
                                  </p:childTnLst>
                                </p:cTn>
                              </p:par>
                            </p:childTnLst>
                          </p:cTn>
                        </p:par>
                        <p:par>
                          <p:cTn id="30" fill="hold">
                            <p:stCondLst>
                              <p:cond delay="2850"/>
                            </p:stCondLst>
                            <p:childTnLst>
                              <p:par>
                                <p:cTn id="31" presetID="31" presetClass="entr" presetSubtype="0" fill="hold" grpId="0" nodeType="afterEffect">
                                  <p:stCondLst>
                                    <p:cond delay="0"/>
                                  </p:stCondLst>
                                  <p:childTnLst>
                                    <p:set>
                                      <p:cBhvr>
                                        <p:cTn id="32" dur="1" fill="hold">
                                          <p:stCondLst>
                                            <p:cond delay="0"/>
                                          </p:stCondLst>
                                        </p:cTn>
                                        <p:tgtEl>
                                          <p:spTgt spid="62"/>
                                        </p:tgtEl>
                                        <p:attrNameLst>
                                          <p:attrName>style.visibility</p:attrName>
                                        </p:attrNameLst>
                                      </p:cBhvr>
                                      <p:to>
                                        <p:strVal val="visible"/>
                                      </p:to>
                                    </p:set>
                                    <p:anim calcmode="lin" valueType="num">
                                      <p:cBhvr>
                                        <p:cTn id="33" dur="300" fill="hold"/>
                                        <p:tgtEl>
                                          <p:spTgt spid="62"/>
                                        </p:tgtEl>
                                        <p:attrNameLst>
                                          <p:attrName>ppt_w</p:attrName>
                                        </p:attrNameLst>
                                      </p:cBhvr>
                                      <p:tavLst>
                                        <p:tav tm="0">
                                          <p:val>
                                            <p:fltVal val="0"/>
                                          </p:val>
                                        </p:tav>
                                        <p:tav tm="100000">
                                          <p:val>
                                            <p:strVal val="#ppt_w"/>
                                          </p:val>
                                        </p:tav>
                                      </p:tavLst>
                                    </p:anim>
                                    <p:anim calcmode="lin" valueType="num">
                                      <p:cBhvr>
                                        <p:cTn id="34" dur="300" fill="hold"/>
                                        <p:tgtEl>
                                          <p:spTgt spid="62"/>
                                        </p:tgtEl>
                                        <p:attrNameLst>
                                          <p:attrName>ppt_h</p:attrName>
                                        </p:attrNameLst>
                                      </p:cBhvr>
                                      <p:tavLst>
                                        <p:tav tm="0">
                                          <p:val>
                                            <p:fltVal val="0"/>
                                          </p:val>
                                        </p:tav>
                                        <p:tav tm="100000">
                                          <p:val>
                                            <p:strVal val="#ppt_h"/>
                                          </p:val>
                                        </p:tav>
                                      </p:tavLst>
                                    </p:anim>
                                    <p:anim calcmode="lin" valueType="num">
                                      <p:cBhvr>
                                        <p:cTn id="35" dur="300" fill="hold"/>
                                        <p:tgtEl>
                                          <p:spTgt spid="62"/>
                                        </p:tgtEl>
                                        <p:attrNameLst>
                                          <p:attrName>style.rotation</p:attrName>
                                        </p:attrNameLst>
                                      </p:cBhvr>
                                      <p:tavLst>
                                        <p:tav tm="0">
                                          <p:val>
                                            <p:fltVal val="90"/>
                                          </p:val>
                                        </p:tav>
                                        <p:tav tm="100000">
                                          <p:val>
                                            <p:fltVal val="0"/>
                                          </p:val>
                                        </p:tav>
                                      </p:tavLst>
                                    </p:anim>
                                    <p:animEffect transition="in" filter="fade">
                                      <p:cBhvr>
                                        <p:cTn id="36" dur="300"/>
                                        <p:tgtEl>
                                          <p:spTgt spid="62"/>
                                        </p:tgtEl>
                                      </p:cBhvr>
                                    </p:animEffect>
                                  </p:childTnLst>
                                </p:cTn>
                              </p:par>
                              <p:par>
                                <p:cTn id="37" presetID="42" presetClass="entr" presetSubtype="0" fill="hold" grpId="0" nodeType="withEffect">
                                  <p:stCondLst>
                                    <p:cond delay="400"/>
                                  </p:stCondLst>
                                  <p:childTnLst>
                                    <p:set>
                                      <p:cBhvr>
                                        <p:cTn id="38" dur="1" fill="hold">
                                          <p:stCondLst>
                                            <p:cond delay="0"/>
                                          </p:stCondLst>
                                        </p:cTn>
                                        <p:tgtEl>
                                          <p:spTgt spid="69"/>
                                        </p:tgtEl>
                                        <p:attrNameLst>
                                          <p:attrName>style.visibility</p:attrName>
                                        </p:attrNameLst>
                                      </p:cBhvr>
                                      <p:to>
                                        <p:strVal val="visible"/>
                                      </p:to>
                                    </p:set>
                                    <p:animEffect transition="in" filter="fade">
                                      <p:cBhvr>
                                        <p:cTn id="39" dur="1000"/>
                                        <p:tgtEl>
                                          <p:spTgt spid="69"/>
                                        </p:tgtEl>
                                      </p:cBhvr>
                                    </p:animEffect>
                                    <p:anim calcmode="lin" valueType="num">
                                      <p:cBhvr>
                                        <p:cTn id="40" dur="1000" fill="hold"/>
                                        <p:tgtEl>
                                          <p:spTgt spid="69"/>
                                        </p:tgtEl>
                                        <p:attrNameLst>
                                          <p:attrName>ppt_x</p:attrName>
                                        </p:attrNameLst>
                                      </p:cBhvr>
                                      <p:tavLst>
                                        <p:tav tm="0">
                                          <p:val>
                                            <p:strVal val="#ppt_x"/>
                                          </p:val>
                                        </p:tav>
                                        <p:tav tm="100000">
                                          <p:val>
                                            <p:strVal val="#ppt_x"/>
                                          </p:val>
                                        </p:tav>
                                      </p:tavLst>
                                    </p:anim>
                                    <p:anim calcmode="lin" valueType="num">
                                      <p:cBhvr>
                                        <p:cTn id="41" dur="1000" fill="hold"/>
                                        <p:tgtEl>
                                          <p:spTgt spid="69"/>
                                        </p:tgtEl>
                                        <p:attrNameLst>
                                          <p:attrName>ppt_y</p:attrName>
                                        </p:attrNameLst>
                                      </p:cBhvr>
                                      <p:tavLst>
                                        <p:tav tm="0">
                                          <p:val>
                                            <p:strVal val="#ppt_y+.1"/>
                                          </p:val>
                                        </p:tav>
                                        <p:tav tm="100000">
                                          <p:val>
                                            <p:strVal val="#ppt_y"/>
                                          </p:val>
                                        </p:tav>
                                      </p:tavLst>
                                    </p:anim>
                                  </p:childTnLst>
                                </p:cTn>
                              </p:par>
                            </p:childTnLst>
                          </p:cTn>
                        </p:par>
                        <p:par>
                          <p:cTn id="42" fill="hold">
                            <p:stCondLst>
                              <p:cond delay="4250"/>
                            </p:stCondLst>
                            <p:childTnLst>
                              <p:par>
                                <p:cTn id="43" presetID="1" presetClass="entr" presetSubtype="0" fill="hold" grpId="0" nodeType="afterEffect">
                                  <p:stCondLst>
                                    <p:cond delay="0"/>
                                  </p:stCondLst>
                                  <p:childTnLst>
                                    <p:set>
                                      <p:cBhvr>
                                        <p:cTn id="44" dur="1" fill="hold">
                                          <p:stCondLst>
                                            <p:cond delay="0"/>
                                          </p:stCondLst>
                                        </p:cTn>
                                        <p:tgtEl>
                                          <p:spTgt spid="65"/>
                                        </p:tgtEl>
                                        <p:attrNameLst>
                                          <p:attrName>style.visibility</p:attrName>
                                        </p:attrNameLst>
                                      </p:cBhvr>
                                      <p:to>
                                        <p:strVal val="visible"/>
                                      </p:to>
                                    </p:set>
                                  </p:childTnLst>
                                </p:cTn>
                              </p:par>
                              <p:par>
                                <p:cTn id="45" presetID="35" presetClass="path" presetSubtype="0" accel="50000" decel="50000" fill="hold" grpId="1" nodeType="withEffect">
                                  <p:stCondLst>
                                    <p:cond delay="0"/>
                                  </p:stCondLst>
                                  <p:childTnLst>
                                    <p:animMotion origin="layout" path="M -3.56836E-6 -3.7037E-7 L 0.36686 0.15278 " pathEditMode="relative" rAng="0" ptsTypes="AA">
                                      <p:cBhvr>
                                        <p:cTn id="46" dur="500" spd="-99900" fill="hold"/>
                                        <p:tgtEl>
                                          <p:spTgt spid="65"/>
                                        </p:tgtEl>
                                        <p:attrNameLst>
                                          <p:attrName>ppt_x</p:attrName>
                                          <p:attrName>ppt_y</p:attrName>
                                        </p:attrNameLst>
                                      </p:cBhvr>
                                      <p:rCtr x="18343" y="7639"/>
                                    </p:animMotion>
                                  </p:childTnLst>
                                </p:cTn>
                              </p:par>
                              <p:par>
                                <p:cTn id="47" presetID="1" presetClass="entr" presetSubtype="0" fill="hold" grpId="0" nodeType="withEffect">
                                  <p:stCondLst>
                                    <p:cond delay="0"/>
                                  </p:stCondLst>
                                  <p:childTnLst>
                                    <p:set>
                                      <p:cBhvr>
                                        <p:cTn id="48" dur="1" fill="hold">
                                          <p:stCondLst>
                                            <p:cond delay="0"/>
                                          </p:stCondLst>
                                        </p:cTn>
                                        <p:tgtEl>
                                          <p:spTgt spid="66"/>
                                        </p:tgtEl>
                                        <p:attrNameLst>
                                          <p:attrName>style.visibility</p:attrName>
                                        </p:attrNameLst>
                                      </p:cBhvr>
                                      <p:to>
                                        <p:strVal val="visible"/>
                                      </p:to>
                                    </p:set>
                                  </p:childTnLst>
                                </p:cTn>
                              </p:par>
                              <p:par>
                                <p:cTn id="49" presetID="35" presetClass="path" presetSubtype="0" accel="50000" decel="50000" fill="hold" grpId="1" nodeType="withEffect">
                                  <p:stCondLst>
                                    <p:cond delay="0"/>
                                  </p:stCondLst>
                                  <p:childTnLst>
                                    <p:animMotion origin="layout" path="M 7.85742E-7 -3.33333E-6 L -0.39495 -0.11018 " pathEditMode="relative" rAng="0" ptsTypes="AA">
                                      <p:cBhvr>
                                        <p:cTn id="50" dur="500" spd="-99900" fill="hold"/>
                                        <p:tgtEl>
                                          <p:spTgt spid="66"/>
                                        </p:tgtEl>
                                        <p:attrNameLst>
                                          <p:attrName>ppt_x</p:attrName>
                                          <p:attrName>ppt_y</p:attrName>
                                        </p:attrNameLst>
                                      </p:cBhvr>
                                      <p:rCtr x="-19748" y="-5509"/>
                                    </p:animMotion>
                                  </p:childTnLst>
                                </p:cTn>
                              </p:par>
                              <p:par>
                                <p:cTn id="51" presetID="10" presetClass="entr" presetSubtype="0" fill="hold" grpId="0" nodeType="withEffect">
                                  <p:stCondLst>
                                    <p:cond delay="0"/>
                                  </p:stCondLst>
                                  <p:childTnLst>
                                    <p:set>
                                      <p:cBhvr>
                                        <p:cTn id="52" dur="1" fill="hold">
                                          <p:stCondLst>
                                            <p:cond delay="0"/>
                                          </p:stCondLst>
                                        </p:cTn>
                                        <p:tgtEl>
                                          <p:spTgt spid="63"/>
                                        </p:tgtEl>
                                        <p:attrNameLst>
                                          <p:attrName>style.visibility</p:attrName>
                                        </p:attrNameLst>
                                      </p:cBhvr>
                                      <p:to>
                                        <p:strVal val="visible"/>
                                      </p:to>
                                    </p:set>
                                    <p:anim calcmode="lin" valueType="num">
                                      <p:cBhvr>
                                        <p:cTn id="53" dur="500" fill="hold"/>
                                        <p:tgtEl>
                                          <p:spTgt spid="63"/>
                                        </p:tgtEl>
                                        <p:attrNameLst>
                                          <p:attrName>ppt_w</p:attrName>
                                        </p:attrNameLst>
                                      </p:cBhvr>
                                      <p:tavLst>
                                        <p:tav tm="0">
                                          <p:val>
                                            <p:fltVal val="0"/>
                                          </p:val>
                                        </p:tav>
                                        <p:tav tm="100000">
                                          <p:val>
                                            <p:strVal val="#ppt_w"/>
                                          </p:val>
                                        </p:tav>
                                      </p:tavLst>
                                    </p:anim>
                                    <p:anim calcmode="lin" valueType="num">
                                      <p:cBhvr>
                                        <p:cTn id="54" dur="500" fill="hold"/>
                                        <p:tgtEl>
                                          <p:spTgt spid="63"/>
                                        </p:tgtEl>
                                        <p:attrNameLst>
                                          <p:attrName>ppt_h</p:attrName>
                                        </p:attrNameLst>
                                      </p:cBhvr>
                                      <p:tavLst>
                                        <p:tav tm="0">
                                          <p:val>
                                            <p:fltVal val="0"/>
                                          </p:val>
                                        </p:tav>
                                        <p:tav tm="100000">
                                          <p:val>
                                            <p:strVal val="#ppt_h"/>
                                          </p:val>
                                        </p:tav>
                                      </p:tavLst>
                                    </p:anim>
                                    <p:animEffect transition="in" filter="fade">
                                      <p:cBhvr>
                                        <p:cTn id="55" dur="500"/>
                                        <p:tgtEl>
                                          <p:spTgt spid="63"/>
                                        </p:tgtEl>
                                      </p:cBhvr>
                                    </p:animEffect>
                                  </p:childTnLst>
                                </p:cTn>
                              </p:par>
                            </p:childTnLst>
                          </p:cTn>
                        </p:par>
                        <p:par>
                          <p:cTn id="56" fill="hold">
                            <p:stCondLst>
                              <p:cond delay="4750"/>
                            </p:stCondLst>
                            <p:childTnLst>
                              <p:par>
                                <p:cTn id="57" presetID="22" presetClass="entr" presetSubtype="1" fill="hold" nodeType="afterEffect">
                                  <p:stCondLst>
                                    <p:cond delay="0"/>
                                  </p:stCondLst>
                                  <p:childTnLst>
                                    <p:set>
                                      <p:cBhvr>
                                        <p:cTn id="58" dur="1" fill="hold">
                                          <p:stCondLst>
                                            <p:cond delay="0"/>
                                          </p:stCondLst>
                                        </p:cTn>
                                        <p:tgtEl>
                                          <p:spTgt spid="64">
                                            <p:txEl>
                                              <p:pRg st="0" end="0"/>
                                            </p:txEl>
                                          </p:spTgt>
                                        </p:tgtEl>
                                        <p:attrNameLst>
                                          <p:attrName>style.visibility</p:attrName>
                                        </p:attrNameLst>
                                      </p:cBhvr>
                                      <p:to>
                                        <p:strVal val="visible"/>
                                      </p:to>
                                    </p:set>
                                    <p:animEffect transition="in" filter="wipe(up)">
                                      <p:cBhvr>
                                        <p:cTn id="59" dur="500"/>
                                        <p:tgtEl>
                                          <p:spTgt spid="64">
                                            <p:txEl>
                                              <p:pRg st="0" end="0"/>
                                            </p:txEl>
                                          </p:spTgt>
                                        </p:tgtEl>
                                      </p:cBhvr>
                                    </p:animEffect>
                                  </p:childTnLst>
                                </p:cTn>
                              </p:par>
                            </p:childTnLst>
                          </p:cTn>
                        </p:par>
                        <p:par>
                          <p:cTn id="60" fill="hold">
                            <p:stCondLst>
                              <p:cond delay="5250"/>
                            </p:stCondLst>
                            <p:childTnLst>
                              <p:par>
                                <p:cTn id="61" presetID="22" presetClass="entr" presetSubtype="1" fill="hold" nodeType="afterEffect">
                                  <p:stCondLst>
                                    <p:cond delay="0"/>
                                  </p:stCondLst>
                                  <p:childTnLst>
                                    <p:set>
                                      <p:cBhvr>
                                        <p:cTn id="62" dur="1" fill="hold">
                                          <p:stCondLst>
                                            <p:cond delay="0"/>
                                          </p:stCondLst>
                                        </p:cTn>
                                        <p:tgtEl>
                                          <p:spTgt spid="64">
                                            <p:txEl>
                                              <p:pRg st="1" end="1"/>
                                            </p:txEl>
                                          </p:spTgt>
                                        </p:tgtEl>
                                        <p:attrNameLst>
                                          <p:attrName>style.visibility</p:attrName>
                                        </p:attrNameLst>
                                      </p:cBhvr>
                                      <p:to>
                                        <p:strVal val="visible"/>
                                      </p:to>
                                    </p:set>
                                    <p:animEffect transition="in" filter="wipe(up)">
                                      <p:cBhvr>
                                        <p:cTn id="63" dur="500"/>
                                        <p:tgtEl>
                                          <p:spTgt spid="6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61" grpId="0" animBg="1"/>
      <p:bldP spid="62" grpId="0" animBg="1"/>
      <p:bldP spid="63" grpId="0" animBg="1" autoUpdateAnimBg="0"/>
      <p:bldP spid="65" grpId="0" animBg="1"/>
      <p:bldP spid="65" grpId="1" animBg="1"/>
      <p:bldP spid="66" grpId="0" animBg="1"/>
      <p:bldP spid="66" grpId="1" animBg="1"/>
      <p:bldP spid="67" grpId="0"/>
      <p:bldP spid="68" grpId="0"/>
      <p:bldP spid="6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75" name="Line 11"/>
          <p:cNvSpPr>
            <a:spLocks noChangeShapeType="1"/>
          </p:cNvSpPr>
          <p:nvPr/>
        </p:nvSpPr>
        <p:spPr bwMode="auto">
          <a:xfrm flipH="1" flipV="1">
            <a:off x="3991974" y="1973163"/>
            <a:ext cx="1082566" cy="554335"/>
          </a:xfrm>
          <a:prstGeom prst="line">
            <a:avLst/>
          </a:prstGeom>
          <a:noFill/>
          <a:ln w="12700" cap="flat">
            <a:solidFill>
              <a:srgbClr val="080808"/>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89566" tIns="44783" rIns="89566" bIns="44783" numCol="1" anchor="t" anchorCtr="0" compatLnSpc="1">
            <a:prstTxWarp prst="textNoShape">
              <a:avLst/>
            </a:prstTxWarp>
          </a:bodyPr>
          <a:lstStyle/>
          <a:p>
            <a:pPr defTabSz="895746">
              <a:defRPr/>
            </a:pPr>
            <a:endParaRPr lang="zh-CN" altLang="en-US" sz="2351" kern="0">
              <a:solidFill>
                <a:srgbClr val="080808"/>
              </a:solidFill>
              <a:cs typeface="+mn-ea"/>
              <a:sym typeface="+mn-lt"/>
            </a:endParaRPr>
          </a:p>
        </p:txBody>
      </p:sp>
      <p:sp>
        <p:nvSpPr>
          <p:cNvPr id="76" name="Line 12"/>
          <p:cNvSpPr>
            <a:spLocks noChangeShapeType="1"/>
          </p:cNvSpPr>
          <p:nvPr/>
        </p:nvSpPr>
        <p:spPr bwMode="auto">
          <a:xfrm flipH="1">
            <a:off x="4155279" y="3086512"/>
            <a:ext cx="919261" cy="564388"/>
          </a:xfrm>
          <a:prstGeom prst="line">
            <a:avLst/>
          </a:prstGeom>
          <a:noFill/>
          <a:ln w="12700" cap="flat">
            <a:solidFill>
              <a:srgbClr val="080808"/>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89566" tIns="44783" rIns="89566" bIns="44783" numCol="1" anchor="t" anchorCtr="0" compatLnSpc="1">
            <a:prstTxWarp prst="textNoShape">
              <a:avLst/>
            </a:prstTxWarp>
          </a:bodyPr>
          <a:lstStyle/>
          <a:p>
            <a:pPr defTabSz="895746">
              <a:defRPr/>
            </a:pPr>
            <a:endParaRPr lang="zh-CN" altLang="en-US" sz="2351" kern="0">
              <a:solidFill>
                <a:srgbClr val="080808"/>
              </a:solidFill>
              <a:cs typeface="+mn-ea"/>
              <a:sym typeface="+mn-lt"/>
            </a:endParaRPr>
          </a:p>
        </p:txBody>
      </p:sp>
      <p:sp>
        <p:nvSpPr>
          <p:cNvPr id="77" name="Line 13"/>
          <p:cNvSpPr>
            <a:spLocks noChangeShapeType="1"/>
          </p:cNvSpPr>
          <p:nvPr/>
        </p:nvSpPr>
        <p:spPr bwMode="auto">
          <a:xfrm flipH="1">
            <a:off x="3620528" y="2819553"/>
            <a:ext cx="1454012" cy="0"/>
          </a:xfrm>
          <a:prstGeom prst="line">
            <a:avLst/>
          </a:prstGeom>
          <a:noFill/>
          <a:ln w="12700" cap="flat">
            <a:solidFill>
              <a:srgbClr val="080808"/>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89566" tIns="44783" rIns="89566" bIns="44783" numCol="1" anchor="t" anchorCtr="0" compatLnSpc="1">
            <a:prstTxWarp prst="textNoShape">
              <a:avLst/>
            </a:prstTxWarp>
          </a:bodyPr>
          <a:lstStyle/>
          <a:p>
            <a:pPr defTabSz="895746">
              <a:defRPr/>
            </a:pPr>
            <a:endParaRPr lang="zh-CN" altLang="en-US" sz="2351" kern="0">
              <a:solidFill>
                <a:srgbClr val="080808"/>
              </a:solidFill>
              <a:cs typeface="+mn-ea"/>
              <a:sym typeface="+mn-lt"/>
            </a:endParaRPr>
          </a:p>
        </p:txBody>
      </p:sp>
      <p:sp>
        <p:nvSpPr>
          <p:cNvPr id="78" name="TextBox 23"/>
          <p:cNvSpPr txBox="1"/>
          <p:nvPr/>
        </p:nvSpPr>
        <p:spPr>
          <a:xfrm>
            <a:off x="6467961" y="1849657"/>
            <a:ext cx="1974909" cy="2354491"/>
          </a:xfrm>
          <a:prstGeom prst="rect">
            <a:avLst/>
          </a:prstGeom>
          <a:noFill/>
          <a:ln>
            <a:noFill/>
          </a:ln>
        </p:spPr>
        <p:txBody>
          <a:bodyPr wrap="square" rtlCol="0">
            <a:spAutoFit/>
          </a:bodyPr>
          <a:lstStyle/>
          <a:p>
            <a:pPr defTabSz="895746">
              <a:lnSpc>
                <a:spcPct val="150000"/>
              </a:lnSpc>
            </a:pPr>
            <a:r>
              <a:rPr lang="zh-CN" altLang="en-US" sz="980" dirty="0">
                <a:solidFill>
                  <a:srgbClr val="080808"/>
                </a:solidFill>
                <a:cs typeface="+mn-ea"/>
                <a:sym typeface="+mn-lt"/>
              </a:rPr>
              <a:t>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a:t>
            </a:r>
            <a:endParaRPr lang="en-US" altLang="zh-CN" sz="980" dirty="0">
              <a:solidFill>
                <a:srgbClr val="080808"/>
              </a:solidFill>
              <a:cs typeface="+mn-ea"/>
              <a:sym typeface="+mn-lt"/>
            </a:endParaRPr>
          </a:p>
          <a:p>
            <a:pPr defTabSz="895746">
              <a:lnSpc>
                <a:spcPct val="150000"/>
              </a:lnSpc>
            </a:pPr>
            <a:endParaRPr lang="zh-CN" altLang="en-US" sz="980" dirty="0">
              <a:solidFill>
                <a:srgbClr val="080808"/>
              </a:solidFill>
              <a:cs typeface="+mn-ea"/>
              <a:sym typeface="+mn-lt"/>
            </a:endParaRPr>
          </a:p>
          <a:p>
            <a:pPr defTabSz="895746">
              <a:lnSpc>
                <a:spcPct val="150000"/>
              </a:lnSpc>
            </a:pPr>
            <a:endParaRPr lang="zh-CN" altLang="en-US" sz="980" dirty="0">
              <a:solidFill>
                <a:srgbClr val="080808"/>
              </a:solidFill>
              <a:cs typeface="+mn-ea"/>
              <a:sym typeface="+mn-lt"/>
            </a:endParaRPr>
          </a:p>
        </p:txBody>
      </p:sp>
      <p:sp>
        <p:nvSpPr>
          <p:cNvPr id="79" name="TextBox 24"/>
          <p:cNvSpPr txBox="1"/>
          <p:nvPr/>
        </p:nvSpPr>
        <p:spPr>
          <a:xfrm>
            <a:off x="1561337" y="1170290"/>
            <a:ext cx="1015620" cy="241285"/>
          </a:xfrm>
          <a:prstGeom prst="rect">
            <a:avLst/>
          </a:prstGeom>
          <a:noFill/>
        </p:spPr>
        <p:txBody>
          <a:bodyPr wrap="square" lIns="0" tIns="0" rIns="0" bIns="0" rtlCol="0">
            <a:spAutoFit/>
          </a:bodyPr>
          <a:lstStyle/>
          <a:p>
            <a:pPr algn="ctr" defTabSz="895746"/>
            <a:r>
              <a:rPr lang="zh-CN" altLang="en-US" sz="1568" dirty="0">
                <a:solidFill>
                  <a:srgbClr val="C00000"/>
                </a:solidFill>
                <a:cs typeface="+mn-ea"/>
                <a:sym typeface="+mn-lt"/>
              </a:rPr>
              <a:t>标题文字</a:t>
            </a:r>
          </a:p>
        </p:txBody>
      </p:sp>
      <p:sp>
        <p:nvSpPr>
          <p:cNvPr id="80" name="TextBox 25"/>
          <p:cNvSpPr txBox="1"/>
          <p:nvPr/>
        </p:nvSpPr>
        <p:spPr>
          <a:xfrm>
            <a:off x="1243817" y="1503683"/>
            <a:ext cx="1633707" cy="452432"/>
          </a:xfrm>
          <a:prstGeom prst="rect">
            <a:avLst/>
          </a:prstGeom>
          <a:noFill/>
        </p:spPr>
        <p:txBody>
          <a:bodyPr wrap="square" lIns="0" tIns="0" rIns="0" bIns="0" rtlCol="0">
            <a:spAutoFit/>
          </a:bodyPr>
          <a:lstStyle/>
          <a:p>
            <a:pPr defTabSz="895746"/>
            <a:r>
              <a:rPr lang="zh-CN" altLang="en-US" sz="980" dirty="0">
                <a:solidFill>
                  <a:srgbClr val="080808"/>
                </a:solidFill>
                <a:cs typeface="+mn-ea"/>
                <a:sym typeface="+mn-lt"/>
              </a:rPr>
              <a:t>点击输入文字内容点击输入文字内容点击输入文字点击输入</a:t>
            </a:r>
          </a:p>
          <a:p>
            <a:pPr defTabSz="895746"/>
            <a:endParaRPr lang="zh-CN" altLang="en-US" sz="980" dirty="0">
              <a:solidFill>
                <a:srgbClr val="080808"/>
              </a:solidFill>
              <a:cs typeface="+mn-ea"/>
              <a:sym typeface="+mn-lt"/>
            </a:endParaRPr>
          </a:p>
        </p:txBody>
      </p:sp>
      <p:sp>
        <p:nvSpPr>
          <p:cNvPr id="81" name="TextBox 26"/>
          <p:cNvSpPr txBox="1"/>
          <p:nvPr/>
        </p:nvSpPr>
        <p:spPr>
          <a:xfrm>
            <a:off x="6473965" y="1567833"/>
            <a:ext cx="1015620" cy="241285"/>
          </a:xfrm>
          <a:prstGeom prst="rect">
            <a:avLst/>
          </a:prstGeom>
          <a:noFill/>
        </p:spPr>
        <p:txBody>
          <a:bodyPr wrap="square" lIns="0" tIns="0" rIns="0" bIns="0" rtlCol="0">
            <a:spAutoFit/>
          </a:bodyPr>
          <a:lstStyle/>
          <a:p>
            <a:pPr algn="ctr" defTabSz="895746"/>
            <a:r>
              <a:rPr lang="zh-CN" altLang="en-US" sz="1568" dirty="0">
                <a:solidFill>
                  <a:srgbClr val="C00000"/>
                </a:solidFill>
                <a:cs typeface="+mn-ea"/>
                <a:sym typeface="+mn-lt"/>
              </a:rPr>
              <a:t>标题文字</a:t>
            </a:r>
          </a:p>
        </p:txBody>
      </p:sp>
      <p:grpSp>
        <p:nvGrpSpPr>
          <p:cNvPr id="82" name="组合 81"/>
          <p:cNvGrpSpPr/>
          <p:nvPr/>
        </p:nvGrpSpPr>
        <p:grpSpPr>
          <a:xfrm>
            <a:off x="5227886" y="2333305"/>
            <a:ext cx="1035195" cy="1023151"/>
            <a:chOff x="5315348" y="2380989"/>
            <a:chExt cx="1056852" cy="1044555"/>
          </a:xfrm>
        </p:grpSpPr>
        <p:sp>
          <p:nvSpPr>
            <p:cNvPr id="83" name="任意多边形 83"/>
            <p:cNvSpPr/>
            <p:nvPr/>
          </p:nvSpPr>
          <p:spPr bwMode="auto">
            <a:xfrm rot="16377237">
              <a:off x="5314292" y="2382045"/>
              <a:ext cx="1044555" cy="104244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C00000"/>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895746" eaLnBrk="1" fontAlgn="base" hangingPunct="1">
                <a:spcBef>
                  <a:spcPct val="0"/>
                </a:spcBef>
                <a:spcAft>
                  <a:spcPct val="0"/>
                </a:spcAft>
                <a:defRPr/>
              </a:pPr>
              <a:endParaRPr lang="zh-CN" altLang="en-US" sz="3233" kern="0">
                <a:solidFill>
                  <a:srgbClr val="080808"/>
                </a:solidFill>
                <a:latin typeface="+mn-lt"/>
                <a:ea typeface="+mn-ea"/>
                <a:cs typeface="+mn-ea"/>
                <a:sym typeface="+mn-lt"/>
              </a:endParaRPr>
            </a:p>
          </p:txBody>
        </p:sp>
        <p:sp>
          <p:nvSpPr>
            <p:cNvPr id="84" name="TextBox 29"/>
            <p:cNvSpPr txBox="1"/>
            <p:nvPr/>
          </p:nvSpPr>
          <p:spPr>
            <a:xfrm>
              <a:off x="5335333" y="2643758"/>
              <a:ext cx="1036867" cy="738667"/>
            </a:xfrm>
            <a:prstGeom prst="rect">
              <a:avLst/>
            </a:prstGeom>
            <a:noFill/>
          </p:spPr>
          <p:txBody>
            <a:bodyPr wrap="square" lIns="0" tIns="0" rIns="0" bIns="0" rtlCol="0">
              <a:spAutoFit/>
            </a:bodyPr>
            <a:lstStyle/>
            <a:p>
              <a:pPr algn="ctr" defTabSz="895746">
                <a:defRPr/>
              </a:pPr>
              <a:r>
                <a:rPr lang="zh-CN" altLang="en-US" sz="2351" kern="0" dirty="0">
                  <a:solidFill>
                    <a:srgbClr val="FFFFFF"/>
                  </a:solidFill>
                  <a:cs typeface="+mn-ea"/>
                  <a:sym typeface="+mn-lt"/>
                </a:rPr>
                <a:t>标题</a:t>
              </a:r>
              <a:endParaRPr lang="en-US" altLang="zh-CN" sz="2351" kern="0" dirty="0">
                <a:solidFill>
                  <a:srgbClr val="FFFFFF"/>
                </a:solidFill>
                <a:cs typeface="+mn-ea"/>
                <a:sym typeface="+mn-lt"/>
              </a:endParaRPr>
            </a:p>
            <a:p>
              <a:pPr algn="ctr" defTabSz="895746">
                <a:defRPr/>
              </a:pPr>
              <a:r>
                <a:rPr lang="zh-CN" altLang="en-US" sz="2351" kern="0" dirty="0">
                  <a:solidFill>
                    <a:srgbClr val="FFFFFF"/>
                  </a:solidFill>
                  <a:cs typeface="+mn-ea"/>
                  <a:sym typeface="+mn-lt"/>
                </a:rPr>
                <a:t>文字</a:t>
              </a:r>
            </a:p>
          </p:txBody>
        </p:sp>
      </p:grpSp>
      <p:grpSp>
        <p:nvGrpSpPr>
          <p:cNvPr id="85" name="组合 84"/>
          <p:cNvGrpSpPr/>
          <p:nvPr/>
        </p:nvGrpSpPr>
        <p:grpSpPr>
          <a:xfrm>
            <a:off x="3037248" y="1241783"/>
            <a:ext cx="1015620" cy="652099"/>
            <a:chOff x="3078882" y="1266632"/>
            <a:chExt cx="1036867" cy="665742"/>
          </a:xfrm>
        </p:grpSpPr>
        <p:sp>
          <p:nvSpPr>
            <p:cNvPr id="86" name="椭圆 80"/>
            <p:cNvSpPr/>
            <p:nvPr/>
          </p:nvSpPr>
          <p:spPr bwMode="auto">
            <a:xfrm>
              <a:off x="3255801" y="1266632"/>
              <a:ext cx="664395" cy="665742"/>
            </a:xfrm>
            <a:prstGeom prst="ellipse">
              <a:avLst/>
            </a:prstGeom>
            <a:solidFill>
              <a:srgbClr val="C00000"/>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895746" eaLnBrk="1" fontAlgn="base" hangingPunct="1">
                <a:spcBef>
                  <a:spcPct val="0"/>
                </a:spcBef>
                <a:spcAft>
                  <a:spcPct val="0"/>
                </a:spcAft>
                <a:defRPr/>
              </a:pPr>
              <a:endParaRPr lang="zh-CN" altLang="en-US" sz="1175" kern="0" dirty="0">
                <a:solidFill>
                  <a:srgbClr val="080808"/>
                </a:solidFill>
                <a:latin typeface="+mn-lt"/>
                <a:ea typeface="+mn-ea"/>
                <a:cs typeface="+mn-ea"/>
                <a:sym typeface="+mn-lt"/>
              </a:endParaRPr>
            </a:p>
          </p:txBody>
        </p:sp>
        <p:sp>
          <p:nvSpPr>
            <p:cNvPr id="87" name="TextBox 32"/>
            <p:cNvSpPr txBox="1"/>
            <p:nvPr/>
          </p:nvSpPr>
          <p:spPr>
            <a:xfrm>
              <a:off x="3078882" y="1461433"/>
              <a:ext cx="1036867" cy="246333"/>
            </a:xfrm>
            <a:prstGeom prst="rect">
              <a:avLst/>
            </a:prstGeom>
            <a:noFill/>
          </p:spPr>
          <p:txBody>
            <a:bodyPr wrap="square" lIns="0" tIns="0" rIns="0" bIns="0" rtlCol="0">
              <a:spAutoFit/>
            </a:bodyPr>
            <a:lstStyle/>
            <a:p>
              <a:pPr algn="ctr" defTabSz="895746">
                <a:defRPr/>
              </a:pPr>
              <a:r>
                <a:rPr lang="zh-CN" altLang="en-US" sz="1568" kern="0" dirty="0">
                  <a:solidFill>
                    <a:srgbClr val="FFFFFF"/>
                  </a:solidFill>
                  <a:cs typeface="+mn-ea"/>
                  <a:sym typeface="+mn-lt"/>
                </a:rPr>
                <a:t>标题</a:t>
              </a:r>
            </a:p>
          </p:txBody>
        </p:sp>
      </p:grpSp>
      <p:grpSp>
        <p:nvGrpSpPr>
          <p:cNvPr id="88" name="组合 87"/>
          <p:cNvGrpSpPr/>
          <p:nvPr/>
        </p:nvGrpSpPr>
        <p:grpSpPr>
          <a:xfrm>
            <a:off x="2567228" y="2551701"/>
            <a:ext cx="1015620" cy="677582"/>
            <a:chOff x="2599029" y="2603954"/>
            <a:chExt cx="1036867" cy="691758"/>
          </a:xfrm>
        </p:grpSpPr>
        <p:sp>
          <p:nvSpPr>
            <p:cNvPr id="89" name="椭圆 80"/>
            <p:cNvSpPr/>
            <p:nvPr/>
          </p:nvSpPr>
          <p:spPr bwMode="auto">
            <a:xfrm>
              <a:off x="2746251" y="2603954"/>
              <a:ext cx="690358" cy="691758"/>
            </a:xfrm>
            <a:prstGeom prst="ellipse">
              <a:avLst/>
            </a:prstGeom>
            <a:solidFill>
              <a:srgbClr val="C00000"/>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895746" eaLnBrk="1" fontAlgn="base" hangingPunct="1">
                <a:spcBef>
                  <a:spcPct val="0"/>
                </a:spcBef>
                <a:spcAft>
                  <a:spcPct val="0"/>
                </a:spcAft>
                <a:defRPr/>
              </a:pPr>
              <a:endParaRPr lang="zh-CN" altLang="en-US" sz="1175" kern="0" dirty="0">
                <a:solidFill>
                  <a:srgbClr val="080808"/>
                </a:solidFill>
                <a:latin typeface="+mn-lt"/>
                <a:ea typeface="+mn-ea"/>
                <a:cs typeface="+mn-ea"/>
                <a:sym typeface="+mn-lt"/>
              </a:endParaRPr>
            </a:p>
          </p:txBody>
        </p:sp>
        <p:sp>
          <p:nvSpPr>
            <p:cNvPr id="90" name="TextBox 39"/>
            <p:cNvSpPr txBox="1"/>
            <p:nvPr/>
          </p:nvSpPr>
          <p:spPr>
            <a:xfrm>
              <a:off x="2599029" y="2826722"/>
              <a:ext cx="1036867" cy="246333"/>
            </a:xfrm>
            <a:prstGeom prst="rect">
              <a:avLst/>
            </a:prstGeom>
            <a:noFill/>
          </p:spPr>
          <p:txBody>
            <a:bodyPr wrap="square" lIns="0" tIns="0" rIns="0" bIns="0" rtlCol="0">
              <a:spAutoFit/>
            </a:bodyPr>
            <a:lstStyle/>
            <a:p>
              <a:pPr algn="ctr" defTabSz="895746">
                <a:defRPr/>
              </a:pPr>
              <a:r>
                <a:rPr lang="zh-CN" altLang="en-US" sz="1568" kern="0" dirty="0">
                  <a:solidFill>
                    <a:srgbClr val="FFFFFF"/>
                  </a:solidFill>
                  <a:cs typeface="+mn-ea"/>
                  <a:sym typeface="+mn-lt"/>
                </a:rPr>
                <a:t>标题</a:t>
              </a:r>
            </a:p>
          </p:txBody>
        </p:sp>
      </p:grpSp>
      <p:grpSp>
        <p:nvGrpSpPr>
          <p:cNvPr id="91" name="组合 90"/>
          <p:cNvGrpSpPr/>
          <p:nvPr/>
        </p:nvGrpSpPr>
        <p:grpSpPr>
          <a:xfrm>
            <a:off x="3174031" y="3761578"/>
            <a:ext cx="1015620" cy="652099"/>
            <a:chOff x="3218526" y="3839142"/>
            <a:chExt cx="1036867" cy="665742"/>
          </a:xfrm>
        </p:grpSpPr>
        <p:sp>
          <p:nvSpPr>
            <p:cNvPr id="92" name="椭圆 80"/>
            <p:cNvSpPr/>
            <p:nvPr/>
          </p:nvSpPr>
          <p:spPr bwMode="auto">
            <a:xfrm>
              <a:off x="3403549" y="3839142"/>
              <a:ext cx="664395" cy="665742"/>
            </a:xfrm>
            <a:prstGeom prst="ellipse">
              <a:avLst/>
            </a:prstGeom>
            <a:solidFill>
              <a:srgbClr val="C00000"/>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895746" eaLnBrk="1" fontAlgn="base" hangingPunct="1">
                <a:spcBef>
                  <a:spcPct val="0"/>
                </a:spcBef>
                <a:spcAft>
                  <a:spcPct val="0"/>
                </a:spcAft>
                <a:defRPr/>
              </a:pPr>
              <a:endParaRPr lang="zh-CN" altLang="en-US" sz="1175" kern="0" dirty="0">
                <a:solidFill>
                  <a:srgbClr val="080808"/>
                </a:solidFill>
                <a:latin typeface="+mn-lt"/>
                <a:ea typeface="+mn-ea"/>
                <a:cs typeface="+mn-ea"/>
                <a:sym typeface="+mn-lt"/>
              </a:endParaRPr>
            </a:p>
          </p:txBody>
        </p:sp>
        <p:sp>
          <p:nvSpPr>
            <p:cNvPr id="93" name="TextBox 57"/>
            <p:cNvSpPr txBox="1"/>
            <p:nvPr/>
          </p:nvSpPr>
          <p:spPr>
            <a:xfrm>
              <a:off x="3218526" y="4057787"/>
              <a:ext cx="1036867" cy="246333"/>
            </a:xfrm>
            <a:prstGeom prst="rect">
              <a:avLst/>
            </a:prstGeom>
            <a:noFill/>
          </p:spPr>
          <p:txBody>
            <a:bodyPr wrap="square" lIns="0" tIns="0" rIns="0" bIns="0" rtlCol="0">
              <a:spAutoFit/>
            </a:bodyPr>
            <a:lstStyle/>
            <a:p>
              <a:pPr algn="ctr" defTabSz="895746">
                <a:defRPr/>
              </a:pPr>
              <a:r>
                <a:rPr lang="zh-CN" altLang="en-US" sz="1568" kern="0" dirty="0">
                  <a:solidFill>
                    <a:srgbClr val="FFFFFF"/>
                  </a:solidFill>
                  <a:cs typeface="+mn-ea"/>
                  <a:sym typeface="+mn-lt"/>
                </a:rPr>
                <a:t>标题</a:t>
              </a:r>
            </a:p>
          </p:txBody>
        </p:sp>
      </p:grpSp>
      <p:sp>
        <p:nvSpPr>
          <p:cNvPr id="94" name="TextBox 58"/>
          <p:cNvSpPr txBox="1"/>
          <p:nvPr/>
        </p:nvSpPr>
        <p:spPr>
          <a:xfrm>
            <a:off x="1265789" y="2470101"/>
            <a:ext cx="1015620" cy="241285"/>
          </a:xfrm>
          <a:prstGeom prst="rect">
            <a:avLst/>
          </a:prstGeom>
          <a:noFill/>
        </p:spPr>
        <p:txBody>
          <a:bodyPr wrap="square" lIns="0" tIns="0" rIns="0" bIns="0" rtlCol="0">
            <a:spAutoFit/>
          </a:bodyPr>
          <a:lstStyle/>
          <a:p>
            <a:pPr algn="ctr" defTabSz="895746"/>
            <a:r>
              <a:rPr lang="zh-CN" altLang="en-US" sz="1568" dirty="0">
                <a:solidFill>
                  <a:srgbClr val="C00000"/>
                </a:solidFill>
                <a:cs typeface="+mn-ea"/>
                <a:sym typeface="+mn-lt"/>
              </a:rPr>
              <a:t>标题文字</a:t>
            </a:r>
          </a:p>
        </p:txBody>
      </p:sp>
      <p:sp>
        <p:nvSpPr>
          <p:cNvPr id="95" name="TextBox 59"/>
          <p:cNvSpPr txBox="1"/>
          <p:nvPr/>
        </p:nvSpPr>
        <p:spPr>
          <a:xfrm>
            <a:off x="902616" y="2793743"/>
            <a:ext cx="1633707" cy="452432"/>
          </a:xfrm>
          <a:prstGeom prst="rect">
            <a:avLst/>
          </a:prstGeom>
          <a:noFill/>
        </p:spPr>
        <p:txBody>
          <a:bodyPr wrap="square" lIns="0" tIns="0" rIns="0" bIns="0" rtlCol="0">
            <a:spAutoFit/>
          </a:bodyPr>
          <a:lstStyle/>
          <a:p>
            <a:pPr defTabSz="895746"/>
            <a:r>
              <a:rPr lang="zh-CN" altLang="en-US" sz="980" dirty="0">
                <a:solidFill>
                  <a:srgbClr val="080808"/>
                </a:solidFill>
                <a:cs typeface="+mn-ea"/>
                <a:sym typeface="+mn-lt"/>
              </a:rPr>
              <a:t>点击输入文字内容点击输入文字内容点击输入文字点击输入</a:t>
            </a:r>
          </a:p>
          <a:p>
            <a:pPr defTabSz="895746"/>
            <a:endParaRPr lang="zh-CN" altLang="en-US" sz="980" dirty="0">
              <a:solidFill>
                <a:srgbClr val="080808"/>
              </a:solidFill>
              <a:cs typeface="+mn-ea"/>
              <a:sym typeface="+mn-lt"/>
            </a:endParaRPr>
          </a:p>
        </p:txBody>
      </p:sp>
      <p:sp>
        <p:nvSpPr>
          <p:cNvPr id="96" name="TextBox 60"/>
          <p:cNvSpPr txBox="1"/>
          <p:nvPr/>
        </p:nvSpPr>
        <p:spPr>
          <a:xfrm>
            <a:off x="1959653" y="3734567"/>
            <a:ext cx="1015620" cy="241285"/>
          </a:xfrm>
          <a:prstGeom prst="rect">
            <a:avLst/>
          </a:prstGeom>
          <a:noFill/>
        </p:spPr>
        <p:txBody>
          <a:bodyPr wrap="square" lIns="0" tIns="0" rIns="0" bIns="0" rtlCol="0">
            <a:spAutoFit/>
          </a:bodyPr>
          <a:lstStyle/>
          <a:p>
            <a:pPr algn="ctr" defTabSz="895746"/>
            <a:r>
              <a:rPr lang="zh-CN" altLang="en-US" sz="1568" dirty="0">
                <a:solidFill>
                  <a:srgbClr val="C00000"/>
                </a:solidFill>
                <a:cs typeface="+mn-ea"/>
                <a:sym typeface="+mn-lt"/>
              </a:rPr>
              <a:t>标题文字</a:t>
            </a:r>
          </a:p>
        </p:txBody>
      </p:sp>
      <p:sp>
        <p:nvSpPr>
          <p:cNvPr id="97" name="TextBox 61"/>
          <p:cNvSpPr txBox="1"/>
          <p:nvPr/>
        </p:nvSpPr>
        <p:spPr>
          <a:xfrm>
            <a:off x="1596480" y="4058209"/>
            <a:ext cx="1633707" cy="452432"/>
          </a:xfrm>
          <a:prstGeom prst="rect">
            <a:avLst/>
          </a:prstGeom>
          <a:noFill/>
        </p:spPr>
        <p:txBody>
          <a:bodyPr wrap="square" lIns="0" tIns="0" rIns="0" bIns="0" rtlCol="0">
            <a:spAutoFit/>
          </a:bodyPr>
          <a:lstStyle/>
          <a:p>
            <a:pPr defTabSz="895746"/>
            <a:r>
              <a:rPr lang="zh-CN" altLang="en-US" sz="980" dirty="0">
                <a:solidFill>
                  <a:srgbClr val="080808"/>
                </a:solidFill>
                <a:cs typeface="+mn-ea"/>
                <a:sym typeface="+mn-lt"/>
              </a:rPr>
              <a:t>点击输入文字内容点击输入文字内容点击输入文字点击输入</a:t>
            </a:r>
          </a:p>
          <a:p>
            <a:pPr defTabSz="895746"/>
            <a:endParaRPr lang="zh-CN" altLang="en-US" sz="980" dirty="0">
              <a:solidFill>
                <a:srgbClr val="080808"/>
              </a:solidFill>
              <a:cs typeface="+mn-ea"/>
              <a:sym typeface="+mn-lt"/>
            </a:endParaRPr>
          </a:p>
        </p:txBody>
      </p:sp>
    </p:spTree>
    <p:extLst>
      <p:ext uri="{BB962C8B-B14F-4D97-AF65-F5344CB8AC3E}">
        <p14:creationId xmlns:p14="http://schemas.microsoft.com/office/powerpoint/2010/main" val="4053781030"/>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850"/>
                            </p:stCondLst>
                            <p:childTnLst>
                              <p:par>
                                <p:cTn id="13" presetID="53" presetClass="entr" presetSubtype="16"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 calcmode="lin" valueType="num">
                                      <p:cBhvr>
                                        <p:cTn id="15" dur="500" fill="hold"/>
                                        <p:tgtEl>
                                          <p:spTgt spid="82"/>
                                        </p:tgtEl>
                                        <p:attrNameLst>
                                          <p:attrName>ppt_w</p:attrName>
                                        </p:attrNameLst>
                                      </p:cBhvr>
                                      <p:tavLst>
                                        <p:tav tm="0">
                                          <p:val>
                                            <p:fltVal val="0"/>
                                          </p:val>
                                        </p:tav>
                                        <p:tav tm="100000">
                                          <p:val>
                                            <p:strVal val="#ppt_w"/>
                                          </p:val>
                                        </p:tav>
                                      </p:tavLst>
                                    </p:anim>
                                    <p:anim calcmode="lin" valueType="num">
                                      <p:cBhvr>
                                        <p:cTn id="16" dur="500" fill="hold"/>
                                        <p:tgtEl>
                                          <p:spTgt spid="82"/>
                                        </p:tgtEl>
                                        <p:attrNameLst>
                                          <p:attrName>ppt_h</p:attrName>
                                        </p:attrNameLst>
                                      </p:cBhvr>
                                      <p:tavLst>
                                        <p:tav tm="0">
                                          <p:val>
                                            <p:fltVal val="0"/>
                                          </p:val>
                                        </p:tav>
                                        <p:tav tm="100000">
                                          <p:val>
                                            <p:strVal val="#ppt_h"/>
                                          </p:val>
                                        </p:tav>
                                      </p:tavLst>
                                    </p:anim>
                                    <p:animEffect transition="in" filter="fade">
                                      <p:cBhvr>
                                        <p:cTn id="17" dur="500"/>
                                        <p:tgtEl>
                                          <p:spTgt spid="8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75"/>
                                        </p:tgtEl>
                                        <p:attrNameLst>
                                          <p:attrName>style.visibility</p:attrName>
                                        </p:attrNameLst>
                                      </p:cBhvr>
                                      <p:to>
                                        <p:strVal val="visible"/>
                                      </p:to>
                                    </p:set>
                                    <p:animEffect transition="in" filter="wipe(right)">
                                      <p:cBhvr>
                                        <p:cTn id="22" dur="500"/>
                                        <p:tgtEl>
                                          <p:spTgt spid="75"/>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7"/>
                                        </p:tgtEl>
                                        <p:attrNameLst>
                                          <p:attrName>style.visibility</p:attrName>
                                        </p:attrNameLst>
                                      </p:cBhvr>
                                      <p:to>
                                        <p:strVal val="visible"/>
                                      </p:to>
                                    </p:set>
                                    <p:animEffect transition="in" filter="wipe(right)">
                                      <p:cBhvr>
                                        <p:cTn id="25" dur="500"/>
                                        <p:tgtEl>
                                          <p:spTgt spid="77"/>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right)">
                                      <p:cBhvr>
                                        <p:cTn id="28" dur="500"/>
                                        <p:tgtEl>
                                          <p:spTgt spid="76"/>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85"/>
                                        </p:tgtEl>
                                        <p:attrNameLst>
                                          <p:attrName>style.visibility</p:attrName>
                                        </p:attrNameLst>
                                      </p:cBhvr>
                                      <p:to>
                                        <p:strVal val="visible"/>
                                      </p:to>
                                    </p:set>
                                    <p:anim calcmode="lin" valueType="num">
                                      <p:cBhvr>
                                        <p:cTn id="33" dur="500" fill="hold"/>
                                        <p:tgtEl>
                                          <p:spTgt spid="85"/>
                                        </p:tgtEl>
                                        <p:attrNameLst>
                                          <p:attrName>ppt_w</p:attrName>
                                        </p:attrNameLst>
                                      </p:cBhvr>
                                      <p:tavLst>
                                        <p:tav tm="0">
                                          <p:val>
                                            <p:fltVal val="0"/>
                                          </p:val>
                                        </p:tav>
                                        <p:tav tm="100000">
                                          <p:val>
                                            <p:strVal val="#ppt_w"/>
                                          </p:val>
                                        </p:tav>
                                      </p:tavLst>
                                    </p:anim>
                                    <p:anim calcmode="lin" valueType="num">
                                      <p:cBhvr>
                                        <p:cTn id="34" dur="500" fill="hold"/>
                                        <p:tgtEl>
                                          <p:spTgt spid="85"/>
                                        </p:tgtEl>
                                        <p:attrNameLst>
                                          <p:attrName>ppt_h</p:attrName>
                                        </p:attrNameLst>
                                      </p:cBhvr>
                                      <p:tavLst>
                                        <p:tav tm="0">
                                          <p:val>
                                            <p:fltVal val="0"/>
                                          </p:val>
                                        </p:tav>
                                        <p:tav tm="100000">
                                          <p:val>
                                            <p:strVal val="#ppt_h"/>
                                          </p:val>
                                        </p:tav>
                                      </p:tavLst>
                                    </p:anim>
                                    <p:animEffect transition="in" filter="fade">
                                      <p:cBhvr>
                                        <p:cTn id="35" dur="500"/>
                                        <p:tgtEl>
                                          <p:spTgt spid="85"/>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88"/>
                                        </p:tgtEl>
                                        <p:attrNameLst>
                                          <p:attrName>style.visibility</p:attrName>
                                        </p:attrNameLst>
                                      </p:cBhvr>
                                      <p:to>
                                        <p:strVal val="visible"/>
                                      </p:to>
                                    </p:set>
                                    <p:anim calcmode="lin" valueType="num">
                                      <p:cBhvr>
                                        <p:cTn id="40" dur="500" fill="hold"/>
                                        <p:tgtEl>
                                          <p:spTgt spid="88"/>
                                        </p:tgtEl>
                                        <p:attrNameLst>
                                          <p:attrName>ppt_w</p:attrName>
                                        </p:attrNameLst>
                                      </p:cBhvr>
                                      <p:tavLst>
                                        <p:tav tm="0">
                                          <p:val>
                                            <p:fltVal val="0"/>
                                          </p:val>
                                        </p:tav>
                                        <p:tav tm="100000">
                                          <p:val>
                                            <p:strVal val="#ppt_w"/>
                                          </p:val>
                                        </p:tav>
                                      </p:tavLst>
                                    </p:anim>
                                    <p:anim calcmode="lin" valueType="num">
                                      <p:cBhvr>
                                        <p:cTn id="41" dur="500" fill="hold"/>
                                        <p:tgtEl>
                                          <p:spTgt spid="88"/>
                                        </p:tgtEl>
                                        <p:attrNameLst>
                                          <p:attrName>ppt_h</p:attrName>
                                        </p:attrNameLst>
                                      </p:cBhvr>
                                      <p:tavLst>
                                        <p:tav tm="0">
                                          <p:val>
                                            <p:fltVal val="0"/>
                                          </p:val>
                                        </p:tav>
                                        <p:tav tm="100000">
                                          <p:val>
                                            <p:strVal val="#ppt_h"/>
                                          </p:val>
                                        </p:tav>
                                      </p:tavLst>
                                    </p:anim>
                                    <p:animEffect transition="in" filter="fade">
                                      <p:cBhvr>
                                        <p:cTn id="42" dur="500"/>
                                        <p:tgtEl>
                                          <p:spTgt spid="88"/>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91"/>
                                        </p:tgtEl>
                                        <p:attrNameLst>
                                          <p:attrName>style.visibility</p:attrName>
                                        </p:attrNameLst>
                                      </p:cBhvr>
                                      <p:to>
                                        <p:strVal val="visible"/>
                                      </p:to>
                                    </p:set>
                                    <p:anim calcmode="lin" valueType="num">
                                      <p:cBhvr>
                                        <p:cTn id="47" dur="500" fill="hold"/>
                                        <p:tgtEl>
                                          <p:spTgt spid="91"/>
                                        </p:tgtEl>
                                        <p:attrNameLst>
                                          <p:attrName>ppt_w</p:attrName>
                                        </p:attrNameLst>
                                      </p:cBhvr>
                                      <p:tavLst>
                                        <p:tav tm="0">
                                          <p:val>
                                            <p:fltVal val="0"/>
                                          </p:val>
                                        </p:tav>
                                        <p:tav tm="100000">
                                          <p:val>
                                            <p:strVal val="#ppt_w"/>
                                          </p:val>
                                        </p:tav>
                                      </p:tavLst>
                                    </p:anim>
                                    <p:anim calcmode="lin" valueType="num">
                                      <p:cBhvr>
                                        <p:cTn id="48" dur="500" fill="hold"/>
                                        <p:tgtEl>
                                          <p:spTgt spid="91"/>
                                        </p:tgtEl>
                                        <p:attrNameLst>
                                          <p:attrName>ppt_h</p:attrName>
                                        </p:attrNameLst>
                                      </p:cBhvr>
                                      <p:tavLst>
                                        <p:tav tm="0">
                                          <p:val>
                                            <p:fltVal val="0"/>
                                          </p:val>
                                        </p:tav>
                                        <p:tav tm="100000">
                                          <p:val>
                                            <p:strVal val="#ppt_h"/>
                                          </p:val>
                                        </p:tav>
                                      </p:tavLst>
                                    </p:anim>
                                    <p:animEffect transition="in" filter="fade">
                                      <p:cBhvr>
                                        <p:cTn id="49" dur="500"/>
                                        <p:tgtEl>
                                          <p:spTgt spid="91"/>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grpId="0" nodeType="clickEffect">
                                  <p:stCondLst>
                                    <p:cond delay="0"/>
                                  </p:stCondLst>
                                  <p:childTnLst>
                                    <p:set>
                                      <p:cBhvr>
                                        <p:cTn id="53" dur="1" fill="hold">
                                          <p:stCondLst>
                                            <p:cond delay="0"/>
                                          </p:stCondLst>
                                        </p:cTn>
                                        <p:tgtEl>
                                          <p:spTgt spid="79"/>
                                        </p:tgtEl>
                                        <p:attrNameLst>
                                          <p:attrName>style.visibility</p:attrName>
                                        </p:attrNameLst>
                                      </p:cBhvr>
                                      <p:to>
                                        <p:strVal val="visible"/>
                                      </p:to>
                                    </p:set>
                                    <p:anim calcmode="lin" valueType="num">
                                      <p:cBhvr additive="base">
                                        <p:cTn id="54" dur="500" fill="hold"/>
                                        <p:tgtEl>
                                          <p:spTgt spid="79"/>
                                        </p:tgtEl>
                                        <p:attrNameLst>
                                          <p:attrName>ppt_x</p:attrName>
                                        </p:attrNameLst>
                                      </p:cBhvr>
                                      <p:tavLst>
                                        <p:tav tm="0">
                                          <p:val>
                                            <p:strVal val="0-#ppt_w/2"/>
                                          </p:val>
                                        </p:tav>
                                        <p:tav tm="100000">
                                          <p:val>
                                            <p:strVal val="#ppt_x"/>
                                          </p:val>
                                        </p:tav>
                                      </p:tavLst>
                                    </p:anim>
                                    <p:anim calcmode="lin" valueType="num">
                                      <p:cBhvr additive="base">
                                        <p:cTn id="55" dur="500" fill="hold"/>
                                        <p:tgtEl>
                                          <p:spTgt spid="79"/>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80"/>
                                        </p:tgtEl>
                                        <p:attrNameLst>
                                          <p:attrName>style.visibility</p:attrName>
                                        </p:attrNameLst>
                                      </p:cBhvr>
                                      <p:to>
                                        <p:strVal val="visible"/>
                                      </p:to>
                                    </p:set>
                                    <p:anim calcmode="lin" valueType="num">
                                      <p:cBhvr additive="base">
                                        <p:cTn id="58" dur="500" fill="hold"/>
                                        <p:tgtEl>
                                          <p:spTgt spid="80"/>
                                        </p:tgtEl>
                                        <p:attrNameLst>
                                          <p:attrName>ppt_x</p:attrName>
                                        </p:attrNameLst>
                                      </p:cBhvr>
                                      <p:tavLst>
                                        <p:tav tm="0">
                                          <p:val>
                                            <p:strVal val="0-#ppt_w/2"/>
                                          </p:val>
                                        </p:tav>
                                        <p:tav tm="100000">
                                          <p:val>
                                            <p:strVal val="#ppt_x"/>
                                          </p:val>
                                        </p:tav>
                                      </p:tavLst>
                                    </p:anim>
                                    <p:anim calcmode="lin" valueType="num">
                                      <p:cBhvr additive="base">
                                        <p:cTn id="59" dur="500" fill="hold"/>
                                        <p:tgtEl>
                                          <p:spTgt spid="80"/>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94"/>
                                        </p:tgtEl>
                                        <p:attrNameLst>
                                          <p:attrName>style.visibility</p:attrName>
                                        </p:attrNameLst>
                                      </p:cBhvr>
                                      <p:to>
                                        <p:strVal val="visible"/>
                                      </p:to>
                                    </p:set>
                                    <p:anim calcmode="lin" valueType="num">
                                      <p:cBhvr additive="base">
                                        <p:cTn id="62" dur="500" fill="hold"/>
                                        <p:tgtEl>
                                          <p:spTgt spid="94"/>
                                        </p:tgtEl>
                                        <p:attrNameLst>
                                          <p:attrName>ppt_x</p:attrName>
                                        </p:attrNameLst>
                                      </p:cBhvr>
                                      <p:tavLst>
                                        <p:tav tm="0">
                                          <p:val>
                                            <p:strVal val="0-#ppt_w/2"/>
                                          </p:val>
                                        </p:tav>
                                        <p:tav tm="100000">
                                          <p:val>
                                            <p:strVal val="#ppt_x"/>
                                          </p:val>
                                        </p:tav>
                                      </p:tavLst>
                                    </p:anim>
                                    <p:anim calcmode="lin" valueType="num">
                                      <p:cBhvr additive="base">
                                        <p:cTn id="63" dur="500" fill="hold"/>
                                        <p:tgtEl>
                                          <p:spTgt spid="9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95"/>
                                        </p:tgtEl>
                                        <p:attrNameLst>
                                          <p:attrName>style.visibility</p:attrName>
                                        </p:attrNameLst>
                                      </p:cBhvr>
                                      <p:to>
                                        <p:strVal val="visible"/>
                                      </p:to>
                                    </p:set>
                                    <p:anim calcmode="lin" valueType="num">
                                      <p:cBhvr additive="base">
                                        <p:cTn id="66" dur="500" fill="hold"/>
                                        <p:tgtEl>
                                          <p:spTgt spid="95"/>
                                        </p:tgtEl>
                                        <p:attrNameLst>
                                          <p:attrName>ppt_x</p:attrName>
                                        </p:attrNameLst>
                                      </p:cBhvr>
                                      <p:tavLst>
                                        <p:tav tm="0">
                                          <p:val>
                                            <p:strVal val="0-#ppt_w/2"/>
                                          </p:val>
                                        </p:tav>
                                        <p:tav tm="100000">
                                          <p:val>
                                            <p:strVal val="#ppt_x"/>
                                          </p:val>
                                        </p:tav>
                                      </p:tavLst>
                                    </p:anim>
                                    <p:anim calcmode="lin" valueType="num">
                                      <p:cBhvr additive="base">
                                        <p:cTn id="67" dur="500" fill="hold"/>
                                        <p:tgtEl>
                                          <p:spTgt spid="95"/>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96"/>
                                        </p:tgtEl>
                                        <p:attrNameLst>
                                          <p:attrName>style.visibility</p:attrName>
                                        </p:attrNameLst>
                                      </p:cBhvr>
                                      <p:to>
                                        <p:strVal val="visible"/>
                                      </p:to>
                                    </p:set>
                                    <p:anim calcmode="lin" valueType="num">
                                      <p:cBhvr additive="base">
                                        <p:cTn id="70" dur="500" fill="hold"/>
                                        <p:tgtEl>
                                          <p:spTgt spid="96"/>
                                        </p:tgtEl>
                                        <p:attrNameLst>
                                          <p:attrName>ppt_x</p:attrName>
                                        </p:attrNameLst>
                                      </p:cBhvr>
                                      <p:tavLst>
                                        <p:tav tm="0">
                                          <p:val>
                                            <p:strVal val="0-#ppt_w/2"/>
                                          </p:val>
                                        </p:tav>
                                        <p:tav tm="100000">
                                          <p:val>
                                            <p:strVal val="#ppt_x"/>
                                          </p:val>
                                        </p:tav>
                                      </p:tavLst>
                                    </p:anim>
                                    <p:anim calcmode="lin" valueType="num">
                                      <p:cBhvr additive="base">
                                        <p:cTn id="71" dur="500" fill="hold"/>
                                        <p:tgtEl>
                                          <p:spTgt spid="96"/>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97"/>
                                        </p:tgtEl>
                                        <p:attrNameLst>
                                          <p:attrName>style.visibility</p:attrName>
                                        </p:attrNameLst>
                                      </p:cBhvr>
                                      <p:to>
                                        <p:strVal val="visible"/>
                                      </p:to>
                                    </p:set>
                                    <p:anim calcmode="lin" valueType="num">
                                      <p:cBhvr additive="base">
                                        <p:cTn id="74" dur="500" fill="hold"/>
                                        <p:tgtEl>
                                          <p:spTgt spid="97"/>
                                        </p:tgtEl>
                                        <p:attrNameLst>
                                          <p:attrName>ppt_x</p:attrName>
                                        </p:attrNameLst>
                                      </p:cBhvr>
                                      <p:tavLst>
                                        <p:tav tm="0">
                                          <p:val>
                                            <p:strVal val="0-#ppt_w/2"/>
                                          </p:val>
                                        </p:tav>
                                        <p:tav tm="100000">
                                          <p:val>
                                            <p:strVal val="#ppt_x"/>
                                          </p:val>
                                        </p:tav>
                                      </p:tavLst>
                                    </p:anim>
                                    <p:anim calcmode="lin" valueType="num">
                                      <p:cBhvr additive="base">
                                        <p:cTn id="75" dur="500" fill="hold"/>
                                        <p:tgtEl>
                                          <p:spTgt spid="97"/>
                                        </p:tgtEl>
                                        <p:attrNameLst>
                                          <p:attrName>ppt_y</p:attrName>
                                        </p:attrNameLst>
                                      </p:cBhvr>
                                      <p:tavLst>
                                        <p:tav tm="0">
                                          <p:val>
                                            <p:strVal val="#ppt_y"/>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 presetClass="entr" presetSubtype="4" fill="hold" grpId="0" nodeType="clickEffect">
                                  <p:stCondLst>
                                    <p:cond delay="0"/>
                                  </p:stCondLst>
                                  <p:childTnLst>
                                    <p:set>
                                      <p:cBhvr>
                                        <p:cTn id="79" dur="1" fill="hold">
                                          <p:stCondLst>
                                            <p:cond delay="0"/>
                                          </p:stCondLst>
                                        </p:cTn>
                                        <p:tgtEl>
                                          <p:spTgt spid="78"/>
                                        </p:tgtEl>
                                        <p:attrNameLst>
                                          <p:attrName>style.visibility</p:attrName>
                                        </p:attrNameLst>
                                      </p:cBhvr>
                                      <p:to>
                                        <p:strVal val="visible"/>
                                      </p:to>
                                    </p:set>
                                    <p:anim calcmode="lin" valueType="num">
                                      <p:cBhvr additive="base">
                                        <p:cTn id="80" dur="500" fill="hold"/>
                                        <p:tgtEl>
                                          <p:spTgt spid="78"/>
                                        </p:tgtEl>
                                        <p:attrNameLst>
                                          <p:attrName>ppt_x</p:attrName>
                                        </p:attrNameLst>
                                      </p:cBhvr>
                                      <p:tavLst>
                                        <p:tav tm="0">
                                          <p:val>
                                            <p:strVal val="#ppt_x"/>
                                          </p:val>
                                        </p:tav>
                                        <p:tav tm="100000">
                                          <p:val>
                                            <p:strVal val="#ppt_x"/>
                                          </p:val>
                                        </p:tav>
                                      </p:tavLst>
                                    </p:anim>
                                    <p:anim calcmode="lin" valueType="num">
                                      <p:cBhvr additive="base">
                                        <p:cTn id="81" dur="500" fill="hold"/>
                                        <p:tgtEl>
                                          <p:spTgt spid="78"/>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81"/>
                                        </p:tgtEl>
                                        <p:attrNameLst>
                                          <p:attrName>style.visibility</p:attrName>
                                        </p:attrNameLst>
                                      </p:cBhvr>
                                      <p:to>
                                        <p:strVal val="visible"/>
                                      </p:to>
                                    </p:set>
                                    <p:anim calcmode="lin" valueType="num">
                                      <p:cBhvr additive="base">
                                        <p:cTn id="84" dur="500" fill="hold"/>
                                        <p:tgtEl>
                                          <p:spTgt spid="81"/>
                                        </p:tgtEl>
                                        <p:attrNameLst>
                                          <p:attrName>ppt_x</p:attrName>
                                        </p:attrNameLst>
                                      </p:cBhvr>
                                      <p:tavLst>
                                        <p:tav tm="0">
                                          <p:val>
                                            <p:strVal val="#ppt_x"/>
                                          </p:val>
                                        </p:tav>
                                        <p:tav tm="100000">
                                          <p:val>
                                            <p:strVal val="#ppt_x"/>
                                          </p:val>
                                        </p:tav>
                                      </p:tavLst>
                                    </p:anim>
                                    <p:anim calcmode="lin" valueType="num">
                                      <p:cBhvr additive="base">
                                        <p:cTn id="85" dur="500" fill="hold"/>
                                        <p:tgtEl>
                                          <p:spTgt spid="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5" grpId="0" animBg="1"/>
      <p:bldP spid="76" grpId="0" animBg="1"/>
      <p:bldP spid="77" grpId="0" animBg="1"/>
      <p:bldP spid="78" grpId="0"/>
      <p:bldP spid="79" grpId="0"/>
      <p:bldP spid="80" grpId="0"/>
      <p:bldP spid="81" grpId="0"/>
      <p:bldP spid="94" grpId="0"/>
      <p:bldP spid="95" grpId="0"/>
      <p:bldP spid="96" grpId="0"/>
      <p:bldP spid="9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pic>
        <p:nvPicPr>
          <p:cNvPr id="2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3584444" y="994428"/>
            <a:ext cx="1830651" cy="3505502"/>
          </a:xfrm>
          <a:prstGeom prst="rect">
            <a:avLst/>
          </a:prstGeom>
        </p:spPr>
      </p:pic>
      <p:sp>
        <p:nvSpPr>
          <p:cNvPr id="24" name="矩形 23"/>
          <p:cNvSpPr/>
          <p:nvPr/>
        </p:nvSpPr>
        <p:spPr>
          <a:xfrm>
            <a:off x="3756800" y="1391709"/>
            <a:ext cx="1506318" cy="2620638"/>
          </a:xfrm>
          <a:prstGeom prst="rect">
            <a:avLst/>
          </a:prstGeom>
          <a:blipFill dpi="0" rotWithShape="1">
            <a:blip r:embed="rId4" cstate="screen">
              <a:duotone>
                <a:schemeClr val="accent3">
                  <a:shade val="45000"/>
                  <a:satMod val="135000"/>
                </a:schemeClr>
                <a:prstClr val="white"/>
              </a:duotone>
              <a:extLst>
                <a:ext uri="{28A0092B-C50C-407E-A947-70E740481C1C}">
                  <a14:useLocalDpi xmlns:a14="http://schemas.microsoft.com/office/drawing/2010/main"/>
                </a:ext>
              </a:extLst>
            </a:blip>
            <a:srcRect/>
            <a:stretch>
              <a:fillRect t="264" b="26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Rectangle 7"/>
          <p:cNvSpPr/>
          <p:nvPr/>
        </p:nvSpPr>
        <p:spPr>
          <a:xfrm>
            <a:off x="-36512" y="3651870"/>
            <a:ext cx="9377044" cy="1564892"/>
          </a:xfrm>
          <a:prstGeom prst="rect">
            <a:avLst/>
          </a:prstGeom>
          <a:solidFill>
            <a:srgbClr val="AE002B"/>
          </a:solidFill>
          <a:ln>
            <a:noFill/>
          </a:ln>
        </p:spPr>
        <p:style>
          <a:lnRef idx="2">
            <a:schemeClr val="accent1">
              <a:shade val="50000"/>
            </a:schemeClr>
          </a:lnRef>
          <a:fillRef idx="1">
            <a:schemeClr val="accent1"/>
          </a:fillRef>
          <a:effectRef idx="0">
            <a:schemeClr val="accent1"/>
          </a:effectRef>
          <a:fontRef idx="minor">
            <a:schemeClr val="lt1"/>
          </a:fontRef>
        </p:style>
        <p:txBody>
          <a:bodyPr lIns="67204" tIns="33602" rIns="67204" bIns="33602" rtlCol="0" anchor="ctr"/>
          <a:lstStyle/>
          <a:p>
            <a:pPr algn="ctr"/>
            <a:endParaRPr lang="en-GB">
              <a:cs typeface="+mn-ea"/>
              <a:sym typeface="+mn-lt"/>
            </a:endParaRPr>
          </a:p>
        </p:txBody>
      </p:sp>
      <p:sp>
        <p:nvSpPr>
          <p:cNvPr id="26" name="TextBox 84"/>
          <p:cNvSpPr txBox="1"/>
          <p:nvPr/>
        </p:nvSpPr>
        <p:spPr>
          <a:xfrm>
            <a:off x="3646476" y="3950106"/>
            <a:ext cx="1639337" cy="325303"/>
          </a:xfrm>
          <a:prstGeom prst="rect">
            <a:avLst/>
          </a:prstGeom>
          <a:noFill/>
        </p:spPr>
        <p:txBody>
          <a:bodyPr wrap="none" lIns="67204" tIns="33602" rIns="67204" bIns="33602" rtlCol="0">
            <a:spAutoFit/>
          </a:bodyPr>
          <a:lstStyle/>
          <a:p>
            <a:r>
              <a:rPr lang="zh-CN" altLang="en-US" sz="1673" dirty="0">
                <a:solidFill>
                  <a:schemeClr val="bg1"/>
                </a:solidFill>
                <a:cs typeface="+mn-ea"/>
                <a:sym typeface="+mn-lt"/>
              </a:rPr>
              <a:t>请替换文字内容</a:t>
            </a:r>
          </a:p>
        </p:txBody>
      </p:sp>
      <p:sp>
        <p:nvSpPr>
          <p:cNvPr id="27" name="Rectangle 9"/>
          <p:cNvSpPr/>
          <p:nvPr/>
        </p:nvSpPr>
        <p:spPr>
          <a:xfrm>
            <a:off x="1253176" y="4227237"/>
            <a:ext cx="6493186" cy="502210"/>
          </a:xfrm>
          <a:prstGeom prst="rect">
            <a:avLst/>
          </a:prstGeom>
        </p:spPr>
        <p:txBody>
          <a:bodyPr wrap="square" lIns="67204" tIns="33602" rIns="67204" bIns="33602">
            <a:spAutoFit/>
          </a:bodyPr>
          <a:lstStyle/>
          <a:p>
            <a:pPr algn="just">
              <a:lnSpc>
                <a:spcPct val="150000"/>
              </a:lnSpc>
            </a:pPr>
            <a:r>
              <a:rPr lang="zh-CN" altLang="en-US" sz="627" dirty="0">
                <a:solidFill>
                  <a:schemeClr val="bg1"/>
                </a:solidFill>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627" dirty="0">
              <a:solidFill>
                <a:schemeClr val="bg1"/>
              </a:solidFill>
              <a:cs typeface="+mn-ea"/>
              <a:sym typeface="+mn-lt"/>
            </a:endParaRPr>
          </a:p>
        </p:txBody>
      </p:sp>
      <p:grpSp>
        <p:nvGrpSpPr>
          <p:cNvPr id="28" name="Group 41"/>
          <p:cNvGrpSpPr/>
          <p:nvPr/>
        </p:nvGrpSpPr>
        <p:grpSpPr>
          <a:xfrm>
            <a:off x="5984077" y="1269948"/>
            <a:ext cx="610947" cy="610947"/>
            <a:chOff x="8115591" y="1727927"/>
            <a:chExt cx="831273" cy="831273"/>
          </a:xfrm>
          <a:solidFill>
            <a:schemeClr val="bg1"/>
          </a:solidFill>
        </p:grpSpPr>
        <p:sp>
          <p:nvSpPr>
            <p:cNvPr id="29" name="Oval 12"/>
            <p:cNvSpPr/>
            <p:nvPr/>
          </p:nvSpPr>
          <p:spPr>
            <a:xfrm>
              <a:off x="8115591" y="1727927"/>
              <a:ext cx="831273" cy="831273"/>
            </a:xfrm>
            <a:prstGeom prst="ellipse">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2700000" scaled="1"/>
              <a:tileRect/>
            </a:gradFill>
            <a:ln w="28575">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0000"/>
                </a:solidFill>
                <a:cs typeface="+mn-ea"/>
                <a:sym typeface="+mn-lt"/>
              </a:endParaRPr>
            </a:p>
          </p:txBody>
        </p:sp>
        <p:grpSp>
          <p:nvGrpSpPr>
            <p:cNvPr id="30" name="Group 14"/>
            <p:cNvGrpSpPr/>
            <p:nvPr/>
          </p:nvGrpSpPr>
          <p:grpSpPr>
            <a:xfrm>
              <a:off x="8338661" y="1951357"/>
              <a:ext cx="383755" cy="384412"/>
              <a:chOff x="9145588" y="4435475"/>
              <a:chExt cx="464344" cy="465138"/>
            </a:xfrm>
            <a:grpFill/>
          </p:grpSpPr>
          <p:sp>
            <p:nvSpPr>
              <p:cNvPr id="31"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32"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33"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34"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35"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36"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37"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38"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39"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grpSp>
      </p:grpSp>
      <p:grpSp>
        <p:nvGrpSpPr>
          <p:cNvPr id="40" name="Group 43"/>
          <p:cNvGrpSpPr/>
          <p:nvPr/>
        </p:nvGrpSpPr>
        <p:grpSpPr>
          <a:xfrm>
            <a:off x="2405023" y="2520157"/>
            <a:ext cx="610947" cy="610947"/>
            <a:chOff x="3245823" y="3429000"/>
            <a:chExt cx="831273" cy="831273"/>
          </a:xfrm>
          <a:solidFill>
            <a:srgbClr val="009882"/>
          </a:solidFill>
        </p:grpSpPr>
        <p:sp>
          <p:nvSpPr>
            <p:cNvPr id="41" name="Oval 11"/>
            <p:cNvSpPr/>
            <p:nvPr/>
          </p:nvSpPr>
          <p:spPr>
            <a:xfrm>
              <a:off x="3245823" y="3429000"/>
              <a:ext cx="831273" cy="831273"/>
            </a:xfrm>
            <a:prstGeom prst="ellipse">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2700000" scaled="1"/>
              <a:tileRect/>
            </a:gradFill>
            <a:ln w="28575">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0000"/>
                </a:solidFill>
                <a:cs typeface="+mn-ea"/>
                <a:sym typeface="+mn-lt"/>
              </a:endParaRPr>
            </a:p>
          </p:txBody>
        </p:sp>
        <p:grpSp>
          <p:nvGrpSpPr>
            <p:cNvPr id="42" name="Group 24"/>
            <p:cNvGrpSpPr/>
            <p:nvPr/>
          </p:nvGrpSpPr>
          <p:grpSpPr>
            <a:xfrm>
              <a:off x="3541739" y="3652429"/>
              <a:ext cx="263709" cy="384412"/>
              <a:chOff x="3582988" y="3510757"/>
              <a:chExt cx="319088" cy="465138"/>
            </a:xfrm>
            <a:grpFill/>
          </p:grpSpPr>
          <p:sp>
            <p:nvSpPr>
              <p:cNvPr id="43"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rgbClr val="AE002B"/>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44"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rgbClr val="AE002B"/>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grpSp>
      </p:grpSp>
      <p:grpSp>
        <p:nvGrpSpPr>
          <p:cNvPr id="45" name="Group 42"/>
          <p:cNvGrpSpPr/>
          <p:nvPr/>
        </p:nvGrpSpPr>
        <p:grpSpPr>
          <a:xfrm>
            <a:off x="5983571" y="2520157"/>
            <a:ext cx="610947" cy="610947"/>
            <a:chOff x="8114903" y="3428999"/>
            <a:chExt cx="831273" cy="831273"/>
          </a:xfrm>
          <a:solidFill>
            <a:schemeClr val="bg1"/>
          </a:solidFill>
        </p:grpSpPr>
        <p:sp>
          <p:nvSpPr>
            <p:cNvPr id="46" name="Oval 13"/>
            <p:cNvSpPr/>
            <p:nvPr/>
          </p:nvSpPr>
          <p:spPr>
            <a:xfrm>
              <a:off x="8114903" y="3428999"/>
              <a:ext cx="831273" cy="831273"/>
            </a:xfrm>
            <a:prstGeom prst="ellipse">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2700000" scaled="1"/>
              <a:tileRect/>
            </a:gradFill>
            <a:ln w="28575">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0000"/>
                </a:solidFill>
                <a:cs typeface="+mn-ea"/>
                <a:sym typeface="+mn-lt"/>
              </a:endParaRPr>
            </a:p>
          </p:txBody>
        </p:sp>
        <p:grpSp>
          <p:nvGrpSpPr>
            <p:cNvPr id="47" name="Group 27"/>
            <p:cNvGrpSpPr/>
            <p:nvPr/>
          </p:nvGrpSpPr>
          <p:grpSpPr>
            <a:xfrm>
              <a:off x="8337871" y="3678854"/>
              <a:ext cx="384412" cy="323405"/>
              <a:chOff x="5368132" y="2625725"/>
              <a:chExt cx="465138" cy="391319"/>
            </a:xfrm>
            <a:grpFill/>
          </p:grpSpPr>
          <p:sp>
            <p:nvSpPr>
              <p:cNvPr id="48"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sz="1078">
                  <a:solidFill>
                    <a:srgbClr val="FFFFFF"/>
                  </a:solidFill>
                  <a:effectLst>
                    <a:outerShdw blurRad="38100" dist="38100" dir="2700000" algn="tl">
                      <a:srgbClr val="000000"/>
                    </a:outerShdw>
                  </a:effectLst>
                  <a:cs typeface="+mn-ea"/>
                  <a:sym typeface="+mn-lt"/>
                </a:endParaRPr>
              </a:p>
            </p:txBody>
          </p:sp>
          <p:sp>
            <p:nvSpPr>
              <p:cNvPr id="49"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sz="1078">
                  <a:solidFill>
                    <a:srgbClr val="FFFFFF"/>
                  </a:solidFill>
                  <a:effectLst>
                    <a:outerShdw blurRad="38100" dist="38100" dir="2700000" algn="tl">
                      <a:srgbClr val="000000"/>
                    </a:outerShdw>
                  </a:effectLst>
                  <a:cs typeface="+mn-ea"/>
                  <a:sym typeface="+mn-lt"/>
                </a:endParaRPr>
              </a:p>
            </p:txBody>
          </p:sp>
          <p:sp>
            <p:nvSpPr>
              <p:cNvPr id="50"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sz="1078">
                  <a:solidFill>
                    <a:srgbClr val="FFFFFF"/>
                  </a:solidFill>
                  <a:effectLst>
                    <a:outerShdw blurRad="38100" dist="38100" dir="2700000" algn="tl">
                      <a:srgbClr val="000000"/>
                    </a:outerShdw>
                  </a:effectLst>
                  <a:cs typeface="+mn-ea"/>
                  <a:sym typeface="+mn-lt"/>
                </a:endParaRPr>
              </a:p>
            </p:txBody>
          </p:sp>
        </p:grpSp>
      </p:grpSp>
      <p:grpSp>
        <p:nvGrpSpPr>
          <p:cNvPr id="51" name="Group 3"/>
          <p:cNvGrpSpPr/>
          <p:nvPr/>
        </p:nvGrpSpPr>
        <p:grpSpPr>
          <a:xfrm>
            <a:off x="2405023" y="1269948"/>
            <a:ext cx="610947" cy="610947"/>
            <a:chOff x="3245823" y="1727927"/>
            <a:chExt cx="831273" cy="831273"/>
          </a:xfrm>
          <a:solidFill>
            <a:srgbClr val="009882"/>
          </a:solidFill>
        </p:grpSpPr>
        <p:sp>
          <p:nvSpPr>
            <p:cNvPr id="52" name="Oval 10"/>
            <p:cNvSpPr/>
            <p:nvPr/>
          </p:nvSpPr>
          <p:spPr>
            <a:xfrm>
              <a:off x="3245823" y="1727927"/>
              <a:ext cx="831273" cy="831273"/>
            </a:xfrm>
            <a:prstGeom prst="ellipse">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2700000" scaled="1"/>
              <a:tileRect/>
            </a:gradFill>
            <a:ln w="28575">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0000"/>
                </a:solidFill>
                <a:cs typeface="+mn-ea"/>
                <a:sym typeface="+mn-lt"/>
              </a:endParaRPr>
            </a:p>
          </p:txBody>
        </p:sp>
        <p:grpSp>
          <p:nvGrpSpPr>
            <p:cNvPr id="53" name="Group 31"/>
            <p:cNvGrpSpPr/>
            <p:nvPr/>
          </p:nvGrpSpPr>
          <p:grpSpPr>
            <a:xfrm>
              <a:off x="3469581" y="1949424"/>
              <a:ext cx="383755" cy="383755"/>
              <a:chOff x="4439444" y="1652588"/>
              <a:chExt cx="464344" cy="464344"/>
            </a:xfrm>
            <a:grpFill/>
          </p:grpSpPr>
          <p:sp>
            <p:nvSpPr>
              <p:cNvPr id="54"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rgbClr val="AE002B"/>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55"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rgbClr val="AE002B"/>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sp>
            <p:nvSpPr>
              <p:cNvPr id="56"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rgbClr val="AE002B"/>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8668" tIns="18668" rIns="18668" bIns="18668" anchor="ctr"/>
              <a:lstStyle/>
              <a:p>
                <a:pPr algn="ctr" defTabSz="168018" hangingPunct="0"/>
                <a:endParaRPr lang="en-US">
                  <a:cs typeface="+mn-ea"/>
                  <a:sym typeface="+mn-lt"/>
                </a:endParaRPr>
              </a:p>
            </p:txBody>
          </p:sp>
        </p:grpSp>
      </p:grpSp>
      <p:sp>
        <p:nvSpPr>
          <p:cNvPr id="57" name="Text Placeholder 7"/>
          <p:cNvSpPr txBox="1">
            <a:spLocks/>
          </p:cNvSpPr>
          <p:nvPr/>
        </p:nvSpPr>
        <p:spPr>
          <a:xfrm>
            <a:off x="603194" y="1344100"/>
            <a:ext cx="1597421"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15" b="0" dirty="0">
                <a:solidFill>
                  <a:schemeClr val="tx1">
                    <a:lumMod val="65000"/>
                    <a:lumOff val="35000"/>
                  </a:schemeClr>
                </a:solidFill>
                <a:latin typeface="+mn-lt"/>
                <a:cs typeface="+mn-ea"/>
                <a:sym typeface="+mn-lt"/>
              </a:rPr>
              <a:t>请替换文字内容</a:t>
            </a:r>
          </a:p>
        </p:txBody>
      </p:sp>
      <p:sp>
        <p:nvSpPr>
          <p:cNvPr id="58" name="Text Placeholder 2"/>
          <p:cNvSpPr txBox="1">
            <a:spLocks/>
          </p:cNvSpPr>
          <p:nvPr/>
        </p:nvSpPr>
        <p:spPr>
          <a:xfrm>
            <a:off x="736129" y="1612292"/>
            <a:ext cx="1464486"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59" name="Text Placeholder 7"/>
          <p:cNvSpPr txBox="1">
            <a:spLocks/>
          </p:cNvSpPr>
          <p:nvPr/>
        </p:nvSpPr>
        <p:spPr>
          <a:xfrm>
            <a:off x="624918" y="2690972"/>
            <a:ext cx="1597421"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15" b="0" dirty="0">
                <a:solidFill>
                  <a:schemeClr val="tx1">
                    <a:lumMod val="65000"/>
                    <a:lumOff val="35000"/>
                  </a:schemeClr>
                </a:solidFill>
                <a:latin typeface="+mn-lt"/>
                <a:cs typeface="+mn-ea"/>
                <a:sym typeface="+mn-lt"/>
              </a:rPr>
              <a:t>请替换文字内容</a:t>
            </a:r>
          </a:p>
        </p:txBody>
      </p:sp>
      <p:sp>
        <p:nvSpPr>
          <p:cNvPr id="60" name="Text Placeholder 2"/>
          <p:cNvSpPr txBox="1">
            <a:spLocks/>
          </p:cNvSpPr>
          <p:nvPr/>
        </p:nvSpPr>
        <p:spPr>
          <a:xfrm>
            <a:off x="757852" y="2959165"/>
            <a:ext cx="1464486"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61" name="Text Placeholder 7"/>
          <p:cNvSpPr txBox="1">
            <a:spLocks/>
          </p:cNvSpPr>
          <p:nvPr/>
        </p:nvSpPr>
        <p:spPr>
          <a:xfrm>
            <a:off x="6771827" y="1344100"/>
            <a:ext cx="1597421"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15" b="0" dirty="0">
                <a:solidFill>
                  <a:schemeClr val="tx1">
                    <a:lumMod val="65000"/>
                    <a:lumOff val="35000"/>
                  </a:schemeClr>
                </a:solidFill>
                <a:latin typeface="+mn-lt"/>
                <a:cs typeface="+mn-ea"/>
                <a:sym typeface="+mn-lt"/>
              </a:rPr>
              <a:t>请替换文字内容</a:t>
            </a:r>
          </a:p>
        </p:txBody>
      </p:sp>
      <p:sp>
        <p:nvSpPr>
          <p:cNvPr id="62" name="Text Placeholder 2"/>
          <p:cNvSpPr txBox="1">
            <a:spLocks/>
          </p:cNvSpPr>
          <p:nvPr/>
        </p:nvSpPr>
        <p:spPr>
          <a:xfrm>
            <a:off x="6771827" y="1612292"/>
            <a:ext cx="1464486"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
        <p:nvSpPr>
          <p:cNvPr id="63" name="Text Placeholder 7"/>
          <p:cNvSpPr txBox="1">
            <a:spLocks/>
          </p:cNvSpPr>
          <p:nvPr/>
        </p:nvSpPr>
        <p:spPr>
          <a:xfrm>
            <a:off x="6771827" y="2690972"/>
            <a:ext cx="1597421" cy="248678"/>
          </a:xfrm>
          <a:prstGeom prst="rect">
            <a:avLst/>
          </a:prstGeom>
        </p:spPr>
        <p:txBody>
          <a:bodyPr vert="horz" lIns="0" tIns="72382" rIns="0" bIns="72382"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15" b="0" dirty="0">
                <a:solidFill>
                  <a:schemeClr val="tx1">
                    <a:lumMod val="65000"/>
                    <a:lumOff val="35000"/>
                  </a:schemeClr>
                </a:solidFill>
                <a:latin typeface="+mn-lt"/>
                <a:cs typeface="+mn-ea"/>
                <a:sym typeface="+mn-lt"/>
              </a:rPr>
              <a:t>请替换文字内容</a:t>
            </a:r>
          </a:p>
        </p:txBody>
      </p:sp>
      <p:sp>
        <p:nvSpPr>
          <p:cNvPr id="64" name="Text Placeholder 2"/>
          <p:cNvSpPr txBox="1">
            <a:spLocks/>
          </p:cNvSpPr>
          <p:nvPr/>
        </p:nvSpPr>
        <p:spPr>
          <a:xfrm>
            <a:off x="6771827" y="2959165"/>
            <a:ext cx="1464486" cy="40309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627" dirty="0">
                <a:solidFill>
                  <a:schemeClr val="tx1">
                    <a:lumMod val="65000"/>
                    <a:lumOff val="35000"/>
                  </a:schemeClr>
                </a:solidFill>
                <a:latin typeface="+mn-lt"/>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latin typeface="+mn-lt"/>
              <a:cs typeface="+mn-ea"/>
              <a:sym typeface="+mn-lt"/>
            </a:endParaRPr>
          </a:p>
        </p:txBody>
      </p:sp>
    </p:spTree>
    <p:extLst>
      <p:ext uri="{BB962C8B-B14F-4D97-AF65-F5344CB8AC3E}">
        <p14:creationId xmlns:p14="http://schemas.microsoft.com/office/powerpoint/2010/main" val="238349579"/>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9"/>
                                        </p:tgtEl>
                                        <p:attrNameLst>
                                          <p:attrName>ppt_y</p:attrName>
                                        </p:attrNameLst>
                                      </p:cBhvr>
                                      <p:tavLst>
                                        <p:tav tm="0">
                                          <p:val>
                                            <p:strVal val="#ppt_y"/>
                                          </p:val>
                                        </p:tav>
                                        <p:tav tm="100000">
                                          <p:val>
                                            <p:strVal val="#ppt_y"/>
                                          </p:val>
                                        </p:tav>
                                      </p:tavLst>
                                    </p:anim>
                                    <p:anim calcmode="lin" valueType="num">
                                      <p:cBhvr>
                                        <p:cTn id="9"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9"/>
                                        </p:tgtEl>
                                      </p:cBhvr>
                                    </p:animEffect>
                                  </p:childTnLst>
                                </p:cTn>
                              </p:par>
                            </p:childTnLst>
                          </p:cTn>
                        </p:par>
                        <p:par>
                          <p:cTn id="12" fill="hold">
                            <p:stCondLst>
                              <p:cond delay="850"/>
                            </p:stCondLst>
                            <p:childTnLst>
                              <p:par>
                                <p:cTn id="13" presetID="42" presetClass="entr" presetSubtype="0"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1000"/>
                                        <p:tgtEl>
                                          <p:spTgt spid="25"/>
                                        </p:tgtEl>
                                      </p:cBhvr>
                                    </p:animEffect>
                                    <p:anim calcmode="lin" valueType="num">
                                      <p:cBhvr>
                                        <p:cTn id="16" dur="1000" fill="hold"/>
                                        <p:tgtEl>
                                          <p:spTgt spid="25"/>
                                        </p:tgtEl>
                                        <p:attrNameLst>
                                          <p:attrName>ppt_x</p:attrName>
                                        </p:attrNameLst>
                                      </p:cBhvr>
                                      <p:tavLst>
                                        <p:tav tm="0">
                                          <p:val>
                                            <p:strVal val="#ppt_x"/>
                                          </p:val>
                                        </p:tav>
                                        <p:tav tm="100000">
                                          <p:val>
                                            <p:strVal val="#ppt_x"/>
                                          </p:val>
                                        </p:tav>
                                      </p:tavLst>
                                    </p:anim>
                                    <p:anim calcmode="lin" valueType="num">
                                      <p:cBhvr>
                                        <p:cTn id="17" dur="1000" fill="hold"/>
                                        <p:tgtEl>
                                          <p:spTgt spid="25"/>
                                        </p:tgtEl>
                                        <p:attrNameLst>
                                          <p:attrName>ppt_y</p:attrName>
                                        </p:attrNameLst>
                                      </p:cBhvr>
                                      <p:tavLst>
                                        <p:tav tm="0">
                                          <p:val>
                                            <p:strVal val="#ppt_y+.1"/>
                                          </p:val>
                                        </p:tav>
                                        <p:tav tm="100000">
                                          <p:val>
                                            <p:strVal val="#ppt_y"/>
                                          </p:val>
                                        </p:tav>
                                      </p:tavLst>
                                    </p:anim>
                                  </p:childTnLst>
                                </p:cTn>
                              </p:par>
                            </p:childTnLst>
                          </p:cTn>
                        </p:par>
                        <p:par>
                          <p:cTn id="18" fill="hold">
                            <p:stCondLst>
                              <p:cond delay="1850"/>
                            </p:stCondLst>
                            <p:childTnLst>
                              <p:par>
                                <p:cTn id="19" presetID="10" presetClass="entr" presetSubtype="0"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childTnLst>
                          </p:cTn>
                        </p:par>
                        <p:par>
                          <p:cTn id="22" fill="hold">
                            <p:stCondLst>
                              <p:cond delay="2350"/>
                            </p:stCondLst>
                            <p:childTnLst>
                              <p:par>
                                <p:cTn id="23" presetID="53" presetClass="entr" presetSubtype="16" fill="hold" nodeType="after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p:cTn id="25" dur="500" fill="hold"/>
                                        <p:tgtEl>
                                          <p:spTgt spid="51"/>
                                        </p:tgtEl>
                                        <p:attrNameLst>
                                          <p:attrName>ppt_w</p:attrName>
                                        </p:attrNameLst>
                                      </p:cBhvr>
                                      <p:tavLst>
                                        <p:tav tm="0">
                                          <p:val>
                                            <p:fltVal val="0"/>
                                          </p:val>
                                        </p:tav>
                                        <p:tav tm="100000">
                                          <p:val>
                                            <p:strVal val="#ppt_w"/>
                                          </p:val>
                                        </p:tav>
                                      </p:tavLst>
                                    </p:anim>
                                    <p:anim calcmode="lin" valueType="num">
                                      <p:cBhvr>
                                        <p:cTn id="26" dur="500" fill="hold"/>
                                        <p:tgtEl>
                                          <p:spTgt spid="51"/>
                                        </p:tgtEl>
                                        <p:attrNameLst>
                                          <p:attrName>ppt_h</p:attrName>
                                        </p:attrNameLst>
                                      </p:cBhvr>
                                      <p:tavLst>
                                        <p:tav tm="0">
                                          <p:val>
                                            <p:fltVal val="0"/>
                                          </p:val>
                                        </p:tav>
                                        <p:tav tm="100000">
                                          <p:val>
                                            <p:strVal val="#ppt_h"/>
                                          </p:val>
                                        </p:tav>
                                      </p:tavLst>
                                    </p:anim>
                                    <p:animEffect transition="in" filter="fade">
                                      <p:cBhvr>
                                        <p:cTn id="27" dur="500"/>
                                        <p:tgtEl>
                                          <p:spTgt spid="51"/>
                                        </p:tgtEl>
                                      </p:cBhvr>
                                    </p:animEffect>
                                  </p:childTnLst>
                                </p:cTn>
                              </p:par>
                            </p:childTnLst>
                          </p:cTn>
                        </p:par>
                        <p:par>
                          <p:cTn id="28" fill="hold">
                            <p:stCondLst>
                              <p:cond delay="2850"/>
                            </p:stCondLst>
                            <p:childTnLst>
                              <p:par>
                                <p:cTn id="29" presetID="22" presetClass="entr" presetSubtype="2" fill="hold" grpId="0" nodeType="afterEffect">
                                  <p:stCondLst>
                                    <p:cond delay="0"/>
                                  </p:stCondLst>
                                  <p:childTnLst>
                                    <p:set>
                                      <p:cBhvr>
                                        <p:cTn id="30" dur="1" fill="hold">
                                          <p:stCondLst>
                                            <p:cond delay="0"/>
                                          </p:stCondLst>
                                        </p:cTn>
                                        <p:tgtEl>
                                          <p:spTgt spid="57"/>
                                        </p:tgtEl>
                                        <p:attrNameLst>
                                          <p:attrName>style.visibility</p:attrName>
                                        </p:attrNameLst>
                                      </p:cBhvr>
                                      <p:to>
                                        <p:strVal val="visible"/>
                                      </p:to>
                                    </p:set>
                                    <p:animEffect transition="in" filter="wipe(right)">
                                      <p:cBhvr>
                                        <p:cTn id="31" dur="500"/>
                                        <p:tgtEl>
                                          <p:spTgt spid="57"/>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58"/>
                                        </p:tgtEl>
                                        <p:attrNameLst>
                                          <p:attrName>style.visibility</p:attrName>
                                        </p:attrNameLst>
                                      </p:cBhvr>
                                      <p:to>
                                        <p:strVal val="visible"/>
                                      </p:to>
                                    </p:set>
                                    <p:animEffect transition="in" filter="wipe(right)">
                                      <p:cBhvr>
                                        <p:cTn id="34" dur="500"/>
                                        <p:tgtEl>
                                          <p:spTgt spid="58"/>
                                        </p:tgtEl>
                                      </p:cBhvr>
                                    </p:animEffect>
                                  </p:childTnLst>
                                </p:cTn>
                              </p:par>
                            </p:childTnLst>
                          </p:cTn>
                        </p:par>
                        <p:par>
                          <p:cTn id="35" fill="hold">
                            <p:stCondLst>
                              <p:cond delay="3350"/>
                            </p:stCondLst>
                            <p:childTnLst>
                              <p:par>
                                <p:cTn id="36" presetID="53" presetClass="entr" presetSubtype="16" fill="hold" nodeType="afterEffect">
                                  <p:stCondLst>
                                    <p:cond delay="0"/>
                                  </p:stCondLst>
                                  <p:childTnLst>
                                    <p:set>
                                      <p:cBhvr>
                                        <p:cTn id="37" dur="1" fill="hold">
                                          <p:stCondLst>
                                            <p:cond delay="0"/>
                                          </p:stCondLst>
                                        </p:cTn>
                                        <p:tgtEl>
                                          <p:spTgt spid="40"/>
                                        </p:tgtEl>
                                        <p:attrNameLst>
                                          <p:attrName>style.visibility</p:attrName>
                                        </p:attrNameLst>
                                      </p:cBhvr>
                                      <p:to>
                                        <p:strVal val="visible"/>
                                      </p:to>
                                    </p:set>
                                    <p:anim calcmode="lin" valueType="num">
                                      <p:cBhvr>
                                        <p:cTn id="38" dur="500" fill="hold"/>
                                        <p:tgtEl>
                                          <p:spTgt spid="40"/>
                                        </p:tgtEl>
                                        <p:attrNameLst>
                                          <p:attrName>ppt_w</p:attrName>
                                        </p:attrNameLst>
                                      </p:cBhvr>
                                      <p:tavLst>
                                        <p:tav tm="0">
                                          <p:val>
                                            <p:fltVal val="0"/>
                                          </p:val>
                                        </p:tav>
                                        <p:tav tm="100000">
                                          <p:val>
                                            <p:strVal val="#ppt_w"/>
                                          </p:val>
                                        </p:tav>
                                      </p:tavLst>
                                    </p:anim>
                                    <p:anim calcmode="lin" valueType="num">
                                      <p:cBhvr>
                                        <p:cTn id="39" dur="500" fill="hold"/>
                                        <p:tgtEl>
                                          <p:spTgt spid="40"/>
                                        </p:tgtEl>
                                        <p:attrNameLst>
                                          <p:attrName>ppt_h</p:attrName>
                                        </p:attrNameLst>
                                      </p:cBhvr>
                                      <p:tavLst>
                                        <p:tav tm="0">
                                          <p:val>
                                            <p:fltVal val="0"/>
                                          </p:val>
                                        </p:tav>
                                        <p:tav tm="100000">
                                          <p:val>
                                            <p:strVal val="#ppt_h"/>
                                          </p:val>
                                        </p:tav>
                                      </p:tavLst>
                                    </p:anim>
                                    <p:animEffect transition="in" filter="fade">
                                      <p:cBhvr>
                                        <p:cTn id="40" dur="500"/>
                                        <p:tgtEl>
                                          <p:spTgt spid="40"/>
                                        </p:tgtEl>
                                      </p:cBhvr>
                                    </p:animEffect>
                                  </p:childTnLst>
                                </p:cTn>
                              </p:par>
                            </p:childTnLst>
                          </p:cTn>
                        </p:par>
                        <p:par>
                          <p:cTn id="41" fill="hold">
                            <p:stCondLst>
                              <p:cond delay="3850"/>
                            </p:stCondLst>
                            <p:childTnLst>
                              <p:par>
                                <p:cTn id="42" presetID="22" presetClass="entr" presetSubtype="2" fill="hold" grpId="0" nodeType="afterEffect">
                                  <p:stCondLst>
                                    <p:cond delay="0"/>
                                  </p:stCondLst>
                                  <p:childTnLst>
                                    <p:set>
                                      <p:cBhvr>
                                        <p:cTn id="43" dur="1" fill="hold">
                                          <p:stCondLst>
                                            <p:cond delay="0"/>
                                          </p:stCondLst>
                                        </p:cTn>
                                        <p:tgtEl>
                                          <p:spTgt spid="59"/>
                                        </p:tgtEl>
                                        <p:attrNameLst>
                                          <p:attrName>style.visibility</p:attrName>
                                        </p:attrNameLst>
                                      </p:cBhvr>
                                      <p:to>
                                        <p:strVal val="visible"/>
                                      </p:to>
                                    </p:set>
                                    <p:animEffect transition="in" filter="wipe(right)">
                                      <p:cBhvr>
                                        <p:cTn id="44" dur="500"/>
                                        <p:tgtEl>
                                          <p:spTgt spid="59"/>
                                        </p:tgtEl>
                                      </p:cBhvr>
                                    </p:animEffect>
                                  </p:childTnLst>
                                </p:cTn>
                              </p:par>
                              <p:par>
                                <p:cTn id="45" presetID="22" presetClass="entr" presetSubtype="2" fill="hold" grpId="0" nodeType="withEffect">
                                  <p:stCondLst>
                                    <p:cond delay="0"/>
                                  </p:stCondLst>
                                  <p:childTnLst>
                                    <p:set>
                                      <p:cBhvr>
                                        <p:cTn id="46" dur="1" fill="hold">
                                          <p:stCondLst>
                                            <p:cond delay="0"/>
                                          </p:stCondLst>
                                        </p:cTn>
                                        <p:tgtEl>
                                          <p:spTgt spid="60"/>
                                        </p:tgtEl>
                                        <p:attrNameLst>
                                          <p:attrName>style.visibility</p:attrName>
                                        </p:attrNameLst>
                                      </p:cBhvr>
                                      <p:to>
                                        <p:strVal val="visible"/>
                                      </p:to>
                                    </p:set>
                                    <p:animEffect transition="in" filter="wipe(right)">
                                      <p:cBhvr>
                                        <p:cTn id="47" dur="500"/>
                                        <p:tgtEl>
                                          <p:spTgt spid="60"/>
                                        </p:tgtEl>
                                      </p:cBhvr>
                                    </p:animEffect>
                                  </p:childTnLst>
                                </p:cTn>
                              </p:par>
                            </p:childTnLst>
                          </p:cTn>
                        </p:par>
                        <p:par>
                          <p:cTn id="48" fill="hold">
                            <p:stCondLst>
                              <p:cond delay="4350"/>
                            </p:stCondLst>
                            <p:childTnLst>
                              <p:par>
                                <p:cTn id="49" presetID="53" presetClass="entr" presetSubtype="16"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p:cTn id="51" dur="500" fill="hold"/>
                                        <p:tgtEl>
                                          <p:spTgt spid="28"/>
                                        </p:tgtEl>
                                        <p:attrNameLst>
                                          <p:attrName>ppt_w</p:attrName>
                                        </p:attrNameLst>
                                      </p:cBhvr>
                                      <p:tavLst>
                                        <p:tav tm="0">
                                          <p:val>
                                            <p:fltVal val="0"/>
                                          </p:val>
                                        </p:tav>
                                        <p:tav tm="100000">
                                          <p:val>
                                            <p:strVal val="#ppt_w"/>
                                          </p:val>
                                        </p:tav>
                                      </p:tavLst>
                                    </p:anim>
                                    <p:anim calcmode="lin" valueType="num">
                                      <p:cBhvr>
                                        <p:cTn id="52" dur="500" fill="hold"/>
                                        <p:tgtEl>
                                          <p:spTgt spid="28"/>
                                        </p:tgtEl>
                                        <p:attrNameLst>
                                          <p:attrName>ppt_h</p:attrName>
                                        </p:attrNameLst>
                                      </p:cBhvr>
                                      <p:tavLst>
                                        <p:tav tm="0">
                                          <p:val>
                                            <p:fltVal val="0"/>
                                          </p:val>
                                        </p:tav>
                                        <p:tav tm="100000">
                                          <p:val>
                                            <p:strVal val="#ppt_h"/>
                                          </p:val>
                                        </p:tav>
                                      </p:tavLst>
                                    </p:anim>
                                    <p:animEffect transition="in" filter="fade">
                                      <p:cBhvr>
                                        <p:cTn id="53" dur="500"/>
                                        <p:tgtEl>
                                          <p:spTgt spid="28"/>
                                        </p:tgtEl>
                                      </p:cBhvr>
                                    </p:animEffect>
                                  </p:childTnLst>
                                </p:cTn>
                              </p:par>
                            </p:childTnLst>
                          </p:cTn>
                        </p:par>
                        <p:par>
                          <p:cTn id="54" fill="hold">
                            <p:stCondLst>
                              <p:cond delay="4850"/>
                            </p:stCondLst>
                            <p:childTnLst>
                              <p:par>
                                <p:cTn id="55" presetID="22" presetClass="entr" presetSubtype="2" fill="hold" grpId="0" nodeType="afterEffect">
                                  <p:stCondLst>
                                    <p:cond delay="0"/>
                                  </p:stCondLst>
                                  <p:childTnLst>
                                    <p:set>
                                      <p:cBhvr>
                                        <p:cTn id="56" dur="1" fill="hold">
                                          <p:stCondLst>
                                            <p:cond delay="0"/>
                                          </p:stCondLst>
                                        </p:cTn>
                                        <p:tgtEl>
                                          <p:spTgt spid="61"/>
                                        </p:tgtEl>
                                        <p:attrNameLst>
                                          <p:attrName>style.visibility</p:attrName>
                                        </p:attrNameLst>
                                      </p:cBhvr>
                                      <p:to>
                                        <p:strVal val="visible"/>
                                      </p:to>
                                    </p:set>
                                    <p:animEffect transition="in" filter="wipe(right)">
                                      <p:cBhvr>
                                        <p:cTn id="57" dur="500"/>
                                        <p:tgtEl>
                                          <p:spTgt spid="61"/>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62"/>
                                        </p:tgtEl>
                                        <p:attrNameLst>
                                          <p:attrName>style.visibility</p:attrName>
                                        </p:attrNameLst>
                                      </p:cBhvr>
                                      <p:to>
                                        <p:strVal val="visible"/>
                                      </p:to>
                                    </p:set>
                                    <p:animEffect transition="in" filter="wipe(right)">
                                      <p:cBhvr>
                                        <p:cTn id="60" dur="500"/>
                                        <p:tgtEl>
                                          <p:spTgt spid="62"/>
                                        </p:tgtEl>
                                      </p:cBhvr>
                                    </p:animEffect>
                                  </p:childTnLst>
                                </p:cTn>
                              </p:par>
                            </p:childTnLst>
                          </p:cTn>
                        </p:par>
                        <p:par>
                          <p:cTn id="61" fill="hold">
                            <p:stCondLst>
                              <p:cond delay="5350"/>
                            </p:stCondLst>
                            <p:childTnLst>
                              <p:par>
                                <p:cTn id="62" presetID="53" presetClass="entr" presetSubtype="16" fill="hold" nodeType="afterEffect">
                                  <p:stCondLst>
                                    <p:cond delay="0"/>
                                  </p:stCondLst>
                                  <p:childTnLst>
                                    <p:set>
                                      <p:cBhvr>
                                        <p:cTn id="63" dur="1" fill="hold">
                                          <p:stCondLst>
                                            <p:cond delay="0"/>
                                          </p:stCondLst>
                                        </p:cTn>
                                        <p:tgtEl>
                                          <p:spTgt spid="45"/>
                                        </p:tgtEl>
                                        <p:attrNameLst>
                                          <p:attrName>style.visibility</p:attrName>
                                        </p:attrNameLst>
                                      </p:cBhvr>
                                      <p:to>
                                        <p:strVal val="visible"/>
                                      </p:to>
                                    </p:set>
                                    <p:anim calcmode="lin" valueType="num">
                                      <p:cBhvr>
                                        <p:cTn id="64" dur="500" fill="hold"/>
                                        <p:tgtEl>
                                          <p:spTgt spid="45"/>
                                        </p:tgtEl>
                                        <p:attrNameLst>
                                          <p:attrName>ppt_w</p:attrName>
                                        </p:attrNameLst>
                                      </p:cBhvr>
                                      <p:tavLst>
                                        <p:tav tm="0">
                                          <p:val>
                                            <p:fltVal val="0"/>
                                          </p:val>
                                        </p:tav>
                                        <p:tav tm="100000">
                                          <p:val>
                                            <p:strVal val="#ppt_w"/>
                                          </p:val>
                                        </p:tav>
                                      </p:tavLst>
                                    </p:anim>
                                    <p:anim calcmode="lin" valueType="num">
                                      <p:cBhvr>
                                        <p:cTn id="65" dur="500" fill="hold"/>
                                        <p:tgtEl>
                                          <p:spTgt spid="45"/>
                                        </p:tgtEl>
                                        <p:attrNameLst>
                                          <p:attrName>ppt_h</p:attrName>
                                        </p:attrNameLst>
                                      </p:cBhvr>
                                      <p:tavLst>
                                        <p:tav tm="0">
                                          <p:val>
                                            <p:fltVal val="0"/>
                                          </p:val>
                                        </p:tav>
                                        <p:tav tm="100000">
                                          <p:val>
                                            <p:strVal val="#ppt_h"/>
                                          </p:val>
                                        </p:tav>
                                      </p:tavLst>
                                    </p:anim>
                                    <p:animEffect transition="in" filter="fade">
                                      <p:cBhvr>
                                        <p:cTn id="66" dur="500"/>
                                        <p:tgtEl>
                                          <p:spTgt spid="45"/>
                                        </p:tgtEl>
                                      </p:cBhvr>
                                    </p:animEffect>
                                  </p:childTnLst>
                                </p:cTn>
                              </p:par>
                            </p:childTnLst>
                          </p:cTn>
                        </p:par>
                        <p:par>
                          <p:cTn id="67" fill="hold">
                            <p:stCondLst>
                              <p:cond delay="5850"/>
                            </p:stCondLst>
                            <p:childTnLst>
                              <p:par>
                                <p:cTn id="68" presetID="22" presetClass="entr" presetSubtype="2" fill="hold" grpId="0" nodeType="afterEffect">
                                  <p:stCondLst>
                                    <p:cond delay="0"/>
                                  </p:stCondLst>
                                  <p:childTnLst>
                                    <p:set>
                                      <p:cBhvr>
                                        <p:cTn id="69" dur="1" fill="hold">
                                          <p:stCondLst>
                                            <p:cond delay="0"/>
                                          </p:stCondLst>
                                        </p:cTn>
                                        <p:tgtEl>
                                          <p:spTgt spid="63"/>
                                        </p:tgtEl>
                                        <p:attrNameLst>
                                          <p:attrName>style.visibility</p:attrName>
                                        </p:attrNameLst>
                                      </p:cBhvr>
                                      <p:to>
                                        <p:strVal val="visible"/>
                                      </p:to>
                                    </p:set>
                                    <p:animEffect transition="in" filter="wipe(right)">
                                      <p:cBhvr>
                                        <p:cTn id="70" dur="500"/>
                                        <p:tgtEl>
                                          <p:spTgt spid="63"/>
                                        </p:tgtEl>
                                      </p:cBhvr>
                                    </p:animEffect>
                                  </p:childTnLst>
                                </p:cTn>
                              </p:par>
                              <p:par>
                                <p:cTn id="71" presetID="22" presetClass="entr" presetSubtype="2" fill="hold" grpId="0" nodeType="withEffect">
                                  <p:stCondLst>
                                    <p:cond delay="0"/>
                                  </p:stCondLst>
                                  <p:childTnLst>
                                    <p:set>
                                      <p:cBhvr>
                                        <p:cTn id="72" dur="1" fill="hold">
                                          <p:stCondLst>
                                            <p:cond delay="0"/>
                                          </p:stCondLst>
                                        </p:cTn>
                                        <p:tgtEl>
                                          <p:spTgt spid="64"/>
                                        </p:tgtEl>
                                        <p:attrNameLst>
                                          <p:attrName>style.visibility</p:attrName>
                                        </p:attrNameLst>
                                      </p:cBhvr>
                                      <p:to>
                                        <p:strVal val="visible"/>
                                      </p:to>
                                    </p:set>
                                    <p:animEffect transition="in" filter="wipe(right)">
                                      <p:cBhvr>
                                        <p:cTn id="73" dur="500"/>
                                        <p:tgtEl>
                                          <p:spTgt spid="64"/>
                                        </p:tgtEl>
                                      </p:cBhvr>
                                    </p:animEffect>
                                  </p:childTnLst>
                                </p:cTn>
                              </p:par>
                            </p:childTnLst>
                          </p:cTn>
                        </p:par>
                        <p:par>
                          <p:cTn id="74" fill="hold">
                            <p:stCondLst>
                              <p:cond delay="6350"/>
                            </p:stCondLst>
                            <p:childTnLst>
                              <p:par>
                                <p:cTn id="75" presetID="52" presetClass="entr" presetSubtype="0" fill="hold" grpId="0" nodeType="afterEffect">
                                  <p:stCondLst>
                                    <p:cond delay="0"/>
                                  </p:stCondLst>
                                  <p:iterate type="lt">
                                    <p:tmPct val="10000"/>
                                  </p:iterate>
                                  <p:childTnLst>
                                    <p:set>
                                      <p:cBhvr>
                                        <p:cTn id="76" dur="1" fill="hold">
                                          <p:stCondLst>
                                            <p:cond delay="0"/>
                                          </p:stCondLst>
                                        </p:cTn>
                                        <p:tgtEl>
                                          <p:spTgt spid="26"/>
                                        </p:tgtEl>
                                        <p:attrNameLst>
                                          <p:attrName>style.visibility</p:attrName>
                                        </p:attrNameLst>
                                      </p:cBhvr>
                                      <p:to>
                                        <p:strVal val="visible"/>
                                      </p:to>
                                    </p:set>
                                    <p:animScale>
                                      <p:cBhvr>
                                        <p:cTn id="77"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8" dur="1000" decel="50000" fill="hold">
                                          <p:stCondLst>
                                            <p:cond delay="0"/>
                                          </p:stCondLst>
                                        </p:cTn>
                                        <p:tgtEl>
                                          <p:spTgt spid="26"/>
                                        </p:tgtEl>
                                        <p:attrNameLst>
                                          <p:attrName>ppt_x</p:attrName>
                                          <p:attrName>ppt_y</p:attrName>
                                        </p:attrNameLst>
                                      </p:cBhvr>
                                    </p:animMotion>
                                    <p:animEffect transition="in" filter="fade">
                                      <p:cBhvr>
                                        <p:cTn id="79" dur="1000"/>
                                        <p:tgtEl>
                                          <p:spTgt spid="26"/>
                                        </p:tgtEl>
                                      </p:cBhvr>
                                    </p:animEffect>
                                  </p:childTnLst>
                                </p:cTn>
                              </p:par>
                            </p:childTnLst>
                          </p:cTn>
                        </p:par>
                        <p:par>
                          <p:cTn id="80" fill="hold">
                            <p:stCondLst>
                              <p:cond delay="7950"/>
                            </p:stCondLst>
                            <p:childTnLst>
                              <p:par>
                                <p:cTn id="81" presetID="16" presetClass="entr" presetSubtype="21" fill="hold" grpId="0" nodeType="afterEffect">
                                  <p:stCondLst>
                                    <p:cond delay="0"/>
                                  </p:stCondLst>
                                  <p:childTnLst>
                                    <p:set>
                                      <p:cBhvr>
                                        <p:cTn id="82" dur="1" fill="hold">
                                          <p:stCondLst>
                                            <p:cond delay="0"/>
                                          </p:stCondLst>
                                        </p:cTn>
                                        <p:tgtEl>
                                          <p:spTgt spid="27"/>
                                        </p:tgtEl>
                                        <p:attrNameLst>
                                          <p:attrName>style.visibility</p:attrName>
                                        </p:attrNameLst>
                                      </p:cBhvr>
                                      <p:to>
                                        <p:strVal val="visible"/>
                                      </p:to>
                                    </p:set>
                                    <p:animEffect transition="in" filter="barn(inVertical)">
                                      <p:cBhvr>
                                        <p:cTn id="8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5" grpId="0" animBg="1"/>
      <p:bldP spid="26" grpId="0"/>
      <p:bldP spid="27" grpId="0"/>
      <p:bldP spid="57" grpId="0"/>
      <p:bldP spid="58" grpId="0"/>
      <p:bldP spid="59" grpId="0"/>
      <p:bldP spid="60" grpId="0"/>
      <p:bldP spid="61" grpId="0"/>
      <p:bldP spid="62" grpId="0"/>
      <p:bldP spid="63" grpId="0"/>
      <p:bldP spid="6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857880" y="200199"/>
            <a:ext cx="212994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1800" b="1" dirty="0">
                <a:solidFill>
                  <a:schemeClr val="tx1">
                    <a:lumMod val="75000"/>
                    <a:lumOff val="25000"/>
                  </a:schemeClr>
                </a:solidFill>
                <a:latin typeface="+mn-lt"/>
                <a:ea typeface="+mn-ea"/>
                <a:cs typeface="+mn-ea"/>
                <a:sym typeface="+mn-lt"/>
              </a:rPr>
              <a:t>点击输入标题内容</a:t>
            </a:r>
            <a:endParaRPr lang="en-GB" altLang="zh-CN" sz="1800" b="1" dirty="0">
              <a:solidFill>
                <a:schemeClr val="tx1">
                  <a:lumMod val="75000"/>
                  <a:lumOff val="25000"/>
                </a:schemeClr>
              </a:solidFill>
              <a:latin typeface="+mn-lt"/>
              <a:ea typeface="+mn-ea"/>
              <a:cs typeface="+mn-ea"/>
              <a:sym typeface="+mn-lt"/>
            </a:endParaRPr>
          </a:p>
        </p:txBody>
      </p:sp>
      <p:sp>
        <p:nvSpPr>
          <p:cNvPr id="53" name="Isosceles Triangle 91"/>
          <p:cNvSpPr/>
          <p:nvPr/>
        </p:nvSpPr>
        <p:spPr>
          <a:xfrm rot="3600000" flipH="1">
            <a:off x="5456464" y="2020992"/>
            <a:ext cx="340249" cy="293319"/>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54" name="Donut 92"/>
          <p:cNvSpPr/>
          <p:nvPr/>
        </p:nvSpPr>
        <p:spPr>
          <a:xfrm flipH="1">
            <a:off x="4853750" y="1517439"/>
            <a:ext cx="1006386" cy="1006386"/>
          </a:xfrm>
          <a:prstGeom prst="donut">
            <a:avLst>
              <a:gd name="adj" fmla="val 19079"/>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cs typeface="+mn-ea"/>
              <a:sym typeface="+mn-lt"/>
            </a:endParaRPr>
          </a:p>
        </p:txBody>
      </p:sp>
      <p:grpSp>
        <p:nvGrpSpPr>
          <p:cNvPr id="55" name="Group 93"/>
          <p:cNvGrpSpPr/>
          <p:nvPr/>
        </p:nvGrpSpPr>
        <p:grpSpPr>
          <a:xfrm flipH="1">
            <a:off x="5414516" y="1787508"/>
            <a:ext cx="1228132" cy="311298"/>
            <a:chOff x="1793077" y="1463668"/>
            <a:chExt cx="1371600" cy="347664"/>
          </a:xfrm>
        </p:grpSpPr>
        <p:sp>
          <p:nvSpPr>
            <p:cNvPr id="56" name="Round Same Side Corner Rectangle 94"/>
            <p:cNvSpPr/>
            <p:nvPr/>
          </p:nvSpPr>
          <p:spPr>
            <a:xfrm rot="16200000">
              <a:off x="2305045" y="951700"/>
              <a:ext cx="347664" cy="1371600"/>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73">
                <a:solidFill>
                  <a:schemeClr val="bg1"/>
                </a:solidFill>
                <a:cs typeface="+mn-ea"/>
                <a:sym typeface="+mn-lt"/>
              </a:endParaRPr>
            </a:p>
          </p:txBody>
        </p:sp>
        <p:sp>
          <p:nvSpPr>
            <p:cNvPr id="57" name="Text Placeholder 3"/>
            <p:cNvSpPr txBox="1">
              <a:spLocks/>
            </p:cNvSpPr>
            <p:nvPr/>
          </p:nvSpPr>
          <p:spPr>
            <a:xfrm>
              <a:off x="1852387" y="1511291"/>
              <a:ext cx="281071" cy="28751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896094" fontAlgn="auto">
                <a:spcBef>
                  <a:spcPct val="20000"/>
                </a:spcBef>
                <a:spcAft>
                  <a:spcPts val="0"/>
                </a:spcAft>
                <a:defRPr/>
              </a:pPr>
              <a:r>
                <a:rPr lang="ar-SY" sz="1673" dirty="0">
                  <a:solidFill>
                    <a:schemeClr val="bg1"/>
                  </a:solidFill>
                  <a:cs typeface="+mn-ea"/>
                  <a:sym typeface="+mn-lt"/>
                </a:rPr>
                <a:t>0</a:t>
              </a:r>
              <a:r>
                <a:rPr lang="en-US" sz="1673" dirty="0">
                  <a:solidFill>
                    <a:schemeClr val="bg1"/>
                  </a:solidFill>
                  <a:cs typeface="+mn-ea"/>
                  <a:sym typeface="+mn-lt"/>
                </a:rPr>
                <a:t>2</a:t>
              </a:r>
            </a:p>
          </p:txBody>
        </p:sp>
      </p:grpSp>
      <p:sp>
        <p:nvSpPr>
          <p:cNvPr id="58" name="Isosceles Triangle 98"/>
          <p:cNvSpPr/>
          <p:nvPr/>
        </p:nvSpPr>
        <p:spPr>
          <a:xfrm rot="3600000" flipH="1">
            <a:off x="5493800" y="3384582"/>
            <a:ext cx="340249" cy="293319"/>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59" name="Donut 99"/>
          <p:cNvSpPr/>
          <p:nvPr/>
        </p:nvSpPr>
        <p:spPr>
          <a:xfrm flipH="1">
            <a:off x="4891086" y="2881029"/>
            <a:ext cx="1006386" cy="1006386"/>
          </a:xfrm>
          <a:prstGeom prst="donut">
            <a:avLst>
              <a:gd name="adj" fmla="val 19079"/>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cs typeface="+mn-ea"/>
              <a:sym typeface="+mn-lt"/>
            </a:endParaRPr>
          </a:p>
        </p:txBody>
      </p:sp>
      <p:grpSp>
        <p:nvGrpSpPr>
          <p:cNvPr id="60" name="Group 100"/>
          <p:cNvGrpSpPr/>
          <p:nvPr/>
        </p:nvGrpSpPr>
        <p:grpSpPr>
          <a:xfrm flipH="1">
            <a:off x="5451855" y="3153948"/>
            <a:ext cx="1228132" cy="311299"/>
            <a:chOff x="1793075" y="1466851"/>
            <a:chExt cx="1371600" cy="347664"/>
          </a:xfrm>
        </p:grpSpPr>
        <p:sp>
          <p:nvSpPr>
            <p:cNvPr id="61" name="Round Same Side Corner Rectangle 101"/>
            <p:cNvSpPr/>
            <p:nvPr/>
          </p:nvSpPr>
          <p:spPr>
            <a:xfrm rot="16200000">
              <a:off x="2305043" y="954883"/>
              <a:ext cx="347664" cy="1371600"/>
            </a:xfrm>
            <a:prstGeom prst="round2Same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73">
                <a:solidFill>
                  <a:schemeClr val="bg1"/>
                </a:solidFill>
                <a:cs typeface="+mn-ea"/>
                <a:sym typeface="+mn-lt"/>
              </a:endParaRPr>
            </a:p>
          </p:txBody>
        </p:sp>
        <p:sp>
          <p:nvSpPr>
            <p:cNvPr id="62" name="Text Placeholder 3"/>
            <p:cNvSpPr txBox="1">
              <a:spLocks/>
            </p:cNvSpPr>
            <p:nvPr/>
          </p:nvSpPr>
          <p:spPr>
            <a:xfrm>
              <a:off x="1852388" y="1504742"/>
              <a:ext cx="281071" cy="287517"/>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896094" fontAlgn="auto">
                <a:spcBef>
                  <a:spcPct val="20000"/>
                </a:spcBef>
                <a:spcAft>
                  <a:spcPts val="0"/>
                </a:spcAft>
                <a:defRPr/>
              </a:pPr>
              <a:r>
                <a:rPr lang="ar-SY" sz="1673" dirty="0">
                  <a:solidFill>
                    <a:schemeClr val="bg1"/>
                  </a:solidFill>
                  <a:cs typeface="+mn-ea"/>
                  <a:sym typeface="+mn-lt"/>
                </a:rPr>
                <a:t>0</a:t>
              </a:r>
              <a:r>
                <a:rPr lang="en-US" sz="1673" dirty="0">
                  <a:solidFill>
                    <a:schemeClr val="bg1"/>
                  </a:solidFill>
                  <a:cs typeface="+mn-ea"/>
                  <a:sym typeface="+mn-lt"/>
                </a:rPr>
                <a:t>4</a:t>
              </a:r>
            </a:p>
          </p:txBody>
        </p:sp>
      </p:grpSp>
      <p:cxnSp>
        <p:nvCxnSpPr>
          <p:cNvPr id="63" name="Straight Connector 108"/>
          <p:cNvCxnSpPr/>
          <p:nvPr/>
        </p:nvCxnSpPr>
        <p:spPr>
          <a:xfrm>
            <a:off x="3935293" y="1320170"/>
            <a:ext cx="970727" cy="503192"/>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110"/>
          <p:cNvCxnSpPr/>
          <p:nvPr/>
        </p:nvCxnSpPr>
        <p:spPr>
          <a:xfrm rot="10800000" flipV="1">
            <a:off x="3935293" y="2217901"/>
            <a:ext cx="970727" cy="503194"/>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111"/>
          <p:cNvCxnSpPr/>
          <p:nvPr/>
        </p:nvCxnSpPr>
        <p:spPr>
          <a:xfrm rot="10800000" flipV="1">
            <a:off x="3935293" y="3508280"/>
            <a:ext cx="970727" cy="503194"/>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112"/>
          <p:cNvCxnSpPr/>
          <p:nvPr/>
        </p:nvCxnSpPr>
        <p:spPr>
          <a:xfrm>
            <a:off x="3935293" y="2758430"/>
            <a:ext cx="970727" cy="503192"/>
          </a:xfrm>
          <a:prstGeom prst="line">
            <a:avLst/>
          </a:prstGeom>
          <a:ln w="952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67" name="Isosceles Triangle 114"/>
          <p:cNvSpPr/>
          <p:nvPr/>
        </p:nvSpPr>
        <p:spPr>
          <a:xfrm rot="18000000">
            <a:off x="3022197" y="1320530"/>
            <a:ext cx="340249" cy="293319"/>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68" name="Donut 115"/>
          <p:cNvSpPr/>
          <p:nvPr/>
        </p:nvSpPr>
        <p:spPr>
          <a:xfrm>
            <a:off x="2958776" y="816976"/>
            <a:ext cx="1006386" cy="1006386"/>
          </a:xfrm>
          <a:prstGeom prst="donut">
            <a:avLst>
              <a:gd name="adj" fmla="val 19079"/>
            </a:avLst>
          </a:prstGeom>
          <a:solidFill>
            <a:srgbClr val="AE0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cs typeface="+mn-ea"/>
              <a:sym typeface="+mn-lt"/>
            </a:endParaRPr>
          </a:p>
        </p:txBody>
      </p:sp>
      <p:grpSp>
        <p:nvGrpSpPr>
          <p:cNvPr id="69" name="Group 54"/>
          <p:cNvGrpSpPr/>
          <p:nvPr/>
        </p:nvGrpSpPr>
        <p:grpSpPr>
          <a:xfrm>
            <a:off x="2176265" y="1089896"/>
            <a:ext cx="1228132" cy="311299"/>
            <a:chOff x="1793078" y="1466850"/>
            <a:chExt cx="1371600" cy="347664"/>
          </a:xfrm>
        </p:grpSpPr>
        <p:sp>
          <p:nvSpPr>
            <p:cNvPr id="70" name="Round Same Side Corner Rectangle 117"/>
            <p:cNvSpPr/>
            <p:nvPr/>
          </p:nvSpPr>
          <p:spPr>
            <a:xfrm rot="16200000">
              <a:off x="2305046" y="954882"/>
              <a:ext cx="347664" cy="1371600"/>
            </a:xfrm>
            <a:prstGeom prst="round2SameRect">
              <a:avLst/>
            </a:prstGeom>
            <a:solidFill>
              <a:srgbClr val="AE0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73">
                <a:solidFill>
                  <a:schemeClr val="bg1"/>
                </a:solidFill>
                <a:cs typeface="+mn-ea"/>
                <a:sym typeface="+mn-lt"/>
              </a:endParaRPr>
            </a:p>
          </p:txBody>
        </p:sp>
        <p:sp>
          <p:nvSpPr>
            <p:cNvPr id="71" name="Text Placeholder 3"/>
            <p:cNvSpPr txBox="1">
              <a:spLocks/>
            </p:cNvSpPr>
            <p:nvPr/>
          </p:nvSpPr>
          <p:spPr>
            <a:xfrm>
              <a:off x="1855154" y="1491665"/>
              <a:ext cx="297183" cy="287517"/>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896094" fontAlgn="auto">
                <a:spcBef>
                  <a:spcPct val="20000"/>
                </a:spcBef>
                <a:spcAft>
                  <a:spcPts val="0"/>
                </a:spcAft>
                <a:defRPr/>
              </a:pPr>
              <a:r>
                <a:rPr lang="ar-SY" sz="1673" dirty="0">
                  <a:solidFill>
                    <a:schemeClr val="bg1"/>
                  </a:solidFill>
                  <a:cs typeface="+mn-ea"/>
                  <a:sym typeface="+mn-lt"/>
                </a:rPr>
                <a:t>01</a:t>
              </a:r>
              <a:endParaRPr lang="en-US" sz="1673" dirty="0">
                <a:solidFill>
                  <a:schemeClr val="bg1"/>
                </a:solidFill>
                <a:cs typeface="+mn-ea"/>
                <a:sym typeface="+mn-lt"/>
              </a:endParaRPr>
            </a:p>
          </p:txBody>
        </p:sp>
      </p:grpSp>
      <p:sp>
        <p:nvSpPr>
          <p:cNvPr id="72" name="Isosceles Triangle 121"/>
          <p:cNvSpPr/>
          <p:nvPr/>
        </p:nvSpPr>
        <p:spPr>
          <a:xfrm rot="18000000">
            <a:off x="3022197" y="2721455"/>
            <a:ext cx="340249" cy="293319"/>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73" name="Donut 122"/>
          <p:cNvSpPr/>
          <p:nvPr/>
        </p:nvSpPr>
        <p:spPr>
          <a:xfrm>
            <a:off x="2958776" y="2217902"/>
            <a:ext cx="1006386" cy="1006386"/>
          </a:xfrm>
          <a:prstGeom prst="donut">
            <a:avLst>
              <a:gd name="adj" fmla="val 19079"/>
            </a:avLst>
          </a:prstGeom>
          <a:solidFill>
            <a:srgbClr val="AE0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cs typeface="+mn-ea"/>
              <a:sym typeface="+mn-lt"/>
            </a:endParaRPr>
          </a:p>
        </p:txBody>
      </p:sp>
      <p:grpSp>
        <p:nvGrpSpPr>
          <p:cNvPr id="74" name="Group 79"/>
          <p:cNvGrpSpPr/>
          <p:nvPr/>
        </p:nvGrpSpPr>
        <p:grpSpPr>
          <a:xfrm>
            <a:off x="2176267" y="2490821"/>
            <a:ext cx="1228132" cy="311299"/>
            <a:chOff x="1793079" y="1466851"/>
            <a:chExt cx="1371600" cy="347664"/>
          </a:xfrm>
        </p:grpSpPr>
        <p:sp>
          <p:nvSpPr>
            <p:cNvPr id="75" name="Round Same Side Corner Rectangle 124"/>
            <p:cNvSpPr/>
            <p:nvPr/>
          </p:nvSpPr>
          <p:spPr>
            <a:xfrm rot="16200000">
              <a:off x="2305047" y="954883"/>
              <a:ext cx="347664" cy="1371600"/>
            </a:xfrm>
            <a:prstGeom prst="round2SameRect">
              <a:avLst/>
            </a:prstGeom>
            <a:solidFill>
              <a:srgbClr val="AE0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73">
                <a:solidFill>
                  <a:schemeClr val="bg1"/>
                </a:solidFill>
                <a:cs typeface="+mn-ea"/>
                <a:sym typeface="+mn-lt"/>
              </a:endParaRPr>
            </a:p>
          </p:txBody>
        </p:sp>
        <p:sp>
          <p:nvSpPr>
            <p:cNvPr id="76" name="Text Placeholder 3"/>
            <p:cNvSpPr txBox="1">
              <a:spLocks/>
            </p:cNvSpPr>
            <p:nvPr/>
          </p:nvSpPr>
          <p:spPr>
            <a:xfrm>
              <a:off x="1874028" y="1504742"/>
              <a:ext cx="281071" cy="287517"/>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896094" fontAlgn="auto">
                <a:spcBef>
                  <a:spcPct val="20000"/>
                </a:spcBef>
                <a:spcAft>
                  <a:spcPts val="0"/>
                </a:spcAft>
                <a:defRPr/>
              </a:pPr>
              <a:r>
                <a:rPr lang="ar-SY" sz="1673" dirty="0">
                  <a:solidFill>
                    <a:schemeClr val="bg1"/>
                  </a:solidFill>
                  <a:cs typeface="+mn-ea"/>
                  <a:sym typeface="+mn-lt"/>
                </a:rPr>
                <a:t>0</a:t>
              </a:r>
              <a:r>
                <a:rPr lang="en-US" sz="1673" dirty="0">
                  <a:solidFill>
                    <a:schemeClr val="bg1"/>
                  </a:solidFill>
                  <a:cs typeface="+mn-ea"/>
                  <a:sym typeface="+mn-lt"/>
                </a:rPr>
                <a:t>3</a:t>
              </a:r>
            </a:p>
          </p:txBody>
        </p:sp>
      </p:grpSp>
      <p:sp>
        <p:nvSpPr>
          <p:cNvPr id="77" name="Isosceles Triangle 128"/>
          <p:cNvSpPr/>
          <p:nvPr/>
        </p:nvSpPr>
        <p:spPr>
          <a:xfrm rot="18000000">
            <a:off x="3022197" y="4122379"/>
            <a:ext cx="340249" cy="293319"/>
          </a:xfrm>
          <a:prstGeom prs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78" name="Donut 129"/>
          <p:cNvSpPr/>
          <p:nvPr/>
        </p:nvSpPr>
        <p:spPr>
          <a:xfrm>
            <a:off x="2958776" y="3618826"/>
            <a:ext cx="1006386" cy="1006386"/>
          </a:xfrm>
          <a:prstGeom prst="donut">
            <a:avLst>
              <a:gd name="adj" fmla="val 19079"/>
            </a:avLst>
          </a:prstGeom>
          <a:solidFill>
            <a:srgbClr val="AE0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cs typeface="+mn-ea"/>
              <a:sym typeface="+mn-lt"/>
            </a:endParaRPr>
          </a:p>
        </p:txBody>
      </p:sp>
      <p:grpSp>
        <p:nvGrpSpPr>
          <p:cNvPr id="79" name="Group 86"/>
          <p:cNvGrpSpPr/>
          <p:nvPr/>
        </p:nvGrpSpPr>
        <p:grpSpPr>
          <a:xfrm>
            <a:off x="2176267" y="3891746"/>
            <a:ext cx="1228132" cy="311299"/>
            <a:chOff x="1793079" y="1466851"/>
            <a:chExt cx="1371600" cy="347664"/>
          </a:xfrm>
        </p:grpSpPr>
        <p:sp>
          <p:nvSpPr>
            <p:cNvPr id="80" name="Round Same Side Corner Rectangle 131"/>
            <p:cNvSpPr/>
            <p:nvPr/>
          </p:nvSpPr>
          <p:spPr>
            <a:xfrm rot="16200000">
              <a:off x="2305047" y="954883"/>
              <a:ext cx="347664" cy="1371600"/>
            </a:xfrm>
            <a:prstGeom prst="round2SameRect">
              <a:avLst/>
            </a:prstGeom>
            <a:solidFill>
              <a:srgbClr val="AE0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73">
                <a:solidFill>
                  <a:schemeClr val="bg1"/>
                </a:solidFill>
                <a:cs typeface="+mn-ea"/>
                <a:sym typeface="+mn-lt"/>
              </a:endParaRPr>
            </a:p>
          </p:txBody>
        </p:sp>
        <p:sp>
          <p:nvSpPr>
            <p:cNvPr id="81" name="Text Placeholder 3"/>
            <p:cNvSpPr txBox="1">
              <a:spLocks/>
            </p:cNvSpPr>
            <p:nvPr/>
          </p:nvSpPr>
          <p:spPr>
            <a:xfrm>
              <a:off x="1874028" y="1504742"/>
              <a:ext cx="281071" cy="287517"/>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896094" fontAlgn="auto">
                <a:spcBef>
                  <a:spcPct val="20000"/>
                </a:spcBef>
                <a:spcAft>
                  <a:spcPts val="0"/>
                </a:spcAft>
                <a:defRPr/>
              </a:pPr>
              <a:r>
                <a:rPr lang="ar-SY" sz="1673" dirty="0">
                  <a:solidFill>
                    <a:schemeClr val="bg1"/>
                  </a:solidFill>
                  <a:cs typeface="+mn-ea"/>
                  <a:sym typeface="+mn-lt"/>
                </a:rPr>
                <a:t>0</a:t>
              </a:r>
              <a:r>
                <a:rPr lang="en-US" sz="1673" dirty="0">
                  <a:solidFill>
                    <a:schemeClr val="bg1"/>
                  </a:solidFill>
                  <a:cs typeface="+mn-ea"/>
                  <a:sym typeface="+mn-lt"/>
                </a:rPr>
                <a:t>5</a:t>
              </a:r>
            </a:p>
          </p:txBody>
        </p:sp>
      </p:grpSp>
      <p:sp>
        <p:nvSpPr>
          <p:cNvPr id="82" name="TextBox 23"/>
          <p:cNvSpPr txBox="1"/>
          <p:nvPr/>
        </p:nvSpPr>
        <p:spPr>
          <a:xfrm>
            <a:off x="572673" y="3900282"/>
            <a:ext cx="1607639" cy="526683"/>
          </a:xfrm>
          <a:prstGeom prst="rect">
            <a:avLst/>
          </a:prstGeom>
          <a:noFill/>
        </p:spPr>
        <p:txBody>
          <a:bodyPr wrap="square" rtlCol="0">
            <a:spAutoFit/>
          </a:bodyPr>
          <a:lstStyle/>
          <a:p>
            <a:pPr algn="r">
              <a:lnSpc>
                <a:spcPct val="150000"/>
              </a:lnSpc>
            </a:pPr>
            <a:r>
              <a:rPr lang="zh-CN" altLang="en-US" sz="62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cs typeface="+mn-ea"/>
              <a:sym typeface="+mn-lt"/>
            </a:endParaRPr>
          </a:p>
        </p:txBody>
      </p:sp>
      <p:sp>
        <p:nvSpPr>
          <p:cNvPr id="83" name="TextBox 24"/>
          <p:cNvSpPr txBox="1"/>
          <p:nvPr/>
        </p:nvSpPr>
        <p:spPr>
          <a:xfrm>
            <a:off x="996975" y="3618827"/>
            <a:ext cx="1183337" cy="263918"/>
          </a:xfrm>
          <a:prstGeom prst="rect">
            <a:avLst/>
          </a:prstGeom>
          <a:noFill/>
        </p:spPr>
        <p:txBody>
          <a:bodyPr wrap="none" rtlCol="0">
            <a:spAutoFit/>
          </a:bodyPr>
          <a:lstStyle/>
          <a:p>
            <a:pPr algn="r"/>
            <a:r>
              <a:rPr lang="zh-CN" altLang="en-US" sz="1115" dirty="0">
                <a:solidFill>
                  <a:schemeClr val="tx1">
                    <a:lumMod val="65000"/>
                    <a:lumOff val="35000"/>
                  </a:schemeClr>
                </a:solidFill>
                <a:cs typeface="+mn-ea"/>
                <a:sym typeface="+mn-lt"/>
              </a:rPr>
              <a:t>请替换文字内容</a:t>
            </a:r>
          </a:p>
        </p:txBody>
      </p:sp>
      <p:sp>
        <p:nvSpPr>
          <p:cNvPr id="84" name="TextBox 23"/>
          <p:cNvSpPr txBox="1"/>
          <p:nvPr/>
        </p:nvSpPr>
        <p:spPr>
          <a:xfrm>
            <a:off x="599224" y="2748601"/>
            <a:ext cx="1607639" cy="526683"/>
          </a:xfrm>
          <a:prstGeom prst="rect">
            <a:avLst/>
          </a:prstGeom>
          <a:noFill/>
        </p:spPr>
        <p:txBody>
          <a:bodyPr wrap="square" rtlCol="0">
            <a:spAutoFit/>
          </a:bodyPr>
          <a:lstStyle/>
          <a:p>
            <a:pPr algn="r">
              <a:lnSpc>
                <a:spcPct val="150000"/>
              </a:lnSpc>
            </a:pPr>
            <a:r>
              <a:rPr lang="zh-CN" altLang="en-US" sz="62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cs typeface="+mn-ea"/>
              <a:sym typeface="+mn-lt"/>
            </a:endParaRPr>
          </a:p>
        </p:txBody>
      </p:sp>
      <p:sp>
        <p:nvSpPr>
          <p:cNvPr id="85" name="TextBox 24"/>
          <p:cNvSpPr txBox="1"/>
          <p:nvPr/>
        </p:nvSpPr>
        <p:spPr>
          <a:xfrm>
            <a:off x="1023526" y="2467146"/>
            <a:ext cx="1183337" cy="263918"/>
          </a:xfrm>
          <a:prstGeom prst="rect">
            <a:avLst/>
          </a:prstGeom>
          <a:noFill/>
        </p:spPr>
        <p:txBody>
          <a:bodyPr wrap="none" rtlCol="0">
            <a:spAutoFit/>
          </a:bodyPr>
          <a:lstStyle/>
          <a:p>
            <a:pPr algn="r"/>
            <a:r>
              <a:rPr lang="zh-CN" altLang="en-US" sz="1115" dirty="0">
                <a:solidFill>
                  <a:schemeClr val="tx1">
                    <a:lumMod val="65000"/>
                    <a:lumOff val="35000"/>
                  </a:schemeClr>
                </a:solidFill>
                <a:cs typeface="+mn-ea"/>
                <a:sym typeface="+mn-lt"/>
              </a:rPr>
              <a:t>请替换文字内容</a:t>
            </a:r>
          </a:p>
        </p:txBody>
      </p:sp>
      <p:sp>
        <p:nvSpPr>
          <p:cNvPr id="86" name="TextBox 23"/>
          <p:cNvSpPr txBox="1"/>
          <p:nvPr/>
        </p:nvSpPr>
        <p:spPr>
          <a:xfrm>
            <a:off x="599224" y="1315465"/>
            <a:ext cx="1607639" cy="526683"/>
          </a:xfrm>
          <a:prstGeom prst="rect">
            <a:avLst/>
          </a:prstGeom>
          <a:noFill/>
        </p:spPr>
        <p:txBody>
          <a:bodyPr wrap="square" rtlCol="0">
            <a:spAutoFit/>
          </a:bodyPr>
          <a:lstStyle/>
          <a:p>
            <a:pPr algn="r">
              <a:lnSpc>
                <a:spcPct val="150000"/>
              </a:lnSpc>
            </a:pPr>
            <a:r>
              <a:rPr lang="zh-CN" altLang="en-US" sz="62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cs typeface="+mn-ea"/>
              <a:sym typeface="+mn-lt"/>
            </a:endParaRPr>
          </a:p>
        </p:txBody>
      </p:sp>
      <p:sp>
        <p:nvSpPr>
          <p:cNvPr id="87" name="TextBox 24"/>
          <p:cNvSpPr txBox="1"/>
          <p:nvPr/>
        </p:nvSpPr>
        <p:spPr>
          <a:xfrm>
            <a:off x="1023526" y="1034009"/>
            <a:ext cx="1183337" cy="263918"/>
          </a:xfrm>
          <a:prstGeom prst="rect">
            <a:avLst/>
          </a:prstGeom>
          <a:noFill/>
        </p:spPr>
        <p:txBody>
          <a:bodyPr wrap="none" rtlCol="0">
            <a:spAutoFit/>
          </a:bodyPr>
          <a:lstStyle/>
          <a:p>
            <a:pPr algn="r"/>
            <a:r>
              <a:rPr lang="zh-CN" altLang="en-US" sz="1115" dirty="0">
                <a:solidFill>
                  <a:schemeClr val="tx1">
                    <a:lumMod val="65000"/>
                    <a:lumOff val="35000"/>
                  </a:schemeClr>
                </a:solidFill>
                <a:cs typeface="+mn-ea"/>
                <a:sym typeface="+mn-lt"/>
              </a:rPr>
              <a:t>请替换文字内容</a:t>
            </a:r>
          </a:p>
        </p:txBody>
      </p:sp>
      <p:sp>
        <p:nvSpPr>
          <p:cNvPr id="88" name="TextBox 23"/>
          <p:cNvSpPr txBox="1"/>
          <p:nvPr/>
        </p:nvSpPr>
        <p:spPr>
          <a:xfrm>
            <a:off x="6739731" y="2006049"/>
            <a:ext cx="1607639" cy="526683"/>
          </a:xfrm>
          <a:prstGeom prst="rect">
            <a:avLst/>
          </a:prstGeom>
          <a:noFill/>
        </p:spPr>
        <p:txBody>
          <a:bodyPr wrap="square" rtlCol="0">
            <a:spAutoFit/>
          </a:bodyPr>
          <a:lstStyle/>
          <a:p>
            <a:pPr>
              <a:lnSpc>
                <a:spcPct val="150000"/>
              </a:lnSpc>
            </a:pPr>
            <a:r>
              <a:rPr lang="zh-CN" altLang="en-US" sz="62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cs typeface="+mn-ea"/>
              <a:sym typeface="+mn-lt"/>
            </a:endParaRPr>
          </a:p>
        </p:txBody>
      </p:sp>
      <p:sp>
        <p:nvSpPr>
          <p:cNvPr id="89" name="TextBox 24"/>
          <p:cNvSpPr txBox="1"/>
          <p:nvPr/>
        </p:nvSpPr>
        <p:spPr>
          <a:xfrm>
            <a:off x="6739731" y="1724593"/>
            <a:ext cx="1183337" cy="263918"/>
          </a:xfrm>
          <a:prstGeom prst="rect">
            <a:avLst/>
          </a:prstGeom>
          <a:noFill/>
        </p:spPr>
        <p:txBody>
          <a:bodyPr wrap="none" rtlCol="0">
            <a:spAutoFit/>
          </a:bodyPr>
          <a:lstStyle/>
          <a:p>
            <a:r>
              <a:rPr lang="zh-CN" altLang="en-US" sz="1115" dirty="0">
                <a:solidFill>
                  <a:schemeClr val="tx1">
                    <a:lumMod val="65000"/>
                    <a:lumOff val="35000"/>
                  </a:schemeClr>
                </a:solidFill>
                <a:cs typeface="+mn-ea"/>
                <a:sym typeface="+mn-lt"/>
              </a:rPr>
              <a:t>请替换文字内容</a:t>
            </a:r>
          </a:p>
        </p:txBody>
      </p:sp>
      <p:sp>
        <p:nvSpPr>
          <p:cNvPr id="90" name="TextBox 23"/>
          <p:cNvSpPr txBox="1"/>
          <p:nvPr/>
        </p:nvSpPr>
        <p:spPr>
          <a:xfrm>
            <a:off x="6739731" y="3446454"/>
            <a:ext cx="1607639" cy="526683"/>
          </a:xfrm>
          <a:prstGeom prst="rect">
            <a:avLst/>
          </a:prstGeom>
          <a:noFill/>
        </p:spPr>
        <p:txBody>
          <a:bodyPr wrap="square" rtlCol="0">
            <a:spAutoFit/>
          </a:bodyPr>
          <a:lstStyle/>
          <a:p>
            <a:pPr>
              <a:lnSpc>
                <a:spcPct val="150000"/>
              </a:lnSpc>
            </a:pPr>
            <a:r>
              <a:rPr lang="zh-CN" altLang="en-US" sz="627" dirty="0">
                <a:solidFill>
                  <a:schemeClr val="tx1">
                    <a:lumMod val="65000"/>
                    <a:lumOff val="35000"/>
                  </a:schemeClr>
                </a:solidFill>
                <a:cs typeface="+mn-ea"/>
                <a:sym typeface="+mn-lt"/>
              </a:rPr>
              <a:t>点击添加相关标题文字，点击添加相关标题文字，点击添加相关标题文字，点击添加相关标题文字。</a:t>
            </a:r>
            <a:endParaRPr lang="en-GB" altLang="zh-CN" sz="627" dirty="0">
              <a:solidFill>
                <a:schemeClr val="tx1">
                  <a:lumMod val="65000"/>
                  <a:lumOff val="35000"/>
                </a:schemeClr>
              </a:solidFill>
              <a:cs typeface="+mn-ea"/>
              <a:sym typeface="+mn-lt"/>
            </a:endParaRPr>
          </a:p>
        </p:txBody>
      </p:sp>
      <p:sp>
        <p:nvSpPr>
          <p:cNvPr id="91" name="TextBox 24"/>
          <p:cNvSpPr txBox="1"/>
          <p:nvPr/>
        </p:nvSpPr>
        <p:spPr>
          <a:xfrm>
            <a:off x="6739731" y="3164999"/>
            <a:ext cx="1183337" cy="263918"/>
          </a:xfrm>
          <a:prstGeom prst="rect">
            <a:avLst/>
          </a:prstGeom>
          <a:noFill/>
        </p:spPr>
        <p:txBody>
          <a:bodyPr wrap="none" rtlCol="0">
            <a:spAutoFit/>
          </a:bodyPr>
          <a:lstStyle/>
          <a:p>
            <a:r>
              <a:rPr lang="zh-CN" altLang="en-US" sz="1115" dirty="0">
                <a:solidFill>
                  <a:schemeClr val="tx1">
                    <a:lumMod val="65000"/>
                    <a:lumOff val="35000"/>
                  </a:schemeClr>
                </a:solidFill>
                <a:cs typeface="+mn-ea"/>
                <a:sym typeface="+mn-lt"/>
              </a:rPr>
              <a:t>请替换文字内容</a:t>
            </a:r>
          </a:p>
        </p:txBody>
      </p:sp>
    </p:spTree>
    <p:extLst>
      <p:ext uri="{BB962C8B-B14F-4D97-AF65-F5344CB8AC3E}">
        <p14:creationId xmlns:p14="http://schemas.microsoft.com/office/powerpoint/2010/main" val="1065051496"/>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53" presetClass="entr" presetSubtype="0" fill="hold" grpId="0" nodeType="afterEffect">
                                  <p:stCondLst>
                                    <p:cond delay="0"/>
                                  </p:stCondLst>
                                  <p:childTnLst>
                                    <p:set>
                                      <p:cBhvr>
                                        <p:cTn id="14" dur="1" fill="hold">
                                          <p:stCondLst>
                                            <p:cond delay="0"/>
                                          </p:stCondLst>
                                        </p:cTn>
                                        <p:tgtEl>
                                          <p:spTgt spid="68"/>
                                        </p:tgtEl>
                                        <p:attrNameLst>
                                          <p:attrName>style.visibility</p:attrName>
                                        </p:attrNameLst>
                                      </p:cBhvr>
                                      <p:to>
                                        <p:strVal val="visible"/>
                                      </p:to>
                                    </p:set>
                                    <p:anim calcmode="lin" valueType="num">
                                      <p:cBhvr>
                                        <p:cTn id="15" dur="500" fill="hold"/>
                                        <p:tgtEl>
                                          <p:spTgt spid="68"/>
                                        </p:tgtEl>
                                        <p:attrNameLst>
                                          <p:attrName>ppt_w</p:attrName>
                                        </p:attrNameLst>
                                      </p:cBhvr>
                                      <p:tavLst>
                                        <p:tav tm="0">
                                          <p:val>
                                            <p:fltVal val="0"/>
                                          </p:val>
                                        </p:tav>
                                        <p:tav tm="100000">
                                          <p:val>
                                            <p:strVal val="#ppt_w"/>
                                          </p:val>
                                        </p:tav>
                                      </p:tavLst>
                                    </p:anim>
                                    <p:anim calcmode="lin" valueType="num">
                                      <p:cBhvr>
                                        <p:cTn id="16" dur="500" fill="hold"/>
                                        <p:tgtEl>
                                          <p:spTgt spid="68"/>
                                        </p:tgtEl>
                                        <p:attrNameLst>
                                          <p:attrName>ppt_h</p:attrName>
                                        </p:attrNameLst>
                                      </p:cBhvr>
                                      <p:tavLst>
                                        <p:tav tm="0">
                                          <p:val>
                                            <p:fltVal val="0"/>
                                          </p:val>
                                        </p:tav>
                                        <p:tav tm="100000">
                                          <p:val>
                                            <p:strVal val="#ppt_h"/>
                                          </p:val>
                                        </p:tav>
                                      </p:tavLst>
                                    </p:anim>
                                    <p:animEffect transition="in" filter="fade">
                                      <p:cBhvr>
                                        <p:cTn id="17" dur="500"/>
                                        <p:tgtEl>
                                          <p:spTgt spid="68"/>
                                        </p:tgtEl>
                                      </p:cBhvr>
                                    </p:animEffect>
                                  </p:childTnLst>
                                </p:cTn>
                              </p:par>
                            </p:childTnLst>
                          </p:cTn>
                        </p:par>
                        <p:par>
                          <p:cTn id="18" fill="hold">
                            <p:stCondLst>
                              <p:cond delay="1350"/>
                            </p:stCondLst>
                            <p:childTnLst>
                              <p:par>
                                <p:cTn id="19" presetID="10" presetClass="entr" presetSubtype="0" fill="hold" grpId="0" nodeType="afterEffect">
                                  <p:stCondLst>
                                    <p:cond delay="0"/>
                                  </p:stCondLst>
                                  <p:childTnLst>
                                    <p:set>
                                      <p:cBhvr>
                                        <p:cTn id="20" dur="1" fill="hold">
                                          <p:stCondLst>
                                            <p:cond delay="0"/>
                                          </p:stCondLst>
                                        </p:cTn>
                                        <p:tgtEl>
                                          <p:spTgt spid="67"/>
                                        </p:tgtEl>
                                        <p:attrNameLst>
                                          <p:attrName>style.visibility</p:attrName>
                                        </p:attrNameLst>
                                      </p:cBhvr>
                                      <p:to>
                                        <p:strVal val="visible"/>
                                      </p:to>
                                    </p:set>
                                    <p:animEffect transition="in" filter="fade">
                                      <p:cBhvr>
                                        <p:cTn id="21" dur="500"/>
                                        <p:tgtEl>
                                          <p:spTgt spid="67"/>
                                        </p:tgtEl>
                                      </p:cBhvr>
                                    </p:animEffect>
                                  </p:childTnLst>
                                </p:cTn>
                              </p:par>
                              <p:par>
                                <p:cTn id="22" presetID="12" presetClass="entr" presetSubtype="2" fill="hold" nodeType="withEffect">
                                  <p:stCondLst>
                                    <p:cond delay="0"/>
                                  </p:stCondLst>
                                  <p:childTnLst>
                                    <p:set>
                                      <p:cBhvr>
                                        <p:cTn id="23" dur="1" fill="hold">
                                          <p:stCondLst>
                                            <p:cond delay="0"/>
                                          </p:stCondLst>
                                        </p:cTn>
                                        <p:tgtEl>
                                          <p:spTgt spid="69"/>
                                        </p:tgtEl>
                                        <p:attrNameLst>
                                          <p:attrName>style.visibility</p:attrName>
                                        </p:attrNameLst>
                                      </p:cBhvr>
                                      <p:to>
                                        <p:strVal val="visible"/>
                                      </p:to>
                                    </p:set>
                                    <p:animEffect transition="in" filter="slide(fromRight)">
                                      <p:cBhvr>
                                        <p:cTn id="24" dur="500"/>
                                        <p:tgtEl>
                                          <p:spTgt spid="69"/>
                                        </p:tgtEl>
                                      </p:cBhvr>
                                    </p:animEffect>
                                  </p:childTnLst>
                                </p:cTn>
                              </p:par>
                            </p:childTnLst>
                          </p:cTn>
                        </p:par>
                        <p:par>
                          <p:cTn id="25" fill="hold">
                            <p:stCondLst>
                              <p:cond delay="1850"/>
                            </p:stCondLst>
                            <p:childTnLst>
                              <p:par>
                                <p:cTn id="26" presetID="12" presetClass="entr" presetSubtype="4" fill="hold" grpId="0" nodeType="afterEffect">
                                  <p:stCondLst>
                                    <p:cond delay="0"/>
                                  </p:stCondLst>
                                  <p:childTnLst>
                                    <p:set>
                                      <p:cBhvr>
                                        <p:cTn id="27" dur="1" fill="hold">
                                          <p:stCondLst>
                                            <p:cond delay="0"/>
                                          </p:stCondLst>
                                        </p:cTn>
                                        <p:tgtEl>
                                          <p:spTgt spid="86"/>
                                        </p:tgtEl>
                                        <p:attrNameLst>
                                          <p:attrName>style.visibility</p:attrName>
                                        </p:attrNameLst>
                                      </p:cBhvr>
                                      <p:to>
                                        <p:strVal val="visible"/>
                                      </p:to>
                                    </p:set>
                                    <p:anim calcmode="lin" valueType="num">
                                      <p:cBhvr additive="base">
                                        <p:cTn id="28" dur="500"/>
                                        <p:tgtEl>
                                          <p:spTgt spid="86"/>
                                        </p:tgtEl>
                                        <p:attrNameLst>
                                          <p:attrName>ppt_y</p:attrName>
                                        </p:attrNameLst>
                                      </p:cBhvr>
                                      <p:tavLst>
                                        <p:tav tm="0">
                                          <p:val>
                                            <p:strVal val="#ppt_y+#ppt_h*1.125000"/>
                                          </p:val>
                                        </p:tav>
                                        <p:tav tm="100000">
                                          <p:val>
                                            <p:strVal val="#ppt_y"/>
                                          </p:val>
                                        </p:tav>
                                      </p:tavLst>
                                    </p:anim>
                                    <p:animEffect transition="in" filter="wipe(up)">
                                      <p:cBhvr>
                                        <p:cTn id="29" dur="500"/>
                                        <p:tgtEl>
                                          <p:spTgt spid="86"/>
                                        </p:tgtEl>
                                      </p:cBhvr>
                                    </p:animEffect>
                                  </p:childTnLst>
                                </p:cTn>
                              </p:par>
                              <p:par>
                                <p:cTn id="30" presetID="12" presetClass="entr" presetSubtype="1" fill="hold" grpId="0" nodeType="withEffect">
                                  <p:stCondLst>
                                    <p:cond delay="0"/>
                                  </p:stCondLst>
                                  <p:childTnLst>
                                    <p:set>
                                      <p:cBhvr>
                                        <p:cTn id="31" dur="1" fill="hold">
                                          <p:stCondLst>
                                            <p:cond delay="0"/>
                                          </p:stCondLst>
                                        </p:cTn>
                                        <p:tgtEl>
                                          <p:spTgt spid="87"/>
                                        </p:tgtEl>
                                        <p:attrNameLst>
                                          <p:attrName>style.visibility</p:attrName>
                                        </p:attrNameLst>
                                      </p:cBhvr>
                                      <p:to>
                                        <p:strVal val="visible"/>
                                      </p:to>
                                    </p:set>
                                    <p:anim calcmode="lin" valueType="num">
                                      <p:cBhvr additive="base">
                                        <p:cTn id="32" dur="500"/>
                                        <p:tgtEl>
                                          <p:spTgt spid="87"/>
                                        </p:tgtEl>
                                        <p:attrNameLst>
                                          <p:attrName>ppt_y</p:attrName>
                                        </p:attrNameLst>
                                      </p:cBhvr>
                                      <p:tavLst>
                                        <p:tav tm="0">
                                          <p:val>
                                            <p:strVal val="#ppt_y-#ppt_h*1.125000"/>
                                          </p:val>
                                        </p:tav>
                                        <p:tav tm="100000">
                                          <p:val>
                                            <p:strVal val="#ppt_y"/>
                                          </p:val>
                                        </p:tav>
                                      </p:tavLst>
                                    </p:anim>
                                    <p:animEffect transition="in" filter="wipe(down)">
                                      <p:cBhvr>
                                        <p:cTn id="33" dur="500"/>
                                        <p:tgtEl>
                                          <p:spTgt spid="87"/>
                                        </p:tgtEl>
                                      </p:cBhvr>
                                    </p:animEffect>
                                  </p:childTnLst>
                                </p:cTn>
                              </p:par>
                            </p:childTnLst>
                          </p:cTn>
                        </p:par>
                        <p:par>
                          <p:cTn id="34" fill="hold">
                            <p:stCondLst>
                              <p:cond delay="2350"/>
                            </p:stCondLst>
                            <p:childTnLst>
                              <p:par>
                                <p:cTn id="35" presetID="18" presetClass="entr" presetSubtype="6" fill="hold" nodeType="afterEffect">
                                  <p:stCondLst>
                                    <p:cond delay="0"/>
                                  </p:stCondLst>
                                  <p:childTnLst>
                                    <p:set>
                                      <p:cBhvr>
                                        <p:cTn id="36" dur="1" fill="hold">
                                          <p:stCondLst>
                                            <p:cond delay="0"/>
                                          </p:stCondLst>
                                        </p:cTn>
                                        <p:tgtEl>
                                          <p:spTgt spid="63"/>
                                        </p:tgtEl>
                                        <p:attrNameLst>
                                          <p:attrName>style.visibility</p:attrName>
                                        </p:attrNameLst>
                                      </p:cBhvr>
                                      <p:to>
                                        <p:strVal val="visible"/>
                                      </p:to>
                                    </p:set>
                                    <p:animEffect transition="in" filter="strips(downRight)">
                                      <p:cBhvr>
                                        <p:cTn id="37" dur="500"/>
                                        <p:tgtEl>
                                          <p:spTgt spid="63"/>
                                        </p:tgtEl>
                                      </p:cBhvr>
                                    </p:animEffect>
                                  </p:childTnLst>
                                </p:cTn>
                              </p:par>
                            </p:childTnLst>
                          </p:cTn>
                        </p:par>
                        <p:par>
                          <p:cTn id="38" fill="hold">
                            <p:stCondLst>
                              <p:cond delay="2850"/>
                            </p:stCondLst>
                            <p:childTnLst>
                              <p:par>
                                <p:cTn id="39" presetID="53" presetClass="entr" presetSubtype="0" fill="hold" grpId="0" nodeType="afterEffect">
                                  <p:stCondLst>
                                    <p:cond delay="0"/>
                                  </p:stCondLst>
                                  <p:childTnLst>
                                    <p:set>
                                      <p:cBhvr>
                                        <p:cTn id="40" dur="1" fill="hold">
                                          <p:stCondLst>
                                            <p:cond delay="0"/>
                                          </p:stCondLst>
                                        </p:cTn>
                                        <p:tgtEl>
                                          <p:spTgt spid="54"/>
                                        </p:tgtEl>
                                        <p:attrNameLst>
                                          <p:attrName>style.visibility</p:attrName>
                                        </p:attrNameLst>
                                      </p:cBhvr>
                                      <p:to>
                                        <p:strVal val="visible"/>
                                      </p:to>
                                    </p:set>
                                    <p:anim calcmode="lin" valueType="num">
                                      <p:cBhvr>
                                        <p:cTn id="41" dur="500" fill="hold"/>
                                        <p:tgtEl>
                                          <p:spTgt spid="54"/>
                                        </p:tgtEl>
                                        <p:attrNameLst>
                                          <p:attrName>ppt_w</p:attrName>
                                        </p:attrNameLst>
                                      </p:cBhvr>
                                      <p:tavLst>
                                        <p:tav tm="0">
                                          <p:val>
                                            <p:fltVal val="0"/>
                                          </p:val>
                                        </p:tav>
                                        <p:tav tm="100000">
                                          <p:val>
                                            <p:strVal val="#ppt_w"/>
                                          </p:val>
                                        </p:tav>
                                      </p:tavLst>
                                    </p:anim>
                                    <p:anim calcmode="lin" valueType="num">
                                      <p:cBhvr>
                                        <p:cTn id="42" dur="500" fill="hold"/>
                                        <p:tgtEl>
                                          <p:spTgt spid="54"/>
                                        </p:tgtEl>
                                        <p:attrNameLst>
                                          <p:attrName>ppt_h</p:attrName>
                                        </p:attrNameLst>
                                      </p:cBhvr>
                                      <p:tavLst>
                                        <p:tav tm="0">
                                          <p:val>
                                            <p:fltVal val="0"/>
                                          </p:val>
                                        </p:tav>
                                        <p:tav tm="100000">
                                          <p:val>
                                            <p:strVal val="#ppt_h"/>
                                          </p:val>
                                        </p:tav>
                                      </p:tavLst>
                                    </p:anim>
                                    <p:animEffect transition="in" filter="fade">
                                      <p:cBhvr>
                                        <p:cTn id="43" dur="500"/>
                                        <p:tgtEl>
                                          <p:spTgt spid="54"/>
                                        </p:tgtEl>
                                      </p:cBhvr>
                                    </p:animEffect>
                                  </p:childTnLst>
                                </p:cTn>
                              </p:par>
                            </p:childTnLst>
                          </p:cTn>
                        </p:par>
                        <p:par>
                          <p:cTn id="44" fill="hold">
                            <p:stCondLst>
                              <p:cond delay="3350"/>
                            </p:stCondLst>
                            <p:childTnLst>
                              <p:par>
                                <p:cTn id="45" presetID="10" presetClass="entr" presetSubtype="0" fill="hold" grpId="0"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fade">
                                      <p:cBhvr>
                                        <p:cTn id="47" dur="500"/>
                                        <p:tgtEl>
                                          <p:spTgt spid="53"/>
                                        </p:tgtEl>
                                      </p:cBhvr>
                                    </p:animEffect>
                                  </p:childTnLst>
                                </p:cTn>
                              </p:par>
                              <p:par>
                                <p:cTn id="48" presetID="12" presetClass="entr" presetSubtype="8" fill="hold" nodeType="withEffect">
                                  <p:stCondLst>
                                    <p:cond delay="0"/>
                                  </p:stCondLst>
                                  <p:childTnLst>
                                    <p:set>
                                      <p:cBhvr>
                                        <p:cTn id="49" dur="1" fill="hold">
                                          <p:stCondLst>
                                            <p:cond delay="0"/>
                                          </p:stCondLst>
                                        </p:cTn>
                                        <p:tgtEl>
                                          <p:spTgt spid="55"/>
                                        </p:tgtEl>
                                        <p:attrNameLst>
                                          <p:attrName>style.visibility</p:attrName>
                                        </p:attrNameLst>
                                      </p:cBhvr>
                                      <p:to>
                                        <p:strVal val="visible"/>
                                      </p:to>
                                    </p:set>
                                    <p:animEffect transition="in" filter="slide(fromLeft)">
                                      <p:cBhvr>
                                        <p:cTn id="50" dur="500"/>
                                        <p:tgtEl>
                                          <p:spTgt spid="55"/>
                                        </p:tgtEl>
                                      </p:cBhvr>
                                    </p:animEffect>
                                  </p:childTnLst>
                                </p:cTn>
                              </p:par>
                            </p:childTnLst>
                          </p:cTn>
                        </p:par>
                        <p:par>
                          <p:cTn id="51" fill="hold">
                            <p:stCondLst>
                              <p:cond delay="3850"/>
                            </p:stCondLst>
                            <p:childTnLst>
                              <p:par>
                                <p:cTn id="52" presetID="12" presetClass="entr" presetSubtype="4" fill="hold" grpId="0" nodeType="afterEffect">
                                  <p:stCondLst>
                                    <p:cond delay="0"/>
                                  </p:stCondLst>
                                  <p:childTnLst>
                                    <p:set>
                                      <p:cBhvr>
                                        <p:cTn id="53" dur="1" fill="hold">
                                          <p:stCondLst>
                                            <p:cond delay="0"/>
                                          </p:stCondLst>
                                        </p:cTn>
                                        <p:tgtEl>
                                          <p:spTgt spid="88"/>
                                        </p:tgtEl>
                                        <p:attrNameLst>
                                          <p:attrName>style.visibility</p:attrName>
                                        </p:attrNameLst>
                                      </p:cBhvr>
                                      <p:to>
                                        <p:strVal val="visible"/>
                                      </p:to>
                                    </p:set>
                                    <p:anim calcmode="lin" valueType="num">
                                      <p:cBhvr additive="base">
                                        <p:cTn id="54" dur="500"/>
                                        <p:tgtEl>
                                          <p:spTgt spid="88"/>
                                        </p:tgtEl>
                                        <p:attrNameLst>
                                          <p:attrName>ppt_y</p:attrName>
                                        </p:attrNameLst>
                                      </p:cBhvr>
                                      <p:tavLst>
                                        <p:tav tm="0">
                                          <p:val>
                                            <p:strVal val="#ppt_y+#ppt_h*1.125000"/>
                                          </p:val>
                                        </p:tav>
                                        <p:tav tm="100000">
                                          <p:val>
                                            <p:strVal val="#ppt_y"/>
                                          </p:val>
                                        </p:tav>
                                      </p:tavLst>
                                    </p:anim>
                                    <p:animEffect transition="in" filter="wipe(up)">
                                      <p:cBhvr>
                                        <p:cTn id="55" dur="500"/>
                                        <p:tgtEl>
                                          <p:spTgt spid="88"/>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89"/>
                                        </p:tgtEl>
                                        <p:attrNameLst>
                                          <p:attrName>style.visibility</p:attrName>
                                        </p:attrNameLst>
                                      </p:cBhvr>
                                      <p:to>
                                        <p:strVal val="visible"/>
                                      </p:to>
                                    </p:set>
                                    <p:anim calcmode="lin" valueType="num">
                                      <p:cBhvr additive="base">
                                        <p:cTn id="58" dur="500"/>
                                        <p:tgtEl>
                                          <p:spTgt spid="89"/>
                                        </p:tgtEl>
                                        <p:attrNameLst>
                                          <p:attrName>ppt_y</p:attrName>
                                        </p:attrNameLst>
                                      </p:cBhvr>
                                      <p:tavLst>
                                        <p:tav tm="0">
                                          <p:val>
                                            <p:strVal val="#ppt_y-#ppt_h*1.125000"/>
                                          </p:val>
                                        </p:tav>
                                        <p:tav tm="100000">
                                          <p:val>
                                            <p:strVal val="#ppt_y"/>
                                          </p:val>
                                        </p:tav>
                                      </p:tavLst>
                                    </p:anim>
                                    <p:animEffect transition="in" filter="wipe(down)">
                                      <p:cBhvr>
                                        <p:cTn id="59" dur="500"/>
                                        <p:tgtEl>
                                          <p:spTgt spid="89"/>
                                        </p:tgtEl>
                                      </p:cBhvr>
                                    </p:animEffect>
                                  </p:childTnLst>
                                </p:cTn>
                              </p:par>
                            </p:childTnLst>
                          </p:cTn>
                        </p:par>
                        <p:par>
                          <p:cTn id="60" fill="hold">
                            <p:stCondLst>
                              <p:cond delay="4350"/>
                            </p:stCondLst>
                            <p:childTnLst>
                              <p:par>
                                <p:cTn id="61" presetID="18" presetClass="entr" presetSubtype="12" fill="hold" nodeType="afterEffect">
                                  <p:stCondLst>
                                    <p:cond delay="0"/>
                                  </p:stCondLst>
                                  <p:childTnLst>
                                    <p:set>
                                      <p:cBhvr>
                                        <p:cTn id="62" dur="1" fill="hold">
                                          <p:stCondLst>
                                            <p:cond delay="0"/>
                                          </p:stCondLst>
                                        </p:cTn>
                                        <p:tgtEl>
                                          <p:spTgt spid="64"/>
                                        </p:tgtEl>
                                        <p:attrNameLst>
                                          <p:attrName>style.visibility</p:attrName>
                                        </p:attrNameLst>
                                      </p:cBhvr>
                                      <p:to>
                                        <p:strVal val="visible"/>
                                      </p:to>
                                    </p:set>
                                    <p:animEffect transition="in" filter="strips(downLeft)">
                                      <p:cBhvr>
                                        <p:cTn id="63" dur="500"/>
                                        <p:tgtEl>
                                          <p:spTgt spid="64"/>
                                        </p:tgtEl>
                                      </p:cBhvr>
                                    </p:animEffect>
                                  </p:childTnLst>
                                </p:cTn>
                              </p:par>
                            </p:childTnLst>
                          </p:cTn>
                        </p:par>
                        <p:par>
                          <p:cTn id="64" fill="hold">
                            <p:stCondLst>
                              <p:cond delay="4850"/>
                            </p:stCondLst>
                            <p:childTnLst>
                              <p:par>
                                <p:cTn id="65" presetID="53" presetClass="entr" presetSubtype="0" fill="hold" grpId="0" nodeType="afterEffect">
                                  <p:stCondLst>
                                    <p:cond delay="0"/>
                                  </p:stCondLst>
                                  <p:childTnLst>
                                    <p:set>
                                      <p:cBhvr>
                                        <p:cTn id="66" dur="1" fill="hold">
                                          <p:stCondLst>
                                            <p:cond delay="0"/>
                                          </p:stCondLst>
                                        </p:cTn>
                                        <p:tgtEl>
                                          <p:spTgt spid="73"/>
                                        </p:tgtEl>
                                        <p:attrNameLst>
                                          <p:attrName>style.visibility</p:attrName>
                                        </p:attrNameLst>
                                      </p:cBhvr>
                                      <p:to>
                                        <p:strVal val="visible"/>
                                      </p:to>
                                    </p:set>
                                    <p:anim calcmode="lin" valueType="num">
                                      <p:cBhvr>
                                        <p:cTn id="67" dur="500" fill="hold"/>
                                        <p:tgtEl>
                                          <p:spTgt spid="73"/>
                                        </p:tgtEl>
                                        <p:attrNameLst>
                                          <p:attrName>ppt_w</p:attrName>
                                        </p:attrNameLst>
                                      </p:cBhvr>
                                      <p:tavLst>
                                        <p:tav tm="0">
                                          <p:val>
                                            <p:fltVal val="0"/>
                                          </p:val>
                                        </p:tav>
                                        <p:tav tm="100000">
                                          <p:val>
                                            <p:strVal val="#ppt_w"/>
                                          </p:val>
                                        </p:tav>
                                      </p:tavLst>
                                    </p:anim>
                                    <p:anim calcmode="lin" valueType="num">
                                      <p:cBhvr>
                                        <p:cTn id="68" dur="500" fill="hold"/>
                                        <p:tgtEl>
                                          <p:spTgt spid="73"/>
                                        </p:tgtEl>
                                        <p:attrNameLst>
                                          <p:attrName>ppt_h</p:attrName>
                                        </p:attrNameLst>
                                      </p:cBhvr>
                                      <p:tavLst>
                                        <p:tav tm="0">
                                          <p:val>
                                            <p:fltVal val="0"/>
                                          </p:val>
                                        </p:tav>
                                        <p:tav tm="100000">
                                          <p:val>
                                            <p:strVal val="#ppt_h"/>
                                          </p:val>
                                        </p:tav>
                                      </p:tavLst>
                                    </p:anim>
                                    <p:animEffect transition="in" filter="fade">
                                      <p:cBhvr>
                                        <p:cTn id="69" dur="500"/>
                                        <p:tgtEl>
                                          <p:spTgt spid="73"/>
                                        </p:tgtEl>
                                      </p:cBhvr>
                                    </p:animEffect>
                                  </p:childTnLst>
                                </p:cTn>
                              </p:par>
                            </p:childTnLst>
                          </p:cTn>
                        </p:par>
                        <p:par>
                          <p:cTn id="70" fill="hold">
                            <p:stCondLst>
                              <p:cond delay="5350"/>
                            </p:stCondLst>
                            <p:childTnLst>
                              <p:par>
                                <p:cTn id="71" presetID="10" presetClass="entr" presetSubtype="0" fill="hold" grpId="0" nodeType="afterEffect">
                                  <p:stCondLst>
                                    <p:cond delay="0"/>
                                  </p:stCondLst>
                                  <p:childTnLst>
                                    <p:set>
                                      <p:cBhvr>
                                        <p:cTn id="72" dur="1" fill="hold">
                                          <p:stCondLst>
                                            <p:cond delay="0"/>
                                          </p:stCondLst>
                                        </p:cTn>
                                        <p:tgtEl>
                                          <p:spTgt spid="72"/>
                                        </p:tgtEl>
                                        <p:attrNameLst>
                                          <p:attrName>style.visibility</p:attrName>
                                        </p:attrNameLst>
                                      </p:cBhvr>
                                      <p:to>
                                        <p:strVal val="visible"/>
                                      </p:to>
                                    </p:set>
                                    <p:animEffect transition="in" filter="fade">
                                      <p:cBhvr>
                                        <p:cTn id="73" dur="500"/>
                                        <p:tgtEl>
                                          <p:spTgt spid="72"/>
                                        </p:tgtEl>
                                      </p:cBhvr>
                                    </p:animEffect>
                                  </p:childTnLst>
                                </p:cTn>
                              </p:par>
                              <p:par>
                                <p:cTn id="74" presetID="12" presetClass="entr" presetSubtype="2" fill="hold" nodeType="withEffect">
                                  <p:stCondLst>
                                    <p:cond delay="0"/>
                                  </p:stCondLst>
                                  <p:childTnLst>
                                    <p:set>
                                      <p:cBhvr>
                                        <p:cTn id="75" dur="1" fill="hold">
                                          <p:stCondLst>
                                            <p:cond delay="0"/>
                                          </p:stCondLst>
                                        </p:cTn>
                                        <p:tgtEl>
                                          <p:spTgt spid="74"/>
                                        </p:tgtEl>
                                        <p:attrNameLst>
                                          <p:attrName>style.visibility</p:attrName>
                                        </p:attrNameLst>
                                      </p:cBhvr>
                                      <p:to>
                                        <p:strVal val="visible"/>
                                      </p:to>
                                    </p:set>
                                    <p:animEffect transition="in" filter="slide(fromRight)">
                                      <p:cBhvr>
                                        <p:cTn id="76" dur="500"/>
                                        <p:tgtEl>
                                          <p:spTgt spid="74"/>
                                        </p:tgtEl>
                                      </p:cBhvr>
                                    </p:animEffect>
                                  </p:childTnLst>
                                </p:cTn>
                              </p:par>
                            </p:childTnLst>
                          </p:cTn>
                        </p:par>
                        <p:par>
                          <p:cTn id="77" fill="hold">
                            <p:stCondLst>
                              <p:cond delay="5850"/>
                            </p:stCondLst>
                            <p:childTnLst>
                              <p:par>
                                <p:cTn id="78" presetID="12" presetClass="entr" presetSubtype="4" fill="hold" grpId="0" nodeType="afterEffect">
                                  <p:stCondLst>
                                    <p:cond delay="0"/>
                                  </p:stCondLst>
                                  <p:childTnLst>
                                    <p:set>
                                      <p:cBhvr>
                                        <p:cTn id="79" dur="1" fill="hold">
                                          <p:stCondLst>
                                            <p:cond delay="0"/>
                                          </p:stCondLst>
                                        </p:cTn>
                                        <p:tgtEl>
                                          <p:spTgt spid="84"/>
                                        </p:tgtEl>
                                        <p:attrNameLst>
                                          <p:attrName>style.visibility</p:attrName>
                                        </p:attrNameLst>
                                      </p:cBhvr>
                                      <p:to>
                                        <p:strVal val="visible"/>
                                      </p:to>
                                    </p:set>
                                    <p:anim calcmode="lin" valueType="num">
                                      <p:cBhvr additive="base">
                                        <p:cTn id="80" dur="500"/>
                                        <p:tgtEl>
                                          <p:spTgt spid="84"/>
                                        </p:tgtEl>
                                        <p:attrNameLst>
                                          <p:attrName>ppt_y</p:attrName>
                                        </p:attrNameLst>
                                      </p:cBhvr>
                                      <p:tavLst>
                                        <p:tav tm="0">
                                          <p:val>
                                            <p:strVal val="#ppt_y+#ppt_h*1.125000"/>
                                          </p:val>
                                        </p:tav>
                                        <p:tav tm="100000">
                                          <p:val>
                                            <p:strVal val="#ppt_y"/>
                                          </p:val>
                                        </p:tav>
                                      </p:tavLst>
                                    </p:anim>
                                    <p:animEffect transition="in" filter="wipe(up)">
                                      <p:cBhvr>
                                        <p:cTn id="81" dur="500"/>
                                        <p:tgtEl>
                                          <p:spTgt spid="84"/>
                                        </p:tgtEl>
                                      </p:cBhvr>
                                    </p:animEffect>
                                  </p:childTnLst>
                                </p:cTn>
                              </p:par>
                              <p:par>
                                <p:cTn id="82" presetID="12" presetClass="entr" presetSubtype="1" fill="hold" grpId="0" nodeType="withEffect">
                                  <p:stCondLst>
                                    <p:cond delay="0"/>
                                  </p:stCondLst>
                                  <p:childTnLst>
                                    <p:set>
                                      <p:cBhvr>
                                        <p:cTn id="83" dur="1" fill="hold">
                                          <p:stCondLst>
                                            <p:cond delay="0"/>
                                          </p:stCondLst>
                                        </p:cTn>
                                        <p:tgtEl>
                                          <p:spTgt spid="85"/>
                                        </p:tgtEl>
                                        <p:attrNameLst>
                                          <p:attrName>style.visibility</p:attrName>
                                        </p:attrNameLst>
                                      </p:cBhvr>
                                      <p:to>
                                        <p:strVal val="visible"/>
                                      </p:to>
                                    </p:set>
                                    <p:anim calcmode="lin" valueType="num">
                                      <p:cBhvr additive="base">
                                        <p:cTn id="84" dur="500"/>
                                        <p:tgtEl>
                                          <p:spTgt spid="85"/>
                                        </p:tgtEl>
                                        <p:attrNameLst>
                                          <p:attrName>ppt_y</p:attrName>
                                        </p:attrNameLst>
                                      </p:cBhvr>
                                      <p:tavLst>
                                        <p:tav tm="0">
                                          <p:val>
                                            <p:strVal val="#ppt_y-#ppt_h*1.125000"/>
                                          </p:val>
                                        </p:tav>
                                        <p:tav tm="100000">
                                          <p:val>
                                            <p:strVal val="#ppt_y"/>
                                          </p:val>
                                        </p:tav>
                                      </p:tavLst>
                                    </p:anim>
                                    <p:animEffect transition="in" filter="wipe(down)">
                                      <p:cBhvr>
                                        <p:cTn id="85" dur="500"/>
                                        <p:tgtEl>
                                          <p:spTgt spid="85"/>
                                        </p:tgtEl>
                                      </p:cBhvr>
                                    </p:animEffect>
                                  </p:childTnLst>
                                </p:cTn>
                              </p:par>
                            </p:childTnLst>
                          </p:cTn>
                        </p:par>
                        <p:par>
                          <p:cTn id="86" fill="hold">
                            <p:stCondLst>
                              <p:cond delay="6350"/>
                            </p:stCondLst>
                            <p:childTnLst>
                              <p:par>
                                <p:cTn id="87" presetID="18" presetClass="entr" presetSubtype="6" fill="hold" nodeType="afterEffect">
                                  <p:stCondLst>
                                    <p:cond delay="0"/>
                                  </p:stCondLst>
                                  <p:childTnLst>
                                    <p:set>
                                      <p:cBhvr>
                                        <p:cTn id="88" dur="1" fill="hold">
                                          <p:stCondLst>
                                            <p:cond delay="0"/>
                                          </p:stCondLst>
                                        </p:cTn>
                                        <p:tgtEl>
                                          <p:spTgt spid="66"/>
                                        </p:tgtEl>
                                        <p:attrNameLst>
                                          <p:attrName>style.visibility</p:attrName>
                                        </p:attrNameLst>
                                      </p:cBhvr>
                                      <p:to>
                                        <p:strVal val="visible"/>
                                      </p:to>
                                    </p:set>
                                    <p:animEffect transition="in" filter="strips(downRight)">
                                      <p:cBhvr>
                                        <p:cTn id="89" dur="500"/>
                                        <p:tgtEl>
                                          <p:spTgt spid="66"/>
                                        </p:tgtEl>
                                      </p:cBhvr>
                                    </p:animEffect>
                                  </p:childTnLst>
                                </p:cTn>
                              </p:par>
                            </p:childTnLst>
                          </p:cTn>
                        </p:par>
                        <p:par>
                          <p:cTn id="90" fill="hold">
                            <p:stCondLst>
                              <p:cond delay="6850"/>
                            </p:stCondLst>
                            <p:childTnLst>
                              <p:par>
                                <p:cTn id="91" presetID="53" presetClass="entr" presetSubtype="0" fill="hold" grpId="0" nodeType="afterEffect">
                                  <p:stCondLst>
                                    <p:cond delay="0"/>
                                  </p:stCondLst>
                                  <p:childTnLst>
                                    <p:set>
                                      <p:cBhvr>
                                        <p:cTn id="92" dur="1" fill="hold">
                                          <p:stCondLst>
                                            <p:cond delay="0"/>
                                          </p:stCondLst>
                                        </p:cTn>
                                        <p:tgtEl>
                                          <p:spTgt spid="59"/>
                                        </p:tgtEl>
                                        <p:attrNameLst>
                                          <p:attrName>style.visibility</p:attrName>
                                        </p:attrNameLst>
                                      </p:cBhvr>
                                      <p:to>
                                        <p:strVal val="visible"/>
                                      </p:to>
                                    </p:set>
                                    <p:anim calcmode="lin" valueType="num">
                                      <p:cBhvr>
                                        <p:cTn id="93" dur="500" fill="hold"/>
                                        <p:tgtEl>
                                          <p:spTgt spid="59"/>
                                        </p:tgtEl>
                                        <p:attrNameLst>
                                          <p:attrName>ppt_w</p:attrName>
                                        </p:attrNameLst>
                                      </p:cBhvr>
                                      <p:tavLst>
                                        <p:tav tm="0">
                                          <p:val>
                                            <p:fltVal val="0"/>
                                          </p:val>
                                        </p:tav>
                                        <p:tav tm="100000">
                                          <p:val>
                                            <p:strVal val="#ppt_w"/>
                                          </p:val>
                                        </p:tav>
                                      </p:tavLst>
                                    </p:anim>
                                    <p:anim calcmode="lin" valueType="num">
                                      <p:cBhvr>
                                        <p:cTn id="94" dur="500" fill="hold"/>
                                        <p:tgtEl>
                                          <p:spTgt spid="59"/>
                                        </p:tgtEl>
                                        <p:attrNameLst>
                                          <p:attrName>ppt_h</p:attrName>
                                        </p:attrNameLst>
                                      </p:cBhvr>
                                      <p:tavLst>
                                        <p:tav tm="0">
                                          <p:val>
                                            <p:fltVal val="0"/>
                                          </p:val>
                                        </p:tav>
                                        <p:tav tm="100000">
                                          <p:val>
                                            <p:strVal val="#ppt_h"/>
                                          </p:val>
                                        </p:tav>
                                      </p:tavLst>
                                    </p:anim>
                                    <p:animEffect transition="in" filter="fade">
                                      <p:cBhvr>
                                        <p:cTn id="95" dur="500"/>
                                        <p:tgtEl>
                                          <p:spTgt spid="59"/>
                                        </p:tgtEl>
                                      </p:cBhvr>
                                    </p:animEffect>
                                  </p:childTnLst>
                                </p:cTn>
                              </p:par>
                            </p:childTnLst>
                          </p:cTn>
                        </p:par>
                        <p:par>
                          <p:cTn id="96" fill="hold">
                            <p:stCondLst>
                              <p:cond delay="7350"/>
                            </p:stCondLst>
                            <p:childTnLst>
                              <p:par>
                                <p:cTn id="97" presetID="10" presetClass="entr" presetSubtype="0" fill="hold" grpId="0" nodeType="afterEffect">
                                  <p:stCondLst>
                                    <p:cond delay="0"/>
                                  </p:stCondLst>
                                  <p:childTnLst>
                                    <p:set>
                                      <p:cBhvr>
                                        <p:cTn id="98" dur="1" fill="hold">
                                          <p:stCondLst>
                                            <p:cond delay="0"/>
                                          </p:stCondLst>
                                        </p:cTn>
                                        <p:tgtEl>
                                          <p:spTgt spid="58"/>
                                        </p:tgtEl>
                                        <p:attrNameLst>
                                          <p:attrName>style.visibility</p:attrName>
                                        </p:attrNameLst>
                                      </p:cBhvr>
                                      <p:to>
                                        <p:strVal val="visible"/>
                                      </p:to>
                                    </p:set>
                                    <p:animEffect transition="in" filter="fade">
                                      <p:cBhvr>
                                        <p:cTn id="99" dur="500"/>
                                        <p:tgtEl>
                                          <p:spTgt spid="58"/>
                                        </p:tgtEl>
                                      </p:cBhvr>
                                    </p:animEffect>
                                  </p:childTnLst>
                                </p:cTn>
                              </p:par>
                              <p:par>
                                <p:cTn id="100" presetID="12" presetClass="entr" presetSubtype="8" fill="hold" nodeType="withEffect">
                                  <p:stCondLst>
                                    <p:cond delay="0"/>
                                  </p:stCondLst>
                                  <p:childTnLst>
                                    <p:set>
                                      <p:cBhvr>
                                        <p:cTn id="101" dur="1" fill="hold">
                                          <p:stCondLst>
                                            <p:cond delay="0"/>
                                          </p:stCondLst>
                                        </p:cTn>
                                        <p:tgtEl>
                                          <p:spTgt spid="60"/>
                                        </p:tgtEl>
                                        <p:attrNameLst>
                                          <p:attrName>style.visibility</p:attrName>
                                        </p:attrNameLst>
                                      </p:cBhvr>
                                      <p:to>
                                        <p:strVal val="visible"/>
                                      </p:to>
                                    </p:set>
                                    <p:animEffect transition="in" filter="slide(fromLeft)">
                                      <p:cBhvr>
                                        <p:cTn id="102" dur="500"/>
                                        <p:tgtEl>
                                          <p:spTgt spid="60"/>
                                        </p:tgtEl>
                                      </p:cBhvr>
                                    </p:animEffect>
                                  </p:childTnLst>
                                </p:cTn>
                              </p:par>
                            </p:childTnLst>
                          </p:cTn>
                        </p:par>
                        <p:par>
                          <p:cTn id="103" fill="hold">
                            <p:stCondLst>
                              <p:cond delay="7850"/>
                            </p:stCondLst>
                            <p:childTnLst>
                              <p:par>
                                <p:cTn id="104" presetID="12" presetClass="entr" presetSubtype="4" fill="hold" grpId="0" nodeType="afterEffect">
                                  <p:stCondLst>
                                    <p:cond delay="0"/>
                                  </p:stCondLst>
                                  <p:childTnLst>
                                    <p:set>
                                      <p:cBhvr>
                                        <p:cTn id="105" dur="1" fill="hold">
                                          <p:stCondLst>
                                            <p:cond delay="0"/>
                                          </p:stCondLst>
                                        </p:cTn>
                                        <p:tgtEl>
                                          <p:spTgt spid="90"/>
                                        </p:tgtEl>
                                        <p:attrNameLst>
                                          <p:attrName>style.visibility</p:attrName>
                                        </p:attrNameLst>
                                      </p:cBhvr>
                                      <p:to>
                                        <p:strVal val="visible"/>
                                      </p:to>
                                    </p:set>
                                    <p:anim calcmode="lin" valueType="num">
                                      <p:cBhvr additive="base">
                                        <p:cTn id="106" dur="500"/>
                                        <p:tgtEl>
                                          <p:spTgt spid="90"/>
                                        </p:tgtEl>
                                        <p:attrNameLst>
                                          <p:attrName>ppt_y</p:attrName>
                                        </p:attrNameLst>
                                      </p:cBhvr>
                                      <p:tavLst>
                                        <p:tav tm="0">
                                          <p:val>
                                            <p:strVal val="#ppt_y+#ppt_h*1.125000"/>
                                          </p:val>
                                        </p:tav>
                                        <p:tav tm="100000">
                                          <p:val>
                                            <p:strVal val="#ppt_y"/>
                                          </p:val>
                                        </p:tav>
                                      </p:tavLst>
                                    </p:anim>
                                    <p:animEffect transition="in" filter="wipe(up)">
                                      <p:cBhvr>
                                        <p:cTn id="107" dur="500"/>
                                        <p:tgtEl>
                                          <p:spTgt spid="90"/>
                                        </p:tgtEl>
                                      </p:cBhvr>
                                    </p:animEffect>
                                  </p:childTnLst>
                                </p:cTn>
                              </p:par>
                              <p:par>
                                <p:cTn id="108" presetID="12" presetClass="entr" presetSubtype="1" fill="hold" grpId="0" nodeType="withEffect">
                                  <p:stCondLst>
                                    <p:cond delay="0"/>
                                  </p:stCondLst>
                                  <p:childTnLst>
                                    <p:set>
                                      <p:cBhvr>
                                        <p:cTn id="109" dur="1" fill="hold">
                                          <p:stCondLst>
                                            <p:cond delay="0"/>
                                          </p:stCondLst>
                                        </p:cTn>
                                        <p:tgtEl>
                                          <p:spTgt spid="91"/>
                                        </p:tgtEl>
                                        <p:attrNameLst>
                                          <p:attrName>style.visibility</p:attrName>
                                        </p:attrNameLst>
                                      </p:cBhvr>
                                      <p:to>
                                        <p:strVal val="visible"/>
                                      </p:to>
                                    </p:set>
                                    <p:anim calcmode="lin" valueType="num">
                                      <p:cBhvr additive="base">
                                        <p:cTn id="110" dur="500"/>
                                        <p:tgtEl>
                                          <p:spTgt spid="91"/>
                                        </p:tgtEl>
                                        <p:attrNameLst>
                                          <p:attrName>ppt_y</p:attrName>
                                        </p:attrNameLst>
                                      </p:cBhvr>
                                      <p:tavLst>
                                        <p:tav tm="0">
                                          <p:val>
                                            <p:strVal val="#ppt_y-#ppt_h*1.125000"/>
                                          </p:val>
                                        </p:tav>
                                        <p:tav tm="100000">
                                          <p:val>
                                            <p:strVal val="#ppt_y"/>
                                          </p:val>
                                        </p:tav>
                                      </p:tavLst>
                                    </p:anim>
                                    <p:animEffect transition="in" filter="wipe(down)">
                                      <p:cBhvr>
                                        <p:cTn id="111" dur="500"/>
                                        <p:tgtEl>
                                          <p:spTgt spid="91"/>
                                        </p:tgtEl>
                                      </p:cBhvr>
                                    </p:animEffect>
                                  </p:childTnLst>
                                </p:cTn>
                              </p:par>
                            </p:childTnLst>
                          </p:cTn>
                        </p:par>
                        <p:par>
                          <p:cTn id="112" fill="hold">
                            <p:stCondLst>
                              <p:cond delay="8350"/>
                            </p:stCondLst>
                            <p:childTnLst>
                              <p:par>
                                <p:cTn id="113" presetID="18" presetClass="entr" presetSubtype="12" fill="hold" nodeType="afterEffect">
                                  <p:stCondLst>
                                    <p:cond delay="0"/>
                                  </p:stCondLst>
                                  <p:childTnLst>
                                    <p:set>
                                      <p:cBhvr>
                                        <p:cTn id="114" dur="1" fill="hold">
                                          <p:stCondLst>
                                            <p:cond delay="0"/>
                                          </p:stCondLst>
                                        </p:cTn>
                                        <p:tgtEl>
                                          <p:spTgt spid="65"/>
                                        </p:tgtEl>
                                        <p:attrNameLst>
                                          <p:attrName>style.visibility</p:attrName>
                                        </p:attrNameLst>
                                      </p:cBhvr>
                                      <p:to>
                                        <p:strVal val="visible"/>
                                      </p:to>
                                    </p:set>
                                    <p:animEffect transition="in" filter="strips(downLeft)">
                                      <p:cBhvr>
                                        <p:cTn id="115" dur="500"/>
                                        <p:tgtEl>
                                          <p:spTgt spid="65"/>
                                        </p:tgtEl>
                                      </p:cBhvr>
                                    </p:animEffect>
                                  </p:childTnLst>
                                </p:cTn>
                              </p:par>
                            </p:childTnLst>
                          </p:cTn>
                        </p:par>
                        <p:par>
                          <p:cTn id="116" fill="hold">
                            <p:stCondLst>
                              <p:cond delay="8850"/>
                            </p:stCondLst>
                            <p:childTnLst>
                              <p:par>
                                <p:cTn id="117" presetID="53" presetClass="entr" presetSubtype="0" fill="hold" grpId="0" nodeType="afterEffect">
                                  <p:stCondLst>
                                    <p:cond delay="0"/>
                                  </p:stCondLst>
                                  <p:childTnLst>
                                    <p:set>
                                      <p:cBhvr>
                                        <p:cTn id="118" dur="1" fill="hold">
                                          <p:stCondLst>
                                            <p:cond delay="0"/>
                                          </p:stCondLst>
                                        </p:cTn>
                                        <p:tgtEl>
                                          <p:spTgt spid="78"/>
                                        </p:tgtEl>
                                        <p:attrNameLst>
                                          <p:attrName>style.visibility</p:attrName>
                                        </p:attrNameLst>
                                      </p:cBhvr>
                                      <p:to>
                                        <p:strVal val="visible"/>
                                      </p:to>
                                    </p:set>
                                    <p:anim calcmode="lin" valueType="num">
                                      <p:cBhvr>
                                        <p:cTn id="119" dur="500" fill="hold"/>
                                        <p:tgtEl>
                                          <p:spTgt spid="78"/>
                                        </p:tgtEl>
                                        <p:attrNameLst>
                                          <p:attrName>ppt_w</p:attrName>
                                        </p:attrNameLst>
                                      </p:cBhvr>
                                      <p:tavLst>
                                        <p:tav tm="0">
                                          <p:val>
                                            <p:fltVal val="0"/>
                                          </p:val>
                                        </p:tav>
                                        <p:tav tm="100000">
                                          <p:val>
                                            <p:strVal val="#ppt_w"/>
                                          </p:val>
                                        </p:tav>
                                      </p:tavLst>
                                    </p:anim>
                                    <p:anim calcmode="lin" valueType="num">
                                      <p:cBhvr>
                                        <p:cTn id="120" dur="500" fill="hold"/>
                                        <p:tgtEl>
                                          <p:spTgt spid="78"/>
                                        </p:tgtEl>
                                        <p:attrNameLst>
                                          <p:attrName>ppt_h</p:attrName>
                                        </p:attrNameLst>
                                      </p:cBhvr>
                                      <p:tavLst>
                                        <p:tav tm="0">
                                          <p:val>
                                            <p:fltVal val="0"/>
                                          </p:val>
                                        </p:tav>
                                        <p:tav tm="100000">
                                          <p:val>
                                            <p:strVal val="#ppt_h"/>
                                          </p:val>
                                        </p:tav>
                                      </p:tavLst>
                                    </p:anim>
                                    <p:animEffect transition="in" filter="fade">
                                      <p:cBhvr>
                                        <p:cTn id="121" dur="500"/>
                                        <p:tgtEl>
                                          <p:spTgt spid="78"/>
                                        </p:tgtEl>
                                      </p:cBhvr>
                                    </p:animEffect>
                                  </p:childTnLst>
                                </p:cTn>
                              </p:par>
                            </p:childTnLst>
                          </p:cTn>
                        </p:par>
                        <p:par>
                          <p:cTn id="122" fill="hold">
                            <p:stCondLst>
                              <p:cond delay="9350"/>
                            </p:stCondLst>
                            <p:childTnLst>
                              <p:par>
                                <p:cTn id="123" presetID="10" presetClass="entr" presetSubtype="0" fill="hold" grpId="0" nodeType="afterEffect">
                                  <p:stCondLst>
                                    <p:cond delay="0"/>
                                  </p:stCondLst>
                                  <p:childTnLst>
                                    <p:set>
                                      <p:cBhvr>
                                        <p:cTn id="124" dur="1" fill="hold">
                                          <p:stCondLst>
                                            <p:cond delay="0"/>
                                          </p:stCondLst>
                                        </p:cTn>
                                        <p:tgtEl>
                                          <p:spTgt spid="77"/>
                                        </p:tgtEl>
                                        <p:attrNameLst>
                                          <p:attrName>style.visibility</p:attrName>
                                        </p:attrNameLst>
                                      </p:cBhvr>
                                      <p:to>
                                        <p:strVal val="visible"/>
                                      </p:to>
                                    </p:set>
                                    <p:animEffect transition="in" filter="fade">
                                      <p:cBhvr>
                                        <p:cTn id="125" dur="500"/>
                                        <p:tgtEl>
                                          <p:spTgt spid="77"/>
                                        </p:tgtEl>
                                      </p:cBhvr>
                                    </p:animEffect>
                                  </p:childTnLst>
                                </p:cTn>
                              </p:par>
                              <p:par>
                                <p:cTn id="126" presetID="12" presetClass="entr" presetSubtype="2" fill="hold" nodeType="withEffect">
                                  <p:stCondLst>
                                    <p:cond delay="0"/>
                                  </p:stCondLst>
                                  <p:childTnLst>
                                    <p:set>
                                      <p:cBhvr>
                                        <p:cTn id="127" dur="1" fill="hold">
                                          <p:stCondLst>
                                            <p:cond delay="0"/>
                                          </p:stCondLst>
                                        </p:cTn>
                                        <p:tgtEl>
                                          <p:spTgt spid="79"/>
                                        </p:tgtEl>
                                        <p:attrNameLst>
                                          <p:attrName>style.visibility</p:attrName>
                                        </p:attrNameLst>
                                      </p:cBhvr>
                                      <p:to>
                                        <p:strVal val="visible"/>
                                      </p:to>
                                    </p:set>
                                    <p:animEffect transition="in" filter="slide(fromRight)">
                                      <p:cBhvr>
                                        <p:cTn id="128" dur="500"/>
                                        <p:tgtEl>
                                          <p:spTgt spid="79"/>
                                        </p:tgtEl>
                                      </p:cBhvr>
                                    </p:animEffect>
                                  </p:childTnLst>
                                </p:cTn>
                              </p:par>
                            </p:childTnLst>
                          </p:cTn>
                        </p:par>
                        <p:par>
                          <p:cTn id="129" fill="hold">
                            <p:stCondLst>
                              <p:cond delay="9850"/>
                            </p:stCondLst>
                            <p:childTnLst>
                              <p:par>
                                <p:cTn id="130" presetID="12" presetClass="entr" presetSubtype="4" fill="hold" grpId="0" nodeType="afterEffect">
                                  <p:stCondLst>
                                    <p:cond delay="0"/>
                                  </p:stCondLst>
                                  <p:childTnLst>
                                    <p:set>
                                      <p:cBhvr>
                                        <p:cTn id="131" dur="1" fill="hold">
                                          <p:stCondLst>
                                            <p:cond delay="0"/>
                                          </p:stCondLst>
                                        </p:cTn>
                                        <p:tgtEl>
                                          <p:spTgt spid="82"/>
                                        </p:tgtEl>
                                        <p:attrNameLst>
                                          <p:attrName>style.visibility</p:attrName>
                                        </p:attrNameLst>
                                      </p:cBhvr>
                                      <p:to>
                                        <p:strVal val="visible"/>
                                      </p:to>
                                    </p:set>
                                    <p:anim calcmode="lin" valueType="num">
                                      <p:cBhvr additive="base">
                                        <p:cTn id="132" dur="500"/>
                                        <p:tgtEl>
                                          <p:spTgt spid="82"/>
                                        </p:tgtEl>
                                        <p:attrNameLst>
                                          <p:attrName>ppt_y</p:attrName>
                                        </p:attrNameLst>
                                      </p:cBhvr>
                                      <p:tavLst>
                                        <p:tav tm="0">
                                          <p:val>
                                            <p:strVal val="#ppt_y+#ppt_h*1.125000"/>
                                          </p:val>
                                        </p:tav>
                                        <p:tav tm="100000">
                                          <p:val>
                                            <p:strVal val="#ppt_y"/>
                                          </p:val>
                                        </p:tav>
                                      </p:tavLst>
                                    </p:anim>
                                    <p:animEffect transition="in" filter="wipe(up)">
                                      <p:cBhvr>
                                        <p:cTn id="133" dur="500"/>
                                        <p:tgtEl>
                                          <p:spTgt spid="82"/>
                                        </p:tgtEl>
                                      </p:cBhvr>
                                    </p:animEffect>
                                  </p:childTnLst>
                                </p:cTn>
                              </p:par>
                              <p:par>
                                <p:cTn id="134" presetID="12" presetClass="entr" presetSubtype="1" fill="hold" grpId="0" nodeType="withEffect">
                                  <p:stCondLst>
                                    <p:cond delay="0"/>
                                  </p:stCondLst>
                                  <p:childTnLst>
                                    <p:set>
                                      <p:cBhvr>
                                        <p:cTn id="135" dur="1" fill="hold">
                                          <p:stCondLst>
                                            <p:cond delay="0"/>
                                          </p:stCondLst>
                                        </p:cTn>
                                        <p:tgtEl>
                                          <p:spTgt spid="83"/>
                                        </p:tgtEl>
                                        <p:attrNameLst>
                                          <p:attrName>style.visibility</p:attrName>
                                        </p:attrNameLst>
                                      </p:cBhvr>
                                      <p:to>
                                        <p:strVal val="visible"/>
                                      </p:to>
                                    </p:set>
                                    <p:anim calcmode="lin" valueType="num">
                                      <p:cBhvr additive="base">
                                        <p:cTn id="136" dur="500"/>
                                        <p:tgtEl>
                                          <p:spTgt spid="83"/>
                                        </p:tgtEl>
                                        <p:attrNameLst>
                                          <p:attrName>ppt_y</p:attrName>
                                        </p:attrNameLst>
                                      </p:cBhvr>
                                      <p:tavLst>
                                        <p:tav tm="0">
                                          <p:val>
                                            <p:strVal val="#ppt_y-#ppt_h*1.125000"/>
                                          </p:val>
                                        </p:tav>
                                        <p:tav tm="100000">
                                          <p:val>
                                            <p:strVal val="#ppt_y"/>
                                          </p:val>
                                        </p:tav>
                                      </p:tavLst>
                                    </p:anim>
                                    <p:animEffect transition="in" filter="wipe(down)">
                                      <p:cBhvr>
                                        <p:cTn id="137"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53" grpId="0" animBg="1"/>
      <p:bldP spid="54" grpId="0" animBg="1"/>
      <p:bldP spid="58" grpId="0" animBg="1"/>
      <p:bldP spid="59" grpId="0" animBg="1"/>
      <p:bldP spid="67" grpId="0" animBg="1"/>
      <p:bldP spid="68" grpId="0" animBg="1"/>
      <p:bldP spid="72" grpId="0" animBg="1"/>
      <p:bldP spid="73" grpId="0" animBg="1"/>
      <p:bldP spid="77" grpId="0" animBg="1"/>
      <p:bldP spid="78" grpId="0" animBg="1"/>
      <p:bldP spid="82" grpId="0"/>
      <p:bldP spid="83" grpId="0"/>
      <p:bldP spid="84" grpId="0"/>
      <p:bldP spid="85" grpId="0"/>
      <p:bldP spid="86" grpId="0"/>
      <p:bldP spid="87" grpId="0"/>
      <p:bldP spid="88" grpId="0"/>
      <p:bldP spid="89" grpId="0"/>
      <p:bldP spid="90" grpId="0"/>
      <p:bldP spid="91"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l="-1000" r="-1000"/>
          </a:stretch>
        </a:blipFill>
        <a:effectLst/>
      </p:bgPr>
    </p:bg>
    <p:spTree>
      <p:nvGrpSpPr>
        <p:cNvPr id="1" name=""/>
        <p:cNvGrpSpPr/>
        <p:nvPr/>
      </p:nvGrpSpPr>
      <p:grpSpPr>
        <a:xfrm>
          <a:off x="0" y="0"/>
          <a:ext cx="0" cy="0"/>
          <a:chOff x="0" y="0"/>
          <a:chExt cx="0" cy="0"/>
        </a:xfrm>
      </p:grpSpPr>
      <p:sp>
        <p:nvSpPr>
          <p:cNvPr id="48" name="矩形 47"/>
          <p:cNvSpPr/>
          <p:nvPr/>
        </p:nvSpPr>
        <p:spPr>
          <a:xfrm>
            <a:off x="2411760" y="1779662"/>
            <a:ext cx="4293466" cy="900236"/>
          </a:xfrm>
          <a:prstGeom prst="rect">
            <a:avLst/>
          </a:prstGeom>
          <a:ln>
            <a:noFill/>
          </a:ln>
        </p:spPr>
        <p:txBody>
          <a:bodyPr wrap="none" lIns="68571" tIns="34285" rIns="68571" bIns="34285">
            <a:spAutoFit/>
          </a:bodyPr>
          <a:lstStyle/>
          <a:p>
            <a:pPr algn="r"/>
            <a:r>
              <a:rPr lang="zh-CN" altLang="en-US" sz="5400" dirty="0">
                <a:solidFill>
                  <a:srgbClr val="333F50"/>
                </a:solidFill>
                <a:cs typeface="+mn-ea"/>
                <a:sym typeface="+mn-lt"/>
              </a:rPr>
              <a:t>感谢您的观看</a:t>
            </a:r>
            <a:endParaRPr lang="en-US" altLang="zh-CN" sz="5400" dirty="0">
              <a:solidFill>
                <a:srgbClr val="333F50"/>
              </a:solidFill>
              <a:cs typeface="+mn-ea"/>
              <a:sym typeface="+mn-lt"/>
            </a:endParaRPr>
          </a:p>
        </p:txBody>
      </p:sp>
      <p:sp>
        <p:nvSpPr>
          <p:cNvPr id="2" name="矩形 1"/>
          <p:cNvSpPr/>
          <p:nvPr/>
        </p:nvSpPr>
        <p:spPr>
          <a:xfrm>
            <a:off x="1331640" y="1275606"/>
            <a:ext cx="6336704" cy="1656184"/>
          </a:xfrm>
          <a:prstGeom prst="rect">
            <a:avLst/>
          </a:prstGeom>
          <a:noFill/>
          <a:ln w="38100">
            <a:solidFill>
              <a:srgbClr val="EA18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2555776" y="771550"/>
            <a:ext cx="864096" cy="864096"/>
          </a:xfrm>
          <a:prstGeom prst="ellipse">
            <a:avLst/>
          </a:prstGeom>
          <a:solidFill>
            <a:srgbClr val="EA1831"/>
          </a:solidFill>
          <a:ln>
            <a:solidFill>
              <a:srgbClr val="EA18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gency FB" panose="020B0503020202020204" pitchFamily="34" charset="0"/>
                <a:cs typeface="+mn-ea"/>
                <a:sym typeface="+mn-lt"/>
              </a:rPr>
              <a:t>2</a:t>
            </a:r>
            <a:endParaRPr lang="zh-CN" altLang="en-US" sz="6000" dirty="0">
              <a:latin typeface="Agency FB" panose="020B0503020202020204" pitchFamily="34" charset="0"/>
              <a:cs typeface="+mn-ea"/>
              <a:sym typeface="+mn-lt"/>
            </a:endParaRPr>
          </a:p>
        </p:txBody>
      </p:sp>
      <p:sp>
        <p:nvSpPr>
          <p:cNvPr id="8" name="椭圆 7"/>
          <p:cNvSpPr/>
          <p:nvPr/>
        </p:nvSpPr>
        <p:spPr>
          <a:xfrm>
            <a:off x="3563888" y="771550"/>
            <a:ext cx="864096" cy="864096"/>
          </a:xfrm>
          <a:prstGeom prst="ellipse">
            <a:avLst/>
          </a:prstGeom>
          <a:solidFill>
            <a:srgbClr val="EA1831"/>
          </a:solidFill>
          <a:ln>
            <a:solidFill>
              <a:srgbClr val="EA18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gency FB" panose="020B0503020202020204" pitchFamily="34" charset="0"/>
                <a:cs typeface="+mn-ea"/>
                <a:sym typeface="+mn-lt"/>
              </a:rPr>
              <a:t>0</a:t>
            </a:r>
            <a:endParaRPr lang="zh-CN" altLang="en-US" sz="6000" dirty="0">
              <a:latin typeface="Agency FB" panose="020B0503020202020204" pitchFamily="34" charset="0"/>
              <a:cs typeface="+mn-ea"/>
              <a:sym typeface="+mn-lt"/>
            </a:endParaRPr>
          </a:p>
        </p:txBody>
      </p:sp>
      <p:sp>
        <p:nvSpPr>
          <p:cNvPr id="9" name="椭圆 8"/>
          <p:cNvSpPr/>
          <p:nvPr/>
        </p:nvSpPr>
        <p:spPr>
          <a:xfrm>
            <a:off x="4644008" y="771550"/>
            <a:ext cx="864096" cy="864096"/>
          </a:xfrm>
          <a:prstGeom prst="ellipse">
            <a:avLst/>
          </a:prstGeom>
          <a:solidFill>
            <a:srgbClr val="EA1831"/>
          </a:solidFill>
          <a:ln>
            <a:solidFill>
              <a:srgbClr val="EA18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smtClean="0">
                <a:latin typeface="Agency FB" panose="020B0503020202020204" pitchFamily="34" charset="0"/>
                <a:cs typeface="+mn-ea"/>
                <a:sym typeface="+mn-lt"/>
              </a:rPr>
              <a:t>3</a:t>
            </a:r>
            <a:endParaRPr lang="zh-CN" altLang="en-US" sz="6000" dirty="0">
              <a:latin typeface="Agency FB" panose="020B0503020202020204" pitchFamily="34" charset="0"/>
              <a:cs typeface="+mn-ea"/>
              <a:sym typeface="+mn-lt"/>
            </a:endParaRPr>
          </a:p>
        </p:txBody>
      </p:sp>
      <p:sp>
        <p:nvSpPr>
          <p:cNvPr id="10" name="椭圆 9"/>
          <p:cNvSpPr/>
          <p:nvPr/>
        </p:nvSpPr>
        <p:spPr>
          <a:xfrm>
            <a:off x="5724128" y="771550"/>
            <a:ext cx="864096" cy="864096"/>
          </a:xfrm>
          <a:prstGeom prst="ellipse">
            <a:avLst/>
          </a:prstGeom>
          <a:solidFill>
            <a:srgbClr val="EA1831"/>
          </a:solidFill>
          <a:ln>
            <a:solidFill>
              <a:srgbClr val="EA18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gency FB" panose="020B0503020202020204" pitchFamily="34" charset="0"/>
                <a:cs typeface="+mn-ea"/>
                <a:sym typeface="+mn-lt"/>
              </a:rPr>
              <a:t>0</a:t>
            </a:r>
            <a:endParaRPr lang="zh-CN" altLang="en-US" sz="6000" dirty="0">
              <a:latin typeface="Agency FB" panose="020B0503020202020204" pitchFamily="34" charset="0"/>
              <a:cs typeface="+mn-ea"/>
              <a:sym typeface="+mn-lt"/>
            </a:endParaRPr>
          </a:p>
        </p:txBody>
      </p:sp>
      <p:sp>
        <p:nvSpPr>
          <p:cNvPr id="44" name="Rectangle 4"/>
          <p:cNvSpPr txBox="1">
            <a:spLocks noChangeArrowheads="1"/>
          </p:cNvSpPr>
          <p:nvPr/>
        </p:nvSpPr>
        <p:spPr>
          <a:xfrm>
            <a:off x="3851920" y="2787774"/>
            <a:ext cx="1422680" cy="322659"/>
          </a:xfrm>
          <a:prstGeom prst="rect">
            <a:avLst/>
          </a:prstGeom>
          <a:solidFill>
            <a:srgbClr val="F8F8F8"/>
          </a:solidFill>
        </p:spPr>
        <p:txBody>
          <a:bodyPr vert="horz" lIns="91440" tIns="45720" rIns="91440" bIns="45720" rtlCol="0" anchor="ct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400" dirty="0">
                <a:solidFill>
                  <a:srgbClr val="333F50"/>
                </a:solidFill>
                <a:cs typeface="+mn-ea"/>
                <a:sym typeface="+mn-lt"/>
              </a:rPr>
              <a:t>汇报</a:t>
            </a:r>
            <a:r>
              <a:rPr lang="zh-CN" altLang="en-US" sz="1400">
                <a:solidFill>
                  <a:srgbClr val="333F50"/>
                </a:solidFill>
                <a:cs typeface="+mn-ea"/>
                <a:sym typeface="+mn-lt"/>
              </a:rPr>
              <a:t>人</a:t>
            </a:r>
            <a:r>
              <a:rPr lang="zh-CN" altLang="en-US" sz="1400" smtClean="0">
                <a:solidFill>
                  <a:srgbClr val="333F50"/>
                </a:solidFill>
                <a:cs typeface="+mn-ea"/>
                <a:sym typeface="+mn-lt"/>
              </a:rPr>
              <a:t>：</a:t>
            </a:r>
            <a:r>
              <a:rPr lang="en-US" altLang="zh-CN" sz="1400" smtClean="0">
                <a:solidFill>
                  <a:srgbClr val="333F50"/>
                </a:solidFill>
                <a:cs typeface="+mn-ea"/>
                <a:sym typeface="+mn-lt"/>
              </a:rPr>
              <a:t>PPT</a:t>
            </a:r>
            <a:endParaRPr lang="zh-CN" altLang="en-US" sz="1400" dirty="0">
              <a:solidFill>
                <a:srgbClr val="333F50"/>
              </a:solidFill>
              <a:cs typeface="+mn-ea"/>
              <a:sym typeface="+mn-lt"/>
            </a:endParaRPr>
          </a:p>
        </p:txBody>
      </p:sp>
    </p:spTree>
    <p:extLst>
      <p:ext uri="{BB962C8B-B14F-4D97-AF65-F5344CB8AC3E}">
        <p14:creationId xmlns:p14="http://schemas.microsoft.com/office/powerpoint/2010/main" val="3432920888"/>
      </p:ext>
    </p:extLst>
  </p:cSld>
  <p:clrMapOvr>
    <a:masterClrMapping/>
  </p:clrMapOvr>
  <mc:AlternateContent xmlns:mc="http://schemas.openxmlformats.org/markup-compatibility/2006" xmlns:p14="http://schemas.microsoft.com/office/powerpoint/2010/main">
    <mc:Choice Requires="p14">
      <p:transition p14:dur="10" advClick="0" advTm="0">
        <p:fade/>
      </p:transition>
    </mc:Choice>
    <mc:Fallback xmlns="">
      <p:transition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fltVal val="0"/>
                                          </p:val>
                                        </p:tav>
                                        <p:tav tm="100000">
                                          <p:val>
                                            <p:strVal val="#ppt_w"/>
                                          </p:val>
                                        </p:tav>
                                      </p:tavLst>
                                    </p:anim>
                                    <p:anim calcmode="lin" valueType="num">
                                      <p:cBhvr>
                                        <p:cTn id="26" dur="500" fill="hold"/>
                                        <p:tgtEl>
                                          <p:spTgt spid="10"/>
                                        </p:tgtEl>
                                        <p:attrNameLst>
                                          <p:attrName>ppt_h</p:attrName>
                                        </p:attrNameLst>
                                      </p:cBhvr>
                                      <p:tavLst>
                                        <p:tav tm="0">
                                          <p:val>
                                            <p:fltVal val="0"/>
                                          </p:val>
                                        </p:tav>
                                        <p:tav tm="100000">
                                          <p:val>
                                            <p:strVal val="#ppt_h"/>
                                          </p:val>
                                        </p:tav>
                                      </p:tavLst>
                                    </p:anim>
                                    <p:animEffect transition="in" filter="fade">
                                      <p:cBhvr>
                                        <p:cTn id="27" dur="500"/>
                                        <p:tgtEl>
                                          <p:spTgt spid="10"/>
                                        </p:tgtEl>
                                      </p:cBhvr>
                                    </p:animEffect>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fade">
                                      <p:cBhvr>
                                        <p:cTn id="31" dur="1000"/>
                                        <p:tgtEl>
                                          <p:spTgt spid="48"/>
                                        </p:tgtEl>
                                      </p:cBhvr>
                                    </p:animEffect>
                                    <p:anim calcmode="lin" valueType="num">
                                      <p:cBhvr>
                                        <p:cTn id="32" dur="1000" fill="hold"/>
                                        <p:tgtEl>
                                          <p:spTgt spid="48"/>
                                        </p:tgtEl>
                                        <p:attrNameLst>
                                          <p:attrName>ppt_x</p:attrName>
                                        </p:attrNameLst>
                                      </p:cBhvr>
                                      <p:tavLst>
                                        <p:tav tm="0">
                                          <p:val>
                                            <p:strVal val="#ppt_x"/>
                                          </p:val>
                                        </p:tav>
                                        <p:tav tm="100000">
                                          <p:val>
                                            <p:strVal val="#ppt_x"/>
                                          </p:val>
                                        </p:tav>
                                      </p:tavLst>
                                    </p:anim>
                                    <p:anim calcmode="lin" valueType="num">
                                      <p:cBhvr>
                                        <p:cTn id="33" dur="1000" fill="hold"/>
                                        <p:tgtEl>
                                          <p:spTgt spid="48"/>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53" presetClass="entr" presetSubtype="16" fill="hold" grpId="0" nodeType="afterEffect">
                                  <p:stCondLst>
                                    <p:cond delay="0"/>
                                  </p:stCondLst>
                                  <p:iterate type="lt">
                                    <p:tmPct val="7000"/>
                                  </p:iterate>
                                  <p:childTnLst>
                                    <p:set>
                                      <p:cBhvr>
                                        <p:cTn id="36" dur="1" fill="hold">
                                          <p:stCondLst>
                                            <p:cond delay="0"/>
                                          </p:stCondLst>
                                        </p:cTn>
                                        <p:tgtEl>
                                          <p:spTgt spid="44"/>
                                        </p:tgtEl>
                                        <p:attrNameLst>
                                          <p:attrName>style.visibility</p:attrName>
                                        </p:attrNameLst>
                                      </p:cBhvr>
                                      <p:to>
                                        <p:strVal val="visible"/>
                                      </p:to>
                                    </p:set>
                                    <p:anim calcmode="lin" valueType="num">
                                      <p:cBhvr>
                                        <p:cTn id="37" dur="500" fill="hold"/>
                                        <p:tgtEl>
                                          <p:spTgt spid="44"/>
                                        </p:tgtEl>
                                        <p:attrNameLst>
                                          <p:attrName>ppt_w</p:attrName>
                                        </p:attrNameLst>
                                      </p:cBhvr>
                                      <p:tavLst>
                                        <p:tav tm="0">
                                          <p:val>
                                            <p:fltVal val="0"/>
                                          </p:val>
                                        </p:tav>
                                        <p:tav tm="100000">
                                          <p:val>
                                            <p:strVal val="#ppt_w"/>
                                          </p:val>
                                        </p:tav>
                                      </p:tavLst>
                                    </p:anim>
                                    <p:anim calcmode="lin" valueType="num">
                                      <p:cBhvr>
                                        <p:cTn id="38" dur="500" fill="hold"/>
                                        <p:tgtEl>
                                          <p:spTgt spid="44"/>
                                        </p:tgtEl>
                                        <p:attrNameLst>
                                          <p:attrName>ppt_h</p:attrName>
                                        </p:attrNameLst>
                                      </p:cBhvr>
                                      <p:tavLst>
                                        <p:tav tm="0">
                                          <p:val>
                                            <p:fltVal val="0"/>
                                          </p:val>
                                        </p:tav>
                                        <p:tav tm="100000">
                                          <p:val>
                                            <p:strVal val="#ppt_h"/>
                                          </p:val>
                                        </p:tav>
                                      </p:tavLst>
                                    </p:anim>
                                    <p:animEffect transition="in" filter="fade">
                                      <p:cBhvr>
                                        <p:cTn id="3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 grpId="0" animBg="1"/>
      <p:bldP spid="8" grpId="0" animBg="1"/>
      <p:bldP spid="9" grpId="0" animBg="1"/>
      <p:bldP spid="10" grpId="0" animBg="1"/>
      <p:bldP spid="4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A880CE6-58D2-47A3-AE77-0C47473E0BFD"/>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Content List"/>
  <p:tag name="ISPRING_PLAYERS_CUSTOMIZATION" val="UEsDBBQAAgAIACqGsUg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AqhrFI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CqGsUi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KoaxSC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KoaxSG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KoaxSD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KoaxSJ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KoaxSL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K4axSAXZichKDQAA1SEAABcAAAB1bml2ZXJzYWwvdW5pdmVyc2FsLnBuZ+2a+VdS6/rAqdNpVvNU15xLvXmuOZQnp+NAmROna6UNZk61zLxhgqhoKGLTdUiJopaWiZ6sk+KAqZm6EbBDSR5E6jig4lBxFAXBgRAVkbupzr1r3fVd3z/gLn5gb57ns9/9Ps+73+d5n/1C7rEj/jobjTZCIBAdWIBPMASyBgaBfINcvxbU7Gq6MQGeViUF+3tDKF0mk6CwJvZg4EEIpI6wafnct6C8ISEgNAkC0WVqPqtYyIrzYDs4zOfgicuRkuGjebbyAdYHWdHc6rnV9Trn9ev1U78jntz8/fe7cy7o5+8MWPOuevNPOectLV79c+3W9Tt8bm8pM1Zf+Vn69/0bVNjpLpn7IulHxafSBxc9jydtD/9UTKmUUkRSt4hSSmVL3YMsLlSNla0op5EjGYrhmqZRnDFo0lknP1nFSpDpeTOEH1EPuvyMZKjR1lRm558zhnmpPnWneIOKK41V9vV4qyjsrK/7KlBuQwdl/OFner0bvwaUmu0rCUML4ij14K1/ixN+4DdIuIvFBvB0IMdKI+0iao43AlaDxy1aoAVaoAVaoAVaoAVaoAVaoAVaoAVaoAVaoAVa8L8HUAJz9QJLs2X6HtgK02i8rTRbiuvvaPYOd/p8p9lu3PL/g4/hd/5o4HrxWz/9fvihdSk2UfbGknAJtywwH0WJUL2CKlYooSlMF7yyDzmSJXlhXnszbXmsiaGSBPFbnOI5P4xPI5SVFazM3yTLjy07/M0znmNmXq7jr0svr2SFEahhZpqmYppihBrNGGLkDHbVxIgLMKe6wxvjFw71JKW9mTMXTwTMDSVxG/VmjoSALUryljhIXEMvPgxQryhdpulKaTxP/UEvs99j9tXWMK6Xcipe4EZqGkkTjwOZi2OFSEMXqIPTsAfiFHfgvlRAgNJjhppX3grl1bw3MUMs+qRZxqd3JDYmKInGyFc/mbJbC2nzkscsGn3TMdP5A/c527PqIoDh/VzCZ4/s+jgRkHhy0wlPKQJjX+bszJjFIy+5eFBnD6eOZijieSfPksVx11ux4rDRwUj7csF++HCICRm9wjRfmbnwPXnLvpK8OdI0VtjZdlLWG8MJ68aj5EDFzDFBO1fWSpI6JRoq6uKAM32AKs2Ot4ChsxNFnm9FLyQam6rpAelTdaxBLiHudztl9cPYQJEbvdMhkHDLavg6YAOMudUOVlTje4FqfBeiKDT+bKrxs0ZhW+u5M03oNxIUqnFE+P5YetCJHeTSwl2Prp32DJEn/bNmthj/xvFpFY/Z31BRxmzlsVwYixzn55tjaX5d6eaNmwXCiO5eRwJPRrboCKlbN0ie/8s3kPfwSs9bVC4+rvuzIfGiFmmBysOHmGSU/VcTIye4ZfrIW888Txj9R3mxbSn15gZ0S36IXNbPfuzdnrNtu3H7/phWM5sDtoqN5MzpNAQ3DV+s8BIJ00jSh4hXxEWAPX9y6mrKTdprCKS5SBS+fTi23UlUkNnHaXButEsIFVrrw+z/celZiuCCPFC1HIgrd+5kjWwsjlQM4QPqN6+Vyxz339un2otoeIiLuuEqdkp8p3RNBjII0xaAQvC3ZIUOpE0enB1ZvehhdXj4x/toWXWQaUq3nbrOh7jJyLh6uHkg0RJ9yrjdKXLnIhzNHeYZwgC+g0XHB0C5FvI+LVSW+5P7l3YnVQ8ECFOTQ1YtP9e9HMQbi7bcbHhKPhAsvDbR5fvyYu+uH5LuF3FhwTzCIfhv2CPE0ECobsjfBNhd6OHmmnM8N1gKzc8+zTz7iDUYxgm9tNl2Y4nwlZO4jwmOK2cEK+OkeJqI4vKs2B/eogze2XF9Tb+D2VwplpefjGOmF+9NOo1oTTRqLNnzl3zh05I8fW8b7x5ZsH7cjWr9QFHiqxuYEoDk5nXi/n1haNbNATrvDUb6OLKQ5VHgbkdsnfttj0ROxVl/GZAEEaPicrmo77WmZ/ulQgdf4qZKna66WUzB2CNdpmvnhYujEhQGHsH7YBvjc2cf5ddXO0LSkfli4damW1ccnz4spervFy0BQ9t3ijDTFAchjQBw9CN1MbZUb44veprV0OPQyFCrpmPpCi5A/9rpHagiLOqtnUoUwgDc6F57uAKcgjoaj1tkRyFws3lRUzTS3LKMO9qKX8KUlPfE9zYD4bf45WEGDYiSDFFdj2MXD886zQ5SU8YqMlPh2BrGEiaS8AuiiVLLVck8DgtDDZi+XUctiBBrHs3cXZ43I+NC1erUFQnDYJx9JHUUAqmOIuWVKbGXKxqy9DeKkkShTD6SQVOkiA63GUG9xPaKy4vvr+u94BEgqHxERieAmTdkmtjYhHfy8A7O1EftIQcqHxVgbJHf3jVqX+p36lH17heiR2R3c6zaOkC3z/GeFSPoU5/9BWiyLndJLDO6Z6/z0OHXdxYBfdi4jmKjUSluaXJ+Sd8Ffh8ZO8nNXJGlFGEc8EVNWRv/KnueLerrAB9K6b6eOby466ZVNDa28zg74tF5n7KYzUbiVB7gTkiLTxafN7izxrVFqnKdMmpfkNZ3D7tAIOIUw0zO06yxtUv91Mc4qQUMI2nkgb4kHGNSdFR1qa9NfPxuT+oy3XyajlwY9lB2Mk+Py3yIjn2C+7gWXTbZAkZzBtD1eQGri8MVOJMUnWhs6sCk1BhyBS32MjCryhq8X4uXO370lyweEwjxC4NvHNgX2yXJTJO17SPWAuxuSwtbvZduJ77cvecY+wyhpqB2ftl1D9E2O2Zix7mKLAz33gDYz2Rfh71Fh26mkj/qfNRT3jP/7b4qMTzcRS+B+l8u9WXYe/SFMl0nJ/pzzK8+zrq5Du1FHPQrRpZTavGqgdbCNzl70KGyvmPZj/NnWV8Hz0iEIoxRxjz2EDvZofCWcX6RXgN5VtZ80Cp3LGGiOW+ioPz4qieR1dCFl3rOUOUA15kAXVmwM8MtfOB4KoYaSH62V1Vg+ngWt0NA/Tpx+JYEj99xzh5+OrISK8s1m6MtcVP6jtdeOq7veYY8lOn1aNK158Kiwdlb72ruhrpwvZzyx3YIg8iZvL19nAWFR1T56sM6lns5wmjD9iXaVEBwLR5BmrIg2mLnOqwfmqsm/Plbgh16GjxUn7r5F+GDReVUu/eMzzacPuISlaLJRmeHIzPkvfMNH/bB+xuv0vOtYkx2NyyLnbMvTXDTnxSj1//2CEA7iscHyrPqTGQlO51MtsLgekVG8EE3XfwhfNZxX+LXqXP+0fy2FnA5Hdz7O/liXIn0xRW1aIRACvqDtZdgrDYrJEnpqyCnGWAVUK8Cg8UoJf7n1DvnTWyOM9evc0rO5tsi06cOBjMTkfei0eJoMFcf1ZFFU+JH99ladrTmH/K9fQbaaP+TKlyWP0Zp24+gFlsQe+LKwsyVOVZ3wdU6Ln0Hx/HGlIw2nYGUfcxzQKzMFTISXrfO/LqJz6x0DVNdE484sCZGCLHkqNuPT6QK/swhSxnzA7FCr9mLZLwsoq7MaytvP5tx4LixCq3KsZbLQscXbYzyxf4HXGu/BC+Z1Rhuju4PjIDOrybPRhsWwIvOgNfNzRSh3BvtPCnGYkXZy39U8LxpuwF5HSHAkby1vs8toED/SckQLyozowoXeUs9eTQTwEw8yh7EJ0ixETvenxpWju0YVqIKl345xbCiov6dVWe63Kefl+rzKJ8zVmO6jOPCR6Nyau2IWFNg7EGGWjk6isvzXHe7MpKNFwGIkqcpgkVpKiOdnxyuE7HtzxvPbvu89CxdnvylcJCbG9dXkw1OqCJwYiZJ0lzvBTi2KKVUZK75L/wKe/YkXSVBNnWjhOIySJPoy6iVv9WEDo8dTfDsw50Kr0KYgmPRV7lSxMHoNRj6EHMDEj3RQVfC0NOF0cnTrOMTmhAXjz0meAFvF2GUoi/Xi8BKLY73cp8PEZbaHEi6fr4liObhkMuMp7yw35hQJVUl5td+hJIBgmauNONExdv+s3T7IVtn/ajLrO9gu+XlWOrWppUVBYPRcjAC6sDi5YaJj67iGo+Em/7pMzr8rKKk9e8GnvNbwFyzaON1fWQDEFMKrrmcGMQmE1MYRYQ4nI1lL7OgKyjqweb8ncohNC/iYZR6iSdZ65r6AqqaPNr07SoEepqmeAF6VZxWyAIkX02jw2vVUpngTI+bKzBW0rt/uDUuiItqGhKik61aKp2kb+s/tX2jd0kT/c5ZyV9DL1O00HZ82fpkE8aQZbYa8swrDgrt2MVviRt5PL4tqsAMtOlj3tT97QrNj//cwLm7pctP8BbM7qNQGunp0xoMwAeL9Pfik1EVNfvumQAkat+xE+zkmw6HwRJu7MTo+tJfMfQYykSQ0JrM3CxKNAzArchKkXqHKlCrwbq+jSSxiWeafeyXDInpyyzXEKsWe03sczTPSNXd1gBQ2tEyTdUecvf/ehsoVS/Huq/+/DpQ4ZUoYDswLvlrxHCDXn/EshCqvvgf8ZJj/8PP/zCgVOb1PMNbOS2Lo9Rwa43qdJVoV3SzIQy+oGCoaYtgpA4+0HTQV7bkj76t1nnIUa/KjXsT7L356opGD/M94kPxPnvtX1BLAwQUAAIACAArhrFIKwvAbUoAAABrAAAAGwAAAHVuaXZlcnNhbC91bml2ZXJzYWwucG5nLnhtbLOxr8jNUShLLSrOzM+zVTLUM1Cyt+PlsikoSi3LTC1XqACKGekZQICSQiUqtzwzpSQDKGRgbowQzEjNTM8osVWyMDCFC+oDzQQAUEsBAgAAFAACAAgAKoaxSBUOrShkBAAABxEAAB0AAAAAAAAAAQAAAAAAAAAAAHVuaXZlcnNhbC9jb21tb25fbWVzc2FnZXMubG5nUEsBAgAAFAACAAgAKoaxSAh+CyMpAwAAhgwAACcAAAAAAAAAAQAAAAAAnwQAAHVuaXZlcnNhbC9mbGFzaF9wdWJsaXNoaW5nX3NldHRpbmdzLnhtbFBLAQIAABQAAgAIACqGsUi1/AlkugIAAFUKAAAhAAAAAAAAAAEAAAAAAA0IAAB1bml2ZXJzYWwvZmxhc2hfc2tpbl9zZXR0aW5ncy54bWxQSwECAAAUAAIACAAqhrFIKpYPZ/4CAACXCwAAJgAAAAAAAAABAAAAAAAGCwAAdW5pdmVyc2FsL2h0bWxfcHVibGlzaGluZ19zZXR0aW5ncy54bWxQSwECAAAUAAIACAAqhrFIaHFSkZoBAAAfBgAAHwAAAAAAAAABAAAAAABIDgAAdW5pdmVyc2FsL2h0bWxfc2tpbl9zZXR0aW5ncy5qc1BLAQIAABQAAgAIACqGsUg9PC/RwQAAAOUBAAAaAAAAAAAAAAEAAAAAAB8QAAB1bml2ZXJzYWwvaTE4bl9wcmVzZXRzLnhtbFBLAQIAABQAAgAIACqGsUia+ZZkawAAAGsAAAAcAAAAAAAAAAEAAAAAABgRAAB1bml2ZXJzYWwvbG9jYWxfc2V0dGluZ3MueG1sUEsBAgAAFAACAAgARJRXRyO0Tvv7AgAAsAgAABQAAAAAAAAAAQAAAAAAvREAAHVuaXZlcnNhbC9wbGF5ZXIueG1sUEsBAgAAFAACAAgAKoaxSLCHI/RsAQAA9wIAACkAAAAAAAAAAQAAAAAA6hQAAHVuaXZlcnNhbC9za2luX2N1c3RvbWl6YXRpb25fc2V0dGluZ3MueG1sUEsBAgAAFAACAAgAK4axSAXZichKDQAA1SEAABcAAAAAAAAAAAAAAAAAnRYAAHVuaXZlcnNhbC91bml2ZXJzYWwucG5nUEsBAgAAFAACAAgAK4axSCsLwG1KAAAAawAAABsAAAAAAAAAAQAAAAAAHCQAAHVuaXZlcnNhbC91bml2ZXJzYWwucG5nLnhtbFBLBQYAAAAACwALAEkDAACfJAAAAAA="/>
  <p:tag name="ISPRING_PRESENTATION_TITLE" val="1.pptx2121"/>
</p:tagLst>
</file>

<file path=ppt/tags/tag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4.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5"/>
</p:tagLst>
</file>

<file path=ppt/tags/tag1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6"/>
</p:tagLst>
</file>

<file path=ppt/tags/tag11.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7"/>
</p:tagLst>
</file>

<file path=ppt/tags/tag1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8"/>
</p:tagLst>
</file>

<file path=ppt/tags/tag1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heme/theme1.xml><?xml version="1.0" encoding="utf-8"?>
<a:theme xmlns:a="http://schemas.openxmlformats.org/drawingml/2006/main" name="第一PPT，www.1ppt.com">
  <a:themeElements>
    <a:clrScheme name="自定义 237">
      <a:dk1>
        <a:sysClr val="windowText" lastClr="000000"/>
      </a:dk1>
      <a:lt1>
        <a:sysClr val="window" lastClr="FFFFFF"/>
      </a:lt1>
      <a:dk2>
        <a:srgbClr val="1F497D"/>
      </a:dk2>
      <a:lt2>
        <a:srgbClr val="EEECE1"/>
      </a:lt2>
      <a:accent1>
        <a:srgbClr val="005DA2"/>
      </a:accent1>
      <a:accent2>
        <a:srgbClr val="C4C7CB"/>
      </a:accent2>
      <a:accent3>
        <a:srgbClr val="7F7F7F"/>
      </a:accent3>
      <a:accent4>
        <a:srgbClr val="7F7F7F"/>
      </a:accent4>
      <a:accent5>
        <a:srgbClr val="7F7F7F"/>
      </a:accent5>
      <a:accent6>
        <a:srgbClr val="7F7F7F"/>
      </a:accent6>
      <a:hlink>
        <a:srgbClr val="17365D"/>
      </a:hlink>
      <a:folHlink>
        <a:srgbClr val="548DD4"/>
      </a:folHlink>
    </a:clrScheme>
    <a:fontScheme name="bjixh1ug">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defRPr sz="1200" dirty="0" smtClean="0">
            <a:solidFill>
              <a:schemeClr val="tx1">
                <a:lumMod val="75000"/>
                <a:lumOff val="25000"/>
              </a:schemeClr>
            </a:solidFill>
            <a:latin typeface="微软雅黑" panose="020B0503020204020204" pitchFamily="34" charset="-122"/>
            <a:ea typeface="微软雅黑" panose="020B0503020204020204" pitchFamily="34" charset="-122"/>
          </a:defRPr>
        </a:defPPr>
      </a:lstStyle>
    </a:tx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2544</Words>
  <Application>Microsoft Office PowerPoint</Application>
  <PresentationFormat>全屏显示(16:9)</PresentationFormat>
  <Paragraphs>324</Paragraphs>
  <Slides>26</Slides>
  <Notes>26</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26</vt:i4>
      </vt:variant>
    </vt:vector>
  </HeadingPairs>
  <TitlesOfParts>
    <vt:vector size="32" baseType="lpstr">
      <vt:lpstr>宋体</vt:lpstr>
      <vt:lpstr>微软雅黑</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红色简洁商务</dc:title>
  <dc:creator/>
  <cp:keywords>www.1ppt.com</cp:keywords>
  <dc:description>www.1ppt.com</dc:description>
  <cp:lastModifiedBy/>
  <cp:revision>1</cp:revision>
  <dcterms:created xsi:type="dcterms:W3CDTF">2017-05-11T12:49:17Z</dcterms:created>
  <dcterms:modified xsi:type="dcterms:W3CDTF">2020-03-16T06:52:09Z</dcterms:modified>
</cp:coreProperties>
</file>