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1.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2.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5"/>
  </p:notesMasterIdLst>
  <p:sldIdLst>
    <p:sldId id="256" r:id="rId2"/>
    <p:sldId id="275" r:id="rId3"/>
    <p:sldId id="276" r:id="rId4"/>
    <p:sldId id="261" r:id="rId5"/>
    <p:sldId id="300" r:id="rId6"/>
    <p:sldId id="317" r:id="rId7"/>
    <p:sldId id="310" r:id="rId8"/>
    <p:sldId id="270" r:id="rId9"/>
    <p:sldId id="304" r:id="rId10"/>
    <p:sldId id="264" r:id="rId11"/>
    <p:sldId id="257" r:id="rId12"/>
    <p:sldId id="315" r:id="rId13"/>
    <p:sldId id="316" r:id="rId14"/>
    <p:sldId id="311" r:id="rId15"/>
    <p:sldId id="268" r:id="rId16"/>
    <p:sldId id="258" r:id="rId17"/>
    <p:sldId id="293" r:id="rId18"/>
    <p:sldId id="271" r:id="rId19"/>
    <p:sldId id="294" r:id="rId20"/>
    <p:sldId id="307" r:id="rId21"/>
    <p:sldId id="263" r:id="rId22"/>
    <p:sldId id="312" r:id="rId23"/>
    <p:sldId id="299" r:id="rId24"/>
    <p:sldId id="260" r:id="rId25"/>
    <p:sldId id="273" r:id="rId26"/>
    <p:sldId id="266" r:id="rId27"/>
    <p:sldId id="259" r:id="rId28"/>
    <p:sldId id="269" r:id="rId29"/>
    <p:sldId id="292" r:id="rId30"/>
    <p:sldId id="313" r:id="rId31"/>
    <p:sldId id="291" r:id="rId32"/>
    <p:sldId id="301" r:id="rId33"/>
    <p:sldId id="265" r:id="rId34"/>
    <p:sldId id="267" r:id="rId35"/>
    <p:sldId id="262" r:id="rId36"/>
    <p:sldId id="272" r:id="rId37"/>
    <p:sldId id="314" r:id="rId38"/>
    <p:sldId id="306" r:id="rId39"/>
    <p:sldId id="274" r:id="rId40"/>
    <p:sldId id="297" r:id="rId41"/>
    <p:sldId id="298" r:id="rId42"/>
    <p:sldId id="308" r:id="rId43"/>
    <p:sldId id="319" r:id="rId44"/>
  </p:sldIdLst>
  <p:sldSz cx="12192000" cy="6858000"/>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6288"/>
    <a:srgbClr val="6483B3"/>
    <a:srgbClr val="334E6E"/>
    <a:srgbClr val="F7F7F7"/>
    <a:srgbClr val="E5D4C2"/>
    <a:srgbClr val="B79470"/>
    <a:srgbClr val="E6E8EF"/>
    <a:srgbClr val="EF5350"/>
    <a:srgbClr val="CAD0D8"/>
    <a:srgbClr val="323C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318" autoAdjust="0"/>
  </p:normalViewPr>
  <p:slideViewPr>
    <p:cSldViewPr snapToGrid="0" showGuides="1">
      <p:cViewPr varScale="1">
        <p:scale>
          <a:sx n="111" d="100"/>
          <a:sy n="111" d="100"/>
        </p:scale>
        <p:origin x="534" y="108"/>
      </p:cViewPr>
      <p:guideLst>
        <p:guide orient="horz" pos="2160"/>
        <p:guide pos="3840"/>
      </p:guideLst>
    </p:cSldViewPr>
  </p:slideViewPr>
  <p:notesTextViewPr>
    <p:cViewPr>
      <p:scale>
        <a:sx n="1" d="1"/>
        <a:sy n="1" d="1"/>
      </p:scale>
      <p:origin x="0" y="0"/>
    </p:cViewPr>
  </p:notesTextViewPr>
  <p:sorterViewPr>
    <p:cViewPr>
      <p:scale>
        <a:sx n="160" d="100"/>
        <a:sy n="1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gs" Target="tags/tag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5A61F4-E11F-422F-AFFB-0189BBEFA429}" type="datetimeFigureOut">
              <a:rPr lang="zh-CN" altLang="en-US" smtClean="0"/>
              <a:t>2020/3/16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3C7DA2-7D97-490B-ABB6-55861A342C4C}" type="slidenum">
              <a:rPr lang="zh-CN" altLang="en-US" smtClean="0"/>
              <a:t>‹#›</a:t>
            </a:fld>
            <a:endParaRPr lang="zh-CN" altLang="en-US"/>
          </a:p>
        </p:txBody>
      </p:sp>
    </p:spTree>
    <p:extLst>
      <p:ext uri="{BB962C8B-B14F-4D97-AF65-F5344CB8AC3E}">
        <p14:creationId xmlns:p14="http://schemas.microsoft.com/office/powerpoint/2010/main" val="4017726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a:t>
            </a:fld>
            <a:endParaRPr lang="zh-CN" altLang="en-US"/>
          </a:p>
        </p:txBody>
      </p:sp>
    </p:spTree>
    <p:extLst>
      <p:ext uri="{BB962C8B-B14F-4D97-AF65-F5344CB8AC3E}">
        <p14:creationId xmlns:p14="http://schemas.microsoft.com/office/powerpoint/2010/main" val="1248289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a:t>
            </a:fld>
            <a:endParaRPr lang="zh-CN" altLang="en-US"/>
          </a:p>
        </p:txBody>
      </p:sp>
    </p:spTree>
    <p:extLst>
      <p:ext uri="{BB962C8B-B14F-4D97-AF65-F5344CB8AC3E}">
        <p14:creationId xmlns:p14="http://schemas.microsoft.com/office/powerpoint/2010/main" val="1160068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a:t>
            </a:fld>
            <a:endParaRPr lang="zh-CN" altLang="en-US"/>
          </a:p>
        </p:txBody>
      </p:sp>
    </p:spTree>
    <p:extLst>
      <p:ext uri="{BB962C8B-B14F-4D97-AF65-F5344CB8AC3E}">
        <p14:creationId xmlns:p14="http://schemas.microsoft.com/office/powerpoint/2010/main" val="971172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4</a:t>
            </a:fld>
            <a:endParaRPr lang="zh-CN" altLang="en-US"/>
          </a:p>
        </p:txBody>
      </p:sp>
    </p:spTree>
    <p:extLst>
      <p:ext uri="{BB962C8B-B14F-4D97-AF65-F5344CB8AC3E}">
        <p14:creationId xmlns:p14="http://schemas.microsoft.com/office/powerpoint/2010/main" val="37744768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2559769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6</a:t>
            </a:fld>
            <a:endParaRPr lang="zh-CN" altLang="en-US"/>
          </a:p>
        </p:txBody>
      </p:sp>
    </p:spTree>
    <p:extLst>
      <p:ext uri="{BB962C8B-B14F-4D97-AF65-F5344CB8AC3E}">
        <p14:creationId xmlns:p14="http://schemas.microsoft.com/office/powerpoint/2010/main" val="42677398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401205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8</a:t>
            </a:fld>
            <a:endParaRPr lang="zh-CN" altLang="en-US"/>
          </a:p>
        </p:txBody>
      </p:sp>
    </p:spTree>
    <p:extLst>
      <p:ext uri="{BB962C8B-B14F-4D97-AF65-F5344CB8AC3E}">
        <p14:creationId xmlns:p14="http://schemas.microsoft.com/office/powerpoint/2010/main" val="2997717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31643755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10</a:t>
            </a:fld>
            <a:endParaRPr lang="zh-CN" altLang="en-US"/>
          </a:p>
        </p:txBody>
      </p:sp>
    </p:spTree>
    <p:extLst>
      <p:ext uri="{BB962C8B-B14F-4D97-AF65-F5344CB8AC3E}">
        <p14:creationId xmlns:p14="http://schemas.microsoft.com/office/powerpoint/2010/main" val="3251350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11</a:t>
            </a:fld>
            <a:endParaRPr lang="zh-CN" altLang="en-US"/>
          </a:p>
        </p:txBody>
      </p:sp>
    </p:spTree>
    <p:extLst>
      <p:ext uri="{BB962C8B-B14F-4D97-AF65-F5344CB8AC3E}">
        <p14:creationId xmlns:p14="http://schemas.microsoft.com/office/powerpoint/2010/main" val="14878527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12</a:t>
            </a:fld>
            <a:endParaRPr lang="zh-CN" altLang="en-US"/>
          </a:p>
        </p:txBody>
      </p:sp>
    </p:spTree>
    <p:extLst>
      <p:ext uri="{BB962C8B-B14F-4D97-AF65-F5344CB8AC3E}">
        <p14:creationId xmlns:p14="http://schemas.microsoft.com/office/powerpoint/2010/main" val="2209659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13</a:t>
            </a:fld>
            <a:endParaRPr lang="zh-CN" altLang="en-US"/>
          </a:p>
        </p:txBody>
      </p:sp>
    </p:spTree>
    <p:extLst>
      <p:ext uri="{BB962C8B-B14F-4D97-AF65-F5344CB8AC3E}">
        <p14:creationId xmlns:p14="http://schemas.microsoft.com/office/powerpoint/2010/main" val="2023342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14</a:t>
            </a:fld>
            <a:endParaRPr lang="zh-CN" altLang="en-US"/>
          </a:p>
        </p:txBody>
      </p:sp>
    </p:spTree>
    <p:extLst>
      <p:ext uri="{BB962C8B-B14F-4D97-AF65-F5344CB8AC3E}">
        <p14:creationId xmlns:p14="http://schemas.microsoft.com/office/powerpoint/2010/main" val="299809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15</a:t>
            </a:fld>
            <a:endParaRPr lang="zh-CN" altLang="en-US"/>
          </a:p>
        </p:txBody>
      </p:sp>
    </p:spTree>
    <p:extLst>
      <p:ext uri="{BB962C8B-B14F-4D97-AF65-F5344CB8AC3E}">
        <p14:creationId xmlns:p14="http://schemas.microsoft.com/office/powerpoint/2010/main" val="1663322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16</a:t>
            </a:fld>
            <a:endParaRPr lang="zh-CN" altLang="en-US"/>
          </a:p>
        </p:txBody>
      </p:sp>
    </p:spTree>
    <p:extLst>
      <p:ext uri="{BB962C8B-B14F-4D97-AF65-F5344CB8AC3E}">
        <p14:creationId xmlns:p14="http://schemas.microsoft.com/office/powerpoint/2010/main" val="11110401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672898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18</a:t>
            </a:fld>
            <a:endParaRPr lang="zh-CN" altLang="en-US"/>
          </a:p>
        </p:txBody>
      </p:sp>
    </p:spTree>
    <p:extLst>
      <p:ext uri="{BB962C8B-B14F-4D97-AF65-F5344CB8AC3E}">
        <p14:creationId xmlns:p14="http://schemas.microsoft.com/office/powerpoint/2010/main" val="4744537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val="24771163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658647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21</a:t>
            </a:fld>
            <a:endParaRPr lang="zh-CN" altLang="en-US"/>
          </a:p>
        </p:txBody>
      </p:sp>
    </p:spTree>
    <p:extLst>
      <p:ext uri="{BB962C8B-B14F-4D97-AF65-F5344CB8AC3E}">
        <p14:creationId xmlns:p14="http://schemas.microsoft.com/office/powerpoint/2010/main" val="36725057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22</a:t>
            </a:fld>
            <a:endParaRPr lang="zh-CN" altLang="en-US"/>
          </a:p>
        </p:txBody>
      </p:sp>
    </p:spTree>
    <p:extLst>
      <p:ext uri="{BB962C8B-B14F-4D97-AF65-F5344CB8AC3E}">
        <p14:creationId xmlns:p14="http://schemas.microsoft.com/office/powerpoint/2010/main" val="9583438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1965009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24</a:t>
            </a:fld>
            <a:endParaRPr lang="zh-CN" altLang="en-US"/>
          </a:p>
        </p:txBody>
      </p:sp>
    </p:spTree>
    <p:extLst>
      <p:ext uri="{BB962C8B-B14F-4D97-AF65-F5344CB8AC3E}">
        <p14:creationId xmlns:p14="http://schemas.microsoft.com/office/powerpoint/2010/main" val="1585310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25</a:t>
            </a:fld>
            <a:endParaRPr lang="zh-CN" altLang="en-US"/>
          </a:p>
        </p:txBody>
      </p:sp>
    </p:spTree>
    <p:extLst>
      <p:ext uri="{BB962C8B-B14F-4D97-AF65-F5344CB8AC3E}">
        <p14:creationId xmlns:p14="http://schemas.microsoft.com/office/powerpoint/2010/main" val="38793921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26</a:t>
            </a:fld>
            <a:endParaRPr lang="zh-CN" altLang="en-US"/>
          </a:p>
        </p:txBody>
      </p:sp>
    </p:spTree>
    <p:extLst>
      <p:ext uri="{BB962C8B-B14F-4D97-AF65-F5344CB8AC3E}">
        <p14:creationId xmlns:p14="http://schemas.microsoft.com/office/powerpoint/2010/main" val="2647159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27</a:t>
            </a:fld>
            <a:endParaRPr lang="zh-CN" altLang="en-US"/>
          </a:p>
        </p:txBody>
      </p:sp>
    </p:spTree>
    <p:extLst>
      <p:ext uri="{BB962C8B-B14F-4D97-AF65-F5344CB8AC3E}">
        <p14:creationId xmlns:p14="http://schemas.microsoft.com/office/powerpoint/2010/main" val="4188764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28</a:t>
            </a:fld>
            <a:endParaRPr lang="zh-CN" altLang="en-US"/>
          </a:p>
        </p:txBody>
      </p:sp>
    </p:spTree>
    <p:extLst>
      <p:ext uri="{BB962C8B-B14F-4D97-AF65-F5344CB8AC3E}">
        <p14:creationId xmlns:p14="http://schemas.microsoft.com/office/powerpoint/2010/main" val="34465013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29</a:t>
            </a:fld>
            <a:endParaRPr lang="zh-CN" altLang="en-US">
              <a:solidFill>
                <a:prstClr val="black"/>
              </a:solidFill>
            </a:endParaRPr>
          </a:p>
        </p:txBody>
      </p:sp>
    </p:spTree>
    <p:extLst>
      <p:ext uri="{BB962C8B-B14F-4D97-AF65-F5344CB8AC3E}">
        <p14:creationId xmlns:p14="http://schemas.microsoft.com/office/powerpoint/2010/main" val="68611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30</a:t>
            </a:fld>
            <a:endParaRPr lang="zh-CN" altLang="en-US"/>
          </a:p>
        </p:txBody>
      </p:sp>
    </p:spTree>
    <p:extLst>
      <p:ext uri="{BB962C8B-B14F-4D97-AF65-F5344CB8AC3E}">
        <p14:creationId xmlns:p14="http://schemas.microsoft.com/office/powerpoint/2010/main" val="40360256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31</a:t>
            </a:fld>
            <a:endParaRPr lang="zh-CN" altLang="en-US">
              <a:solidFill>
                <a:prstClr val="black"/>
              </a:solidFill>
            </a:endParaRPr>
          </a:p>
        </p:txBody>
      </p:sp>
    </p:spTree>
    <p:extLst>
      <p:ext uri="{BB962C8B-B14F-4D97-AF65-F5344CB8AC3E}">
        <p14:creationId xmlns:p14="http://schemas.microsoft.com/office/powerpoint/2010/main" val="36326789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32</a:t>
            </a:fld>
            <a:endParaRPr lang="zh-CN" altLang="en-US">
              <a:solidFill>
                <a:prstClr val="black"/>
              </a:solidFill>
            </a:endParaRPr>
          </a:p>
        </p:txBody>
      </p:sp>
    </p:spTree>
    <p:extLst>
      <p:ext uri="{BB962C8B-B14F-4D97-AF65-F5344CB8AC3E}">
        <p14:creationId xmlns:p14="http://schemas.microsoft.com/office/powerpoint/2010/main" val="6186155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33</a:t>
            </a:fld>
            <a:endParaRPr lang="zh-CN" altLang="en-US"/>
          </a:p>
        </p:txBody>
      </p:sp>
    </p:spTree>
    <p:extLst>
      <p:ext uri="{BB962C8B-B14F-4D97-AF65-F5344CB8AC3E}">
        <p14:creationId xmlns:p14="http://schemas.microsoft.com/office/powerpoint/2010/main" val="4605208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34</a:t>
            </a:fld>
            <a:endParaRPr lang="zh-CN" altLang="en-US"/>
          </a:p>
        </p:txBody>
      </p:sp>
    </p:spTree>
    <p:extLst>
      <p:ext uri="{BB962C8B-B14F-4D97-AF65-F5344CB8AC3E}">
        <p14:creationId xmlns:p14="http://schemas.microsoft.com/office/powerpoint/2010/main" val="18512918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35</a:t>
            </a:fld>
            <a:endParaRPr lang="zh-CN" altLang="en-US"/>
          </a:p>
        </p:txBody>
      </p:sp>
    </p:spTree>
    <p:extLst>
      <p:ext uri="{BB962C8B-B14F-4D97-AF65-F5344CB8AC3E}">
        <p14:creationId xmlns:p14="http://schemas.microsoft.com/office/powerpoint/2010/main" val="3251376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36</a:t>
            </a:fld>
            <a:endParaRPr lang="zh-CN" altLang="en-US"/>
          </a:p>
        </p:txBody>
      </p:sp>
    </p:spTree>
    <p:extLst>
      <p:ext uri="{BB962C8B-B14F-4D97-AF65-F5344CB8AC3E}">
        <p14:creationId xmlns:p14="http://schemas.microsoft.com/office/powerpoint/2010/main" val="31220971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37</a:t>
            </a:fld>
            <a:endParaRPr lang="zh-CN" altLang="en-US"/>
          </a:p>
        </p:txBody>
      </p:sp>
    </p:spTree>
    <p:extLst>
      <p:ext uri="{BB962C8B-B14F-4D97-AF65-F5344CB8AC3E}">
        <p14:creationId xmlns:p14="http://schemas.microsoft.com/office/powerpoint/2010/main" val="38778205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38</a:t>
            </a:fld>
            <a:endParaRPr lang="zh-CN" altLang="en-US">
              <a:solidFill>
                <a:prstClr val="black"/>
              </a:solidFill>
            </a:endParaRPr>
          </a:p>
        </p:txBody>
      </p:sp>
    </p:spTree>
    <p:extLst>
      <p:ext uri="{BB962C8B-B14F-4D97-AF65-F5344CB8AC3E}">
        <p14:creationId xmlns:p14="http://schemas.microsoft.com/office/powerpoint/2010/main" val="4503897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39</a:t>
            </a:fld>
            <a:endParaRPr lang="zh-CN" altLang="en-US"/>
          </a:p>
        </p:txBody>
      </p:sp>
    </p:spTree>
    <p:extLst>
      <p:ext uri="{BB962C8B-B14F-4D97-AF65-F5344CB8AC3E}">
        <p14:creationId xmlns:p14="http://schemas.microsoft.com/office/powerpoint/2010/main" val="17873455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40</a:t>
            </a:fld>
            <a:endParaRPr lang="zh-CN" altLang="en-US">
              <a:solidFill>
                <a:prstClr val="black"/>
              </a:solidFill>
            </a:endParaRPr>
          </a:p>
        </p:txBody>
      </p:sp>
    </p:spTree>
    <p:extLst>
      <p:ext uri="{BB962C8B-B14F-4D97-AF65-F5344CB8AC3E}">
        <p14:creationId xmlns:p14="http://schemas.microsoft.com/office/powerpoint/2010/main" val="34470283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41</a:t>
            </a:fld>
            <a:endParaRPr lang="zh-CN" altLang="en-US">
              <a:solidFill>
                <a:prstClr val="black"/>
              </a:solidFill>
            </a:endParaRPr>
          </a:p>
        </p:txBody>
      </p:sp>
    </p:spTree>
    <p:extLst>
      <p:ext uri="{BB962C8B-B14F-4D97-AF65-F5344CB8AC3E}">
        <p14:creationId xmlns:p14="http://schemas.microsoft.com/office/powerpoint/2010/main" val="26118547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42</a:t>
            </a:fld>
            <a:endParaRPr lang="zh-CN" altLang="en-US">
              <a:solidFill>
                <a:prstClr val="black"/>
              </a:solidFill>
            </a:endParaRPr>
          </a:p>
        </p:txBody>
      </p:sp>
    </p:spTree>
    <p:extLst>
      <p:ext uri="{BB962C8B-B14F-4D97-AF65-F5344CB8AC3E}">
        <p14:creationId xmlns:p14="http://schemas.microsoft.com/office/powerpoint/2010/main" val="29729168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43</a:t>
            </a:fld>
            <a:endParaRPr lang="zh-CN" altLang="en-US"/>
          </a:p>
        </p:txBody>
      </p:sp>
    </p:spTree>
    <p:extLst>
      <p:ext uri="{BB962C8B-B14F-4D97-AF65-F5344CB8AC3E}">
        <p14:creationId xmlns:p14="http://schemas.microsoft.com/office/powerpoint/2010/main" val="3558432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0DA88C9A-7811-4AA2-844E-962283B8D2E4}"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73F406A0-0D5A-443A-95E5-B85E563392F3}"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8850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8237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7989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333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7667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0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070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1730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5389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639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7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426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8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842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9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03569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1203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7F7F7"/>
        </a:solidFill>
        <a:effectLst/>
      </p:bgPr>
    </p:bg>
    <p:spTree>
      <p:nvGrpSpPr>
        <p:cNvPr id="1" name=""/>
        <p:cNvGrpSpPr/>
        <p:nvPr/>
      </p:nvGrpSpPr>
      <p:grpSpPr>
        <a:xfrm>
          <a:off x="0" y="0"/>
          <a:ext cx="0" cy="0"/>
          <a:chOff x="0" y="0"/>
          <a:chExt cx="0" cy="0"/>
        </a:xfrm>
      </p:grpSpPr>
      <p:grpSp>
        <p:nvGrpSpPr>
          <p:cNvPr id="377" name="组合 376"/>
          <p:cNvGrpSpPr/>
          <p:nvPr userDrawn="1"/>
        </p:nvGrpSpPr>
        <p:grpSpPr>
          <a:xfrm>
            <a:off x="1" y="0"/>
            <a:ext cx="12191999" cy="6858000"/>
            <a:chOff x="0" y="0"/>
            <a:chExt cx="13488487" cy="6963486"/>
          </a:xfrm>
        </p:grpSpPr>
        <p:grpSp>
          <p:nvGrpSpPr>
            <p:cNvPr id="378" name="组合 377"/>
            <p:cNvGrpSpPr/>
            <p:nvPr userDrawn="1"/>
          </p:nvGrpSpPr>
          <p:grpSpPr>
            <a:xfrm>
              <a:off x="0" y="0"/>
              <a:ext cx="4494659" cy="6963486"/>
              <a:chOff x="0" y="0"/>
              <a:chExt cx="4494659" cy="6963486"/>
            </a:xfrm>
            <a:solidFill>
              <a:schemeClr val="bg1">
                <a:lumMod val="95000"/>
              </a:schemeClr>
            </a:solidFill>
          </p:grpSpPr>
          <p:grpSp>
            <p:nvGrpSpPr>
              <p:cNvPr id="625" name="组合 624"/>
              <p:cNvGrpSpPr/>
              <p:nvPr userDrawn="1"/>
            </p:nvGrpSpPr>
            <p:grpSpPr>
              <a:xfrm>
                <a:off x="0" y="0"/>
                <a:ext cx="2250485" cy="6963486"/>
                <a:chOff x="0" y="0"/>
                <a:chExt cx="2250485" cy="6963486"/>
              </a:xfrm>
              <a:grpFill/>
            </p:grpSpPr>
            <p:grpSp>
              <p:nvGrpSpPr>
                <p:cNvPr id="686" name="组合 685"/>
                <p:cNvGrpSpPr/>
                <p:nvPr userDrawn="1"/>
              </p:nvGrpSpPr>
              <p:grpSpPr>
                <a:xfrm>
                  <a:off x="0" y="0"/>
                  <a:ext cx="2250485" cy="1265899"/>
                  <a:chOff x="0" y="0"/>
                  <a:chExt cx="2250485" cy="1265899"/>
                </a:xfrm>
                <a:grpFill/>
              </p:grpSpPr>
              <p:sp>
                <p:nvSpPr>
                  <p:cNvPr id="737" name="矩形 73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8" name="矩形 73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9" name="矩形 73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0" name="矩形 73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1" name="矩形 74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2" name="矩形 74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3" name="矩形 74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4" name="矩形 74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5" name="矩形 74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6" name="矩形 74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7" name="组合 686"/>
                <p:cNvGrpSpPr/>
                <p:nvPr userDrawn="1"/>
              </p:nvGrpSpPr>
              <p:grpSpPr>
                <a:xfrm>
                  <a:off x="0" y="1265898"/>
                  <a:ext cx="2250485" cy="1265899"/>
                  <a:chOff x="0" y="0"/>
                  <a:chExt cx="2250485" cy="1265899"/>
                </a:xfrm>
                <a:grpFill/>
              </p:grpSpPr>
              <p:sp>
                <p:nvSpPr>
                  <p:cNvPr id="727" name="矩形 72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8" name="矩形 72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9" name="矩形 72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0" name="矩形 72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1" name="矩形 73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2" name="矩形 73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3" name="矩形 73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4" name="矩形 73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5" name="矩形 73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6" name="矩形 73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8" name="组合 687"/>
                <p:cNvGrpSpPr/>
                <p:nvPr userDrawn="1"/>
              </p:nvGrpSpPr>
              <p:grpSpPr>
                <a:xfrm>
                  <a:off x="0" y="2526755"/>
                  <a:ext cx="2250485" cy="1265899"/>
                  <a:chOff x="0" y="0"/>
                  <a:chExt cx="2250485" cy="1265899"/>
                </a:xfrm>
                <a:grpFill/>
              </p:grpSpPr>
              <p:sp>
                <p:nvSpPr>
                  <p:cNvPr id="717" name="矩形 71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8" name="矩形 71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9" name="矩形 71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0" name="矩形 71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1" name="矩形 72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2" name="矩形 72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3" name="矩形 72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4" name="矩形 72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5" name="矩形 72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6" name="矩形 72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9" name="组合 688"/>
                <p:cNvGrpSpPr/>
                <p:nvPr userDrawn="1"/>
              </p:nvGrpSpPr>
              <p:grpSpPr>
                <a:xfrm>
                  <a:off x="0" y="3792653"/>
                  <a:ext cx="2250485" cy="1265899"/>
                  <a:chOff x="0" y="0"/>
                  <a:chExt cx="2250485" cy="1265899"/>
                </a:xfrm>
                <a:grpFill/>
              </p:grpSpPr>
              <p:sp>
                <p:nvSpPr>
                  <p:cNvPr id="707" name="矩形 70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8" name="矩形 70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9" name="矩形 70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矩形 70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1" name="矩形 71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2" name="矩形 71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3" name="矩形 71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4" name="矩形 71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5" name="矩形 71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6" name="矩形 71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0" name="组合 689"/>
                <p:cNvGrpSpPr/>
                <p:nvPr userDrawn="1"/>
              </p:nvGrpSpPr>
              <p:grpSpPr>
                <a:xfrm>
                  <a:off x="0" y="5064638"/>
                  <a:ext cx="2250485" cy="1265899"/>
                  <a:chOff x="0" y="0"/>
                  <a:chExt cx="2250485" cy="1265899"/>
                </a:xfrm>
                <a:grpFill/>
              </p:grpSpPr>
              <p:sp>
                <p:nvSpPr>
                  <p:cNvPr id="697" name="矩形 69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8" name="矩形 69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矩形 69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0" name="矩形 69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1" name="矩形 70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2" name="矩形 70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3" name="矩形 70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4" name="矩形 70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5" name="矩形 70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6" name="矩形 70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1" name="组合 690"/>
                <p:cNvGrpSpPr/>
                <p:nvPr userDrawn="1"/>
              </p:nvGrpSpPr>
              <p:grpSpPr>
                <a:xfrm>
                  <a:off x="0" y="6330536"/>
                  <a:ext cx="2250485" cy="632950"/>
                  <a:chOff x="0" y="0"/>
                  <a:chExt cx="2250485" cy="632950"/>
                </a:xfrm>
                <a:grpFill/>
              </p:grpSpPr>
              <p:sp>
                <p:nvSpPr>
                  <p:cNvPr id="692" name="矩形 69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3" name="矩形 69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4" name="矩形 69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5" name="矩形 69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6" name="矩形 69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26" name="矩形 625"/>
              <p:cNvSpPr/>
              <p:nvPr userDrawn="1"/>
            </p:nvSpPr>
            <p:spPr>
              <a:xfrm>
                <a:off x="2244174"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7" name="矩形 626"/>
              <p:cNvSpPr/>
              <p:nvPr userDrawn="1"/>
            </p:nvSpPr>
            <p:spPr>
              <a:xfrm>
                <a:off x="3144368"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8" name="矩形 627"/>
              <p:cNvSpPr/>
              <p:nvPr userDrawn="1"/>
            </p:nvSpPr>
            <p:spPr>
              <a:xfrm>
                <a:off x="4044562"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9" name="矩形 628"/>
              <p:cNvSpPr/>
              <p:nvPr userDrawn="1"/>
            </p:nvSpPr>
            <p:spPr>
              <a:xfrm>
                <a:off x="2694271"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0" name="矩形 629"/>
              <p:cNvSpPr/>
              <p:nvPr userDrawn="1"/>
            </p:nvSpPr>
            <p:spPr>
              <a:xfrm>
                <a:off x="3594465"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1" name="矩形 630"/>
              <p:cNvSpPr/>
              <p:nvPr userDrawn="1"/>
            </p:nvSpPr>
            <p:spPr>
              <a:xfrm>
                <a:off x="2244174"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2" name="矩形 631"/>
              <p:cNvSpPr/>
              <p:nvPr userDrawn="1"/>
            </p:nvSpPr>
            <p:spPr>
              <a:xfrm>
                <a:off x="3144368"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3" name="矩形 632"/>
              <p:cNvSpPr/>
              <p:nvPr userDrawn="1"/>
            </p:nvSpPr>
            <p:spPr>
              <a:xfrm>
                <a:off x="4044562"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4" name="矩形 633"/>
              <p:cNvSpPr/>
              <p:nvPr userDrawn="1"/>
            </p:nvSpPr>
            <p:spPr>
              <a:xfrm>
                <a:off x="2694271"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5" name="矩形 634"/>
              <p:cNvSpPr/>
              <p:nvPr userDrawn="1"/>
            </p:nvSpPr>
            <p:spPr>
              <a:xfrm>
                <a:off x="3594465"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6" name="组合 635"/>
              <p:cNvGrpSpPr/>
              <p:nvPr userDrawn="1"/>
            </p:nvGrpSpPr>
            <p:grpSpPr>
              <a:xfrm>
                <a:off x="2244174" y="952025"/>
                <a:ext cx="2250485" cy="1265899"/>
                <a:chOff x="0" y="0"/>
                <a:chExt cx="2250485" cy="1265899"/>
              </a:xfrm>
              <a:grpFill/>
            </p:grpSpPr>
            <p:sp>
              <p:nvSpPr>
                <p:cNvPr id="676" name="矩形 67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7" name="矩形 67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8" name="矩形 67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9" name="矩形 67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0" name="矩形 67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1" name="矩形 68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2" name="矩形 68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3" name="矩形 68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4" name="矩形 68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5" name="矩形 68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7" name="组合 636"/>
              <p:cNvGrpSpPr/>
              <p:nvPr userDrawn="1"/>
            </p:nvGrpSpPr>
            <p:grpSpPr>
              <a:xfrm>
                <a:off x="2244174" y="2212882"/>
                <a:ext cx="2250485" cy="1265899"/>
                <a:chOff x="0" y="0"/>
                <a:chExt cx="2250485" cy="1265899"/>
              </a:xfrm>
              <a:grpFill/>
            </p:grpSpPr>
            <p:sp>
              <p:nvSpPr>
                <p:cNvPr id="666" name="矩形 66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7" name="矩形 66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8" name="矩形 66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9" name="矩形 66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0" name="矩形 66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矩形 67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2" name="矩形 67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3" name="矩形 67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4" name="矩形 67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5" name="矩形 67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8" name="组合 637"/>
              <p:cNvGrpSpPr/>
              <p:nvPr userDrawn="1"/>
            </p:nvGrpSpPr>
            <p:grpSpPr>
              <a:xfrm>
                <a:off x="2244174" y="3478780"/>
                <a:ext cx="2250485" cy="1265899"/>
                <a:chOff x="0" y="0"/>
                <a:chExt cx="2250485" cy="1265899"/>
              </a:xfrm>
              <a:grpFill/>
            </p:grpSpPr>
            <p:sp>
              <p:nvSpPr>
                <p:cNvPr id="656" name="矩形 65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7" name="矩形 65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8" name="矩形 65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9" name="矩形 65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0" name="矩形 65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矩形 66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2" name="矩形 66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3" name="矩形 66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4" name="矩形 66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5" name="矩形 66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9" name="组合 638"/>
              <p:cNvGrpSpPr/>
              <p:nvPr userDrawn="1"/>
            </p:nvGrpSpPr>
            <p:grpSpPr>
              <a:xfrm>
                <a:off x="2244174" y="4750765"/>
                <a:ext cx="2250485" cy="1265899"/>
                <a:chOff x="0" y="0"/>
                <a:chExt cx="2250485" cy="1265899"/>
              </a:xfrm>
              <a:grpFill/>
            </p:grpSpPr>
            <p:sp>
              <p:nvSpPr>
                <p:cNvPr id="646" name="矩形 64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7" name="矩形 64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8" name="矩形 64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9" name="矩形 64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0" name="矩形 64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1" name="矩形 65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2" name="矩形 65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3" name="矩形 65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4" name="矩形 65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5" name="矩形 65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40" name="组合 639"/>
              <p:cNvGrpSpPr/>
              <p:nvPr userDrawn="1"/>
            </p:nvGrpSpPr>
            <p:grpSpPr>
              <a:xfrm>
                <a:off x="2244174" y="6016663"/>
                <a:ext cx="2250485" cy="632950"/>
                <a:chOff x="0" y="0"/>
                <a:chExt cx="2250485" cy="632950"/>
              </a:xfrm>
              <a:grpFill/>
            </p:grpSpPr>
            <p:sp>
              <p:nvSpPr>
                <p:cNvPr id="641" name="矩形 640"/>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2" name="矩形 641"/>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3" name="矩形 642"/>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4" name="矩形 643"/>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5" name="矩形 644"/>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9" name="组合 378"/>
            <p:cNvGrpSpPr/>
            <p:nvPr userDrawn="1"/>
          </p:nvGrpSpPr>
          <p:grpSpPr>
            <a:xfrm>
              <a:off x="4496410" y="0"/>
              <a:ext cx="4494659" cy="6963486"/>
              <a:chOff x="0" y="0"/>
              <a:chExt cx="4494659" cy="6963486"/>
            </a:xfrm>
            <a:solidFill>
              <a:schemeClr val="bg1">
                <a:lumMod val="95000"/>
              </a:schemeClr>
            </a:solidFill>
          </p:grpSpPr>
          <p:grpSp>
            <p:nvGrpSpPr>
              <p:cNvPr id="503" name="组合 502"/>
              <p:cNvGrpSpPr/>
              <p:nvPr userDrawn="1"/>
            </p:nvGrpSpPr>
            <p:grpSpPr>
              <a:xfrm>
                <a:off x="0" y="0"/>
                <a:ext cx="2250485" cy="6963486"/>
                <a:chOff x="0" y="0"/>
                <a:chExt cx="2250485" cy="6963486"/>
              </a:xfrm>
              <a:grpFill/>
            </p:grpSpPr>
            <p:grpSp>
              <p:nvGrpSpPr>
                <p:cNvPr id="564" name="组合 563"/>
                <p:cNvGrpSpPr/>
                <p:nvPr userDrawn="1"/>
              </p:nvGrpSpPr>
              <p:grpSpPr>
                <a:xfrm>
                  <a:off x="0" y="0"/>
                  <a:ext cx="2250485" cy="1265899"/>
                  <a:chOff x="0" y="0"/>
                  <a:chExt cx="2250485" cy="1265899"/>
                </a:xfrm>
                <a:grpFill/>
              </p:grpSpPr>
              <p:sp>
                <p:nvSpPr>
                  <p:cNvPr id="615" name="矩形 61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6" name="矩形 61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7" name="矩形 61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8" name="矩形 61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9" name="矩形 61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0" name="矩形 61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1" name="矩形 62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2" name="矩形 62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3" name="矩形 62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4" name="矩形 62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5" name="组合 564"/>
                <p:cNvGrpSpPr/>
                <p:nvPr userDrawn="1"/>
              </p:nvGrpSpPr>
              <p:grpSpPr>
                <a:xfrm>
                  <a:off x="0" y="1265898"/>
                  <a:ext cx="2250485" cy="1265899"/>
                  <a:chOff x="0" y="0"/>
                  <a:chExt cx="2250485" cy="1265899"/>
                </a:xfrm>
                <a:grpFill/>
              </p:grpSpPr>
              <p:sp>
                <p:nvSpPr>
                  <p:cNvPr id="605" name="矩形 60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6" name="矩形 60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7" name="矩形 60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8" name="矩形 60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9" name="矩形 60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0" name="矩形 60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1" name="矩形 61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2" name="矩形 61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3" name="矩形 61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4" name="矩形 61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6" name="组合 565"/>
                <p:cNvGrpSpPr/>
                <p:nvPr userDrawn="1"/>
              </p:nvGrpSpPr>
              <p:grpSpPr>
                <a:xfrm>
                  <a:off x="0" y="2526755"/>
                  <a:ext cx="2250485" cy="1265899"/>
                  <a:chOff x="0" y="0"/>
                  <a:chExt cx="2250485" cy="1265899"/>
                </a:xfrm>
                <a:grpFill/>
              </p:grpSpPr>
              <p:sp>
                <p:nvSpPr>
                  <p:cNvPr id="595" name="矩形 59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6" name="矩形 59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7" name="矩形 59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8" name="矩形 59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9" name="矩形 59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0" name="矩形 59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1" name="矩形 60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2" name="矩形 60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3" name="矩形 60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4" name="矩形 60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7" name="组合 566"/>
                <p:cNvGrpSpPr/>
                <p:nvPr userDrawn="1"/>
              </p:nvGrpSpPr>
              <p:grpSpPr>
                <a:xfrm>
                  <a:off x="0" y="3792653"/>
                  <a:ext cx="2250485" cy="1265899"/>
                  <a:chOff x="0" y="0"/>
                  <a:chExt cx="2250485" cy="1265899"/>
                </a:xfrm>
                <a:grpFill/>
              </p:grpSpPr>
              <p:sp>
                <p:nvSpPr>
                  <p:cNvPr id="585" name="矩形 58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6" name="矩形 58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7" name="矩形 58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8" name="矩形 58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9" name="矩形 58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0" name="矩形 58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1" name="矩形 59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2" name="矩形 59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3" name="矩形 59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4" name="矩形 59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8" name="组合 567"/>
                <p:cNvGrpSpPr/>
                <p:nvPr userDrawn="1"/>
              </p:nvGrpSpPr>
              <p:grpSpPr>
                <a:xfrm>
                  <a:off x="0" y="5064638"/>
                  <a:ext cx="2250485" cy="1265899"/>
                  <a:chOff x="0" y="0"/>
                  <a:chExt cx="2250485" cy="1265899"/>
                </a:xfrm>
                <a:grpFill/>
              </p:grpSpPr>
              <p:sp>
                <p:nvSpPr>
                  <p:cNvPr id="575" name="矩形 57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6" name="矩形 57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7" name="矩形 57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8" name="矩形 57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9" name="矩形 57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0" name="矩形 57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1" name="矩形 58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2" name="矩形 58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3" name="矩形 58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4" name="矩形 58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9" name="组合 568"/>
                <p:cNvGrpSpPr/>
                <p:nvPr userDrawn="1"/>
              </p:nvGrpSpPr>
              <p:grpSpPr>
                <a:xfrm>
                  <a:off x="0" y="6330536"/>
                  <a:ext cx="2250485" cy="632950"/>
                  <a:chOff x="0" y="0"/>
                  <a:chExt cx="2250485" cy="632950"/>
                </a:xfrm>
                <a:grpFill/>
              </p:grpSpPr>
              <p:sp>
                <p:nvSpPr>
                  <p:cNvPr id="570" name="矩形 569"/>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1" name="矩形 570"/>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2" name="矩形 571"/>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3" name="矩形 572"/>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4" name="矩形 573"/>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04" name="矩形 503"/>
              <p:cNvSpPr/>
              <p:nvPr userDrawn="1"/>
            </p:nvSpPr>
            <p:spPr>
              <a:xfrm>
                <a:off x="2244174"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5" name="矩形 504"/>
              <p:cNvSpPr/>
              <p:nvPr userDrawn="1"/>
            </p:nvSpPr>
            <p:spPr>
              <a:xfrm>
                <a:off x="3144368"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6" name="矩形 505"/>
              <p:cNvSpPr/>
              <p:nvPr userDrawn="1"/>
            </p:nvSpPr>
            <p:spPr>
              <a:xfrm>
                <a:off x="4044562"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7" name="矩形 506"/>
              <p:cNvSpPr/>
              <p:nvPr userDrawn="1"/>
            </p:nvSpPr>
            <p:spPr>
              <a:xfrm>
                <a:off x="2694271"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8" name="矩形 507"/>
              <p:cNvSpPr/>
              <p:nvPr userDrawn="1"/>
            </p:nvSpPr>
            <p:spPr>
              <a:xfrm>
                <a:off x="3594465"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9" name="矩形 508"/>
              <p:cNvSpPr/>
              <p:nvPr userDrawn="1"/>
            </p:nvSpPr>
            <p:spPr>
              <a:xfrm>
                <a:off x="2244174"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0" name="矩形 509"/>
              <p:cNvSpPr/>
              <p:nvPr userDrawn="1"/>
            </p:nvSpPr>
            <p:spPr>
              <a:xfrm>
                <a:off x="3144368"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1" name="矩形 510"/>
              <p:cNvSpPr/>
              <p:nvPr userDrawn="1"/>
            </p:nvSpPr>
            <p:spPr>
              <a:xfrm>
                <a:off x="4044562"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 name="矩形 511"/>
              <p:cNvSpPr/>
              <p:nvPr userDrawn="1"/>
            </p:nvSpPr>
            <p:spPr>
              <a:xfrm>
                <a:off x="2694271"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3" name="矩形 512"/>
              <p:cNvSpPr/>
              <p:nvPr userDrawn="1"/>
            </p:nvSpPr>
            <p:spPr>
              <a:xfrm>
                <a:off x="3594465"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4" name="组合 513"/>
              <p:cNvGrpSpPr/>
              <p:nvPr userDrawn="1"/>
            </p:nvGrpSpPr>
            <p:grpSpPr>
              <a:xfrm>
                <a:off x="2244174" y="952025"/>
                <a:ext cx="2250485" cy="1265899"/>
                <a:chOff x="0" y="0"/>
                <a:chExt cx="2250485" cy="1265899"/>
              </a:xfrm>
              <a:grpFill/>
            </p:grpSpPr>
            <p:sp>
              <p:nvSpPr>
                <p:cNvPr id="554" name="矩形 55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5" name="矩形 55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6" name="矩形 55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7" name="矩形 55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8" name="矩形 55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9" name="矩形 55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0" name="矩形 55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1" name="矩形 56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2" name="矩形 56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3" name="矩形 56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5" name="组合 514"/>
              <p:cNvGrpSpPr/>
              <p:nvPr userDrawn="1"/>
            </p:nvGrpSpPr>
            <p:grpSpPr>
              <a:xfrm>
                <a:off x="2244174" y="2212882"/>
                <a:ext cx="2250485" cy="1265899"/>
                <a:chOff x="0" y="0"/>
                <a:chExt cx="2250485" cy="1265899"/>
              </a:xfrm>
              <a:grpFill/>
            </p:grpSpPr>
            <p:sp>
              <p:nvSpPr>
                <p:cNvPr id="544" name="矩形 54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5" name="矩形 54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6" name="矩形 54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7" name="矩形 54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8" name="矩形 54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9" name="矩形 54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0" name="矩形 54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1" name="矩形 55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2" name="矩形 55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3" name="矩形 55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6" name="组合 515"/>
              <p:cNvGrpSpPr/>
              <p:nvPr userDrawn="1"/>
            </p:nvGrpSpPr>
            <p:grpSpPr>
              <a:xfrm>
                <a:off x="2244174" y="3478780"/>
                <a:ext cx="2250485" cy="1265899"/>
                <a:chOff x="0" y="0"/>
                <a:chExt cx="2250485" cy="1265899"/>
              </a:xfrm>
              <a:grpFill/>
            </p:grpSpPr>
            <p:sp>
              <p:nvSpPr>
                <p:cNvPr id="534" name="矩形 53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5" name="矩形 53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6" name="矩形 53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7" name="矩形 53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8" name="矩形 53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9" name="矩形 53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0" name="矩形 53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1" name="矩形 54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2" name="矩形 54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3" name="矩形 54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7" name="组合 516"/>
              <p:cNvGrpSpPr/>
              <p:nvPr userDrawn="1"/>
            </p:nvGrpSpPr>
            <p:grpSpPr>
              <a:xfrm>
                <a:off x="2244174" y="4750765"/>
                <a:ext cx="2250485" cy="1265899"/>
                <a:chOff x="0" y="0"/>
                <a:chExt cx="2250485" cy="1265899"/>
              </a:xfrm>
              <a:grpFill/>
            </p:grpSpPr>
            <p:sp>
              <p:nvSpPr>
                <p:cNvPr id="524" name="矩形 52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5" name="矩形 52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6" name="矩形 52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7" name="矩形 52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8" name="矩形 52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矩形 52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0" name="矩形 52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1" name="矩形 53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2" name="矩形 53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3" name="矩形 53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8" name="组合 517"/>
              <p:cNvGrpSpPr/>
              <p:nvPr userDrawn="1"/>
            </p:nvGrpSpPr>
            <p:grpSpPr>
              <a:xfrm>
                <a:off x="2244174" y="6016663"/>
                <a:ext cx="2250485" cy="632950"/>
                <a:chOff x="0" y="0"/>
                <a:chExt cx="2250485" cy="632950"/>
              </a:xfrm>
              <a:grpFill/>
            </p:grpSpPr>
            <p:sp>
              <p:nvSpPr>
                <p:cNvPr id="519" name="矩形 518"/>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矩形 519"/>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1" name="矩形 520"/>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2" name="矩形 521"/>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3" name="矩形 522"/>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80" name="组合 379"/>
            <p:cNvGrpSpPr/>
            <p:nvPr userDrawn="1"/>
          </p:nvGrpSpPr>
          <p:grpSpPr>
            <a:xfrm>
              <a:off x="8993828" y="0"/>
              <a:ext cx="4494659" cy="6963486"/>
              <a:chOff x="0" y="0"/>
              <a:chExt cx="4494659" cy="6963486"/>
            </a:xfrm>
            <a:solidFill>
              <a:schemeClr val="bg1">
                <a:lumMod val="95000"/>
              </a:schemeClr>
            </a:solidFill>
          </p:grpSpPr>
          <p:grpSp>
            <p:nvGrpSpPr>
              <p:cNvPr id="381" name="组合 380"/>
              <p:cNvGrpSpPr/>
              <p:nvPr userDrawn="1"/>
            </p:nvGrpSpPr>
            <p:grpSpPr>
              <a:xfrm>
                <a:off x="0" y="0"/>
                <a:ext cx="2250485" cy="6963486"/>
                <a:chOff x="0" y="0"/>
                <a:chExt cx="2250485" cy="6963486"/>
              </a:xfrm>
              <a:grpFill/>
            </p:grpSpPr>
            <p:grpSp>
              <p:nvGrpSpPr>
                <p:cNvPr id="442" name="组合 441"/>
                <p:cNvGrpSpPr/>
                <p:nvPr userDrawn="1"/>
              </p:nvGrpSpPr>
              <p:grpSpPr>
                <a:xfrm>
                  <a:off x="0" y="0"/>
                  <a:ext cx="2250485" cy="1265899"/>
                  <a:chOff x="0" y="0"/>
                  <a:chExt cx="2250485" cy="1265899"/>
                </a:xfrm>
                <a:grpFill/>
              </p:grpSpPr>
              <p:sp>
                <p:nvSpPr>
                  <p:cNvPr id="493" name="矩形 49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4" name="矩形 49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5" name="矩形 49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6" name="矩形 49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7" name="矩形 49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8" name="矩形 49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9" name="矩形 49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0" name="矩形 49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1" name="矩形 50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2" name="矩形 50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3" name="组合 442"/>
                <p:cNvGrpSpPr/>
                <p:nvPr userDrawn="1"/>
              </p:nvGrpSpPr>
              <p:grpSpPr>
                <a:xfrm>
                  <a:off x="0" y="1265898"/>
                  <a:ext cx="2250485" cy="1265899"/>
                  <a:chOff x="0" y="0"/>
                  <a:chExt cx="2250485" cy="1265899"/>
                </a:xfrm>
                <a:grpFill/>
              </p:grpSpPr>
              <p:sp>
                <p:nvSpPr>
                  <p:cNvPr id="483" name="矩形 48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4" name="矩形 48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5" name="矩形 48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6" name="矩形 48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7" name="矩形 48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8" name="矩形 48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9" name="矩形 48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0" name="矩形 48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1" name="矩形 49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2" name="矩形 49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4" name="组合 443"/>
                <p:cNvGrpSpPr/>
                <p:nvPr userDrawn="1"/>
              </p:nvGrpSpPr>
              <p:grpSpPr>
                <a:xfrm>
                  <a:off x="0" y="2526755"/>
                  <a:ext cx="2250485" cy="1265899"/>
                  <a:chOff x="0" y="0"/>
                  <a:chExt cx="2250485" cy="1265899"/>
                </a:xfrm>
                <a:grpFill/>
              </p:grpSpPr>
              <p:sp>
                <p:nvSpPr>
                  <p:cNvPr id="473" name="矩形 47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4" name="矩形 47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5" name="矩形 47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6" name="矩形 47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7" name="矩形 47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8" name="矩形 47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9" name="矩形 47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0" name="矩形 47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1" name="矩形 48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2" name="矩形 48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5" name="组合 444"/>
                <p:cNvGrpSpPr/>
                <p:nvPr userDrawn="1"/>
              </p:nvGrpSpPr>
              <p:grpSpPr>
                <a:xfrm>
                  <a:off x="0" y="3792653"/>
                  <a:ext cx="2250485" cy="1265899"/>
                  <a:chOff x="0" y="0"/>
                  <a:chExt cx="2250485" cy="1265899"/>
                </a:xfrm>
                <a:grpFill/>
              </p:grpSpPr>
              <p:sp>
                <p:nvSpPr>
                  <p:cNvPr id="463" name="矩形 46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矩形 46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矩形 46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6" name="矩形 46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7" name="矩形 46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8" name="矩形 46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9" name="矩形 46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0" name="矩形 46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矩形 47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2" name="矩形 47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6" name="组合 445"/>
                <p:cNvGrpSpPr/>
                <p:nvPr userDrawn="1"/>
              </p:nvGrpSpPr>
              <p:grpSpPr>
                <a:xfrm>
                  <a:off x="0" y="5064638"/>
                  <a:ext cx="2250485" cy="1265899"/>
                  <a:chOff x="0" y="0"/>
                  <a:chExt cx="2250485" cy="1265899"/>
                </a:xfrm>
                <a:grpFill/>
              </p:grpSpPr>
              <p:sp>
                <p:nvSpPr>
                  <p:cNvPr id="453" name="矩形 45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4" name="矩形 45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5" name="矩形 45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矩形 45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矩形 45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8" name="矩形 45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9" name="矩形 45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0" name="矩形 45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矩形 46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2" name="矩形 46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7" name="组合 446"/>
                <p:cNvGrpSpPr/>
                <p:nvPr userDrawn="1"/>
              </p:nvGrpSpPr>
              <p:grpSpPr>
                <a:xfrm>
                  <a:off x="0" y="6330536"/>
                  <a:ext cx="2250485" cy="632950"/>
                  <a:chOff x="0" y="0"/>
                  <a:chExt cx="2250485" cy="632950"/>
                </a:xfrm>
                <a:grpFill/>
              </p:grpSpPr>
              <p:sp>
                <p:nvSpPr>
                  <p:cNvPr id="448" name="矩形 447"/>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矩形 448"/>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0" name="矩形 449"/>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1" name="矩形 450"/>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2" name="矩形 451"/>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2" name="矩形 381"/>
              <p:cNvSpPr/>
              <p:nvPr userDrawn="1"/>
            </p:nvSpPr>
            <p:spPr>
              <a:xfrm>
                <a:off x="2244174"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3" name="矩形 382"/>
              <p:cNvSpPr/>
              <p:nvPr userDrawn="1"/>
            </p:nvSpPr>
            <p:spPr>
              <a:xfrm>
                <a:off x="3144368"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矩形 383"/>
              <p:cNvSpPr/>
              <p:nvPr userDrawn="1"/>
            </p:nvSpPr>
            <p:spPr>
              <a:xfrm>
                <a:off x="4044562"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5" name="矩形 384"/>
              <p:cNvSpPr/>
              <p:nvPr userDrawn="1"/>
            </p:nvSpPr>
            <p:spPr>
              <a:xfrm>
                <a:off x="2694271"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6" name="矩形 385"/>
              <p:cNvSpPr/>
              <p:nvPr userDrawn="1"/>
            </p:nvSpPr>
            <p:spPr>
              <a:xfrm>
                <a:off x="3594465"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7" name="矩形 386"/>
              <p:cNvSpPr/>
              <p:nvPr userDrawn="1"/>
            </p:nvSpPr>
            <p:spPr>
              <a:xfrm>
                <a:off x="2244174"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8" name="矩形 387"/>
              <p:cNvSpPr/>
              <p:nvPr userDrawn="1"/>
            </p:nvSpPr>
            <p:spPr>
              <a:xfrm>
                <a:off x="3144368"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矩形 388"/>
              <p:cNvSpPr/>
              <p:nvPr userDrawn="1"/>
            </p:nvSpPr>
            <p:spPr>
              <a:xfrm>
                <a:off x="4044562"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0" name="矩形 389"/>
              <p:cNvSpPr/>
              <p:nvPr userDrawn="1"/>
            </p:nvSpPr>
            <p:spPr>
              <a:xfrm>
                <a:off x="2694271"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1" name="矩形 390"/>
              <p:cNvSpPr/>
              <p:nvPr userDrawn="1"/>
            </p:nvSpPr>
            <p:spPr>
              <a:xfrm>
                <a:off x="3594465"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2" name="组合 391"/>
              <p:cNvGrpSpPr/>
              <p:nvPr userDrawn="1"/>
            </p:nvGrpSpPr>
            <p:grpSpPr>
              <a:xfrm>
                <a:off x="2244174" y="952025"/>
                <a:ext cx="2250485" cy="1265899"/>
                <a:chOff x="0" y="0"/>
                <a:chExt cx="2250485" cy="1265899"/>
              </a:xfrm>
              <a:grpFill/>
            </p:grpSpPr>
            <p:sp>
              <p:nvSpPr>
                <p:cNvPr id="432" name="矩形 43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矩形 43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4" name="矩形 43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5" name="矩形 43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6" name="矩形 43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7" name="矩形 43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8" name="矩形 43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9" name="矩形 43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0" name="矩形 43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矩形 44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3" name="组合 392"/>
              <p:cNvGrpSpPr/>
              <p:nvPr userDrawn="1"/>
            </p:nvGrpSpPr>
            <p:grpSpPr>
              <a:xfrm>
                <a:off x="2244174" y="2212882"/>
                <a:ext cx="2250485" cy="1265899"/>
                <a:chOff x="0" y="0"/>
                <a:chExt cx="2250485" cy="1265899"/>
              </a:xfrm>
              <a:grpFill/>
            </p:grpSpPr>
            <p:sp>
              <p:nvSpPr>
                <p:cNvPr id="422" name="矩形 42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3" name="矩形 42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矩形 42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矩形 42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6" name="矩形 42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7" name="矩形 42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8" name="矩形 42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矩形 42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0" name="矩形 42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1" name="矩形 43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4" name="组合 393"/>
              <p:cNvGrpSpPr/>
              <p:nvPr userDrawn="1"/>
            </p:nvGrpSpPr>
            <p:grpSpPr>
              <a:xfrm>
                <a:off x="2244174" y="3478780"/>
                <a:ext cx="2250485" cy="1265899"/>
                <a:chOff x="0" y="0"/>
                <a:chExt cx="2250485" cy="1265899"/>
              </a:xfrm>
              <a:grpFill/>
            </p:grpSpPr>
            <p:sp>
              <p:nvSpPr>
                <p:cNvPr id="412" name="矩形 41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矩形 41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4" name="矩形 41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5" name="矩形 41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矩形 41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矩形 41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8" name="矩形 41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9" name="矩形 41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0" name="矩形 41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矩形 42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5" name="组合 394"/>
              <p:cNvGrpSpPr/>
              <p:nvPr userDrawn="1"/>
            </p:nvGrpSpPr>
            <p:grpSpPr>
              <a:xfrm>
                <a:off x="2244174" y="4750765"/>
                <a:ext cx="2250485" cy="1265899"/>
                <a:chOff x="0" y="0"/>
                <a:chExt cx="2250485" cy="1265899"/>
              </a:xfrm>
              <a:grpFill/>
            </p:grpSpPr>
            <p:sp>
              <p:nvSpPr>
                <p:cNvPr id="402" name="矩形 40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3" name="矩形 40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4" name="矩形 40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矩形 40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6" name="矩形 40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7" name="矩形 40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矩形 40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矩形 40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0" name="矩形 40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1" name="矩形 41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6" name="组合 395"/>
              <p:cNvGrpSpPr/>
              <p:nvPr userDrawn="1"/>
            </p:nvGrpSpPr>
            <p:grpSpPr>
              <a:xfrm>
                <a:off x="2244174" y="6016663"/>
                <a:ext cx="2250485" cy="632950"/>
                <a:chOff x="0" y="0"/>
                <a:chExt cx="2250485" cy="632950"/>
              </a:xfrm>
              <a:grpFill/>
            </p:grpSpPr>
            <p:sp>
              <p:nvSpPr>
                <p:cNvPr id="397" name="矩形 39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8" name="矩形 39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9" name="矩形 39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矩形 39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矩形 40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cSld>
  <p:clrMap bg1="lt1" tx1="dk1" bg2="lt2" tx2="dk2" accent1="accent1" accent2="accent2" accent3="accent3" accent4="accent4" accent5="accent5" accent6="accent6" hlink="hlink" folHlink="folHlink"/>
  <p:sldLayoutIdLst>
    <p:sldLayoutId id="2147483649" r:id="rId1"/>
    <p:sldLayoutId id="2147483674" r:id="rId2"/>
    <p:sldLayoutId id="2147483675" r:id="rId3"/>
    <p:sldLayoutId id="2147483676" r:id="rId4"/>
    <p:sldLayoutId id="2147483679" r:id="rId5"/>
    <p:sldLayoutId id="2147483680" r:id="rId6"/>
    <p:sldLayoutId id="2147483681" r:id="rId7"/>
    <p:sldLayoutId id="2147483682" r:id="rId8"/>
    <p:sldLayoutId id="2147483683" r:id="rId9"/>
    <p:sldLayoutId id="2147483686" r:id="rId10"/>
    <p:sldLayoutId id="2147483688" r:id="rId11"/>
    <p:sldLayoutId id="2147483689" r:id="rId12"/>
    <p:sldLayoutId id="2147483690" r:id="rId13"/>
    <p:sldLayoutId id="214748369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notesSlide" Target="../notesSlides/notesSlide1.xml"/><Relationship Id="rId4" Type="http://schemas.openxmlformats.org/officeDocument/2006/relationships/tags" Target="../tags/tag5.xml"/><Relationship Id="rId9"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tags" Target="../tags/tag22.xml"/><Relationship Id="rId18" Type="http://schemas.openxmlformats.org/officeDocument/2006/relationships/tags" Target="../tags/tag27.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tags" Target="../tags/tag21.xml"/><Relationship Id="rId17" Type="http://schemas.openxmlformats.org/officeDocument/2006/relationships/tags" Target="../tags/tag26.xml"/><Relationship Id="rId2" Type="http://schemas.openxmlformats.org/officeDocument/2006/relationships/tags" Target="../tags/tag11.xml"/><Relationship Id="rId16" Type="http://schemas.openxmlformats.org/officeDocument/2006/relationships/tags" Target="../tags/tag25.xml"/><Relationship Id="rId20" Type="http://schemas.openxmlformats.org/officeDocument/2006/relationships/notesSlide" Target="../notesSlides/notesSlide2.xml"/><Relationship Id="rId1" Type="http://schemas.openxmlformats.org/officeDocument/2006/relationships/tags" Target="../tags/tag10.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5" Type="http://schemas.openxmlformats.org/officeDocument/2006/relationships/tags" Target="../tags/tag24.xml"/><Relationship Id="rId10" Type="http://schemas.openxmlformats.org/officeDocument/2006/relationships/tags" Target="../tags/tag19.xml"/><Relationship Id="rId19" Type="http://schemas.openxmlformats.org/officeDocument/2006/relationships/slideLayout" Target="../slideLayouts/slideLayout1.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tags" Target="../tags/tag23.xml"/></Relationships>
</file>

<file path=ppt/slides/_rels/slide3.xml.rels><?xml version="1.0" encoding="UTF-8" standalone="yes"?>
<Relationships xmlns="http://schemas.openxmlformats.org/package/2006/relationships"><Relationship Id="rId3" Type="http://schemas.openxmlformats.org/officeDocument/2006/relationships/tags" Target="../tags/tag30.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tags" Target="../tags/tag3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5.jp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notesSlide" Target="../notesSlides/notesSlide14.xml"/><Relationship Id="rId5" Type="http://schemas.openxmlformats.org/officeDocument/2006/relationships/slideLayout" Target="../slideLayouts/slideLayout1.xml"/><Relationship Id="rId4" Type="http://schemas.openxmlformats.org/officeDocument/2006/relationships/tags" Target="../tags/tag3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8.jpg"/><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tags" Target="../tags/tag48.xml"/><Relationship Id="rId18" Type="http://schemas.openxmlformats.org/officeDocument/2006/relationships/slideLayout" Target="../slideLayouts/slideLayout12.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tags" Target="../tags/tag47.xml"/><Relationship Id="rId17" Type="http://schemas.openxmlformats.org/officeDocument/2006/relationships/tags" Target="../tags/tag52.xml"/><Relationship Id="rId2" Type="http://schemas.openxmlformats.org/officeDocument/2006/relationships/tags" Target="../tags/tag37.xml"/><Relationship Id="rId16" Type="http://schemas.openxmlformats.org/officeDocument/2006/relationships/tags" Target="../tags/tag51.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5" Type="http://schemas.openxmlformats.org/officeDocument/2006/relationships/tags" Target="../tags/tag50.xml"/><Relationship Id="rId10" Type="http://schemas.openxmlformats.org/officeDocument/2006/relationships/tags" Target="../tags/tag45.xml"/><Relationship Id="rId19" Type="http://schemas.openxmlformats.org/officeDocument/2006/relationships/notesSlide" Target="../notesSlides/notesSlide20.xml"/><Relationship Id="rId4" Type="http://schemas.openxmlformats.org/officeDocument/2006/relationships/tags" Target="../tags/tag39.xml"/><Relationship Id="rId9" Type="http://schemas.openxmlformats.org/officeDocument/2006/relationships/tags" Target="../tags/tag44.xml"/><Relationship Id="rId14" Type="http://schemas.openxmlformats.org/officeDocument/2006/relationships/tags" Target="../tags/tag4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tags" Target="../tags/tag55.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notesSlide" Target="../notesSlides/notesSlide22.xml"/><Relationship Id="rId5" Type="http://schemas.openxmlformats.org/officeDocument/2006/relationships/slideLayout" Target="../slideLayouts/slideLayout1.xml"/><Relationship Id="rId4" Type="http://schemas.openxmlformats.org/officeDocument/2006/relationships/tags" Target="../tags/tag5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tags" Target="../tags/tag64.xml"/><Relationship Id="rId13" Type="http://schemas.openxmlformats.org/officeDocument/2006/relationships/image" Target="../media/image22.jpg"/><Relationship Id="rId3" Type="http://schemas.openxmlformats.org/officeDocument/2006/relationships/tags" Target="../tags/tag59.xml"/><Relationship Id="rId7" Type="http://schemas.openxmlformats.org/officeDocument/2006/relationships/tags" Target="../tags/tag63.xml"/><Relationship Id="rId12" Type="http://schemas.openxmlformats.org/officeDocument/2006/relationships/image" Target="../media/image21.jpeg"/><Relationship Id="rId2" Type="http://schemas.openxmlformats.org/officeDocument/2006/relationships/tags" Target="../tags/tag58.xml"/><Relationship Id="rId1" Type="http://schemas.openxmlformats.org/officeDocument/2006/relationships/tags" Target="../tags/tag57.xml"/><Relationship Id="rId6" Type="http://schemas.openxmlformats.org/officeDocument/2006/relationships/tags" Target="../tags/tag62.xml"/><Relationship Id="rId11" Type="http://schemas.openxmlformats.org/officeDocument/2006/relationships/image" Target="../media/image20.jpeg"/><Relationship Id="rId5" Type="http://schemas.openxmlformats.org/officeDocument/2006/relationships/tags" Target="../tags/tag61.xml"/><Relationship Id="rId10" Type="http://schemas.openxmlformats.org/officeDocument/2006/relationships/notesSlide" Target="../notesSlides/notesSlide25.xml"/><Relationship Id="rId4" Type="http://schemas.openxmlformats.org/officeDocument/2006/relationships/tags" Target="../tags/tag60.xml"/><Relationship Id="rId9" Type="http://schemas.openxmlformats.org/officeDocument/2006/relationships/slideLayout" Target="../slideLayouts/slideLayout1.xml"/><Relationship Id="rId14" Type="http://schemas.openxmlformats.org/officeDocument/2006/relationships/image" Target="../media/image23.jpg"/></Relationships>
</file>

<file path=ppt/slides/_rels/slide2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tags" Target="../tags/tag67.xml"/><Relationship Id="rId2" Type="http://schemas.openxmlformats.org/officeDocument/2006/relationships/tags" Target="../tags/tag66.xml"/><Relationship Id="rId1" Type="http://schemas.openxmlformats.org/officeDocument/2006/relationships/tags" Target="../tags/tag65.xml"/><Relationship Id="rId6" Type="http://schemas.openxmlformats.org/officeDocument/2006/relationships/notesSlide" Target="../notesSlides/notesSlide30.xml"/><Relationship Id="rId5" Type="http://schemas.openxmlformats.org/officeDocument/2006/relationships/slideLayout" Target="../slideLayouts/slideLayout1.xml"/><Relationship Id="rId4" Type="http://schemas.openxmlformats.org/officeDocument/2006/relationships/tags" Target="../tags/tag6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notesSlide" Target="../notesSlides/notesSlide37.xml"/><Relationship Id="rId5" Type="http://schemas.openxmlformats.org/officeDocument/2006/relationships/slideLayout" Target="../slideLayouts/slideLayout1.xml"/><Relationship Id="rId4" Type="http://schemas.openxmlformats.org/officeDocument/2006/relationships/tags" Target="../tags/tag72.xml"/></Relationships>
</file>

<file path=ppt/slides/_rels/slide3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8.xml"/><Relationship Id="rId1" Type="http://schemas.openxmlformats.org/officeDocument/2006/relationships/slideLayout" Target="../slideLayouts/slideLayout11.xml"/><Relationship Id="rId5" Type="http://schemas.openxmlformats.org/officeDocument/2006/relationships/image" Target="../media/image28.jpeg"/><Relationship Id="rId4" Type="http://schemas.openxmlformats.org/officeDocument/2006/relationships/image" Target="../media/image27.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0.xml"/><Relationship Id="rId1" Type="http://schemas.openxmlformats.org/officeDocument/2006/relationships/slideLayout" Target="../slideLayouts/slideLayout5.xml"/><Relationship Id="rId4" Type="http://schemas.openxmlformats.org/officeDocument/2006/relationships/image" Target="../media/image30.emf"/></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tags" Target="../tags/tag75.xml"/><Relationship Id="rId7" Type="http://schemas.openxmlformats.org/officeDocument/2006/relationships/notesSlide" Target="../notesSlides/notesSlide43.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slideLayout" Target="../slideLayouts/slideLayout1.xml"/><Relationship Id="rId5" Type="http://schemas.openxmlformats.org/officeDocument/2006/relationships/tags" Target="../tags/tag77.xml"/><Relationship Id="rId4" Type="http://schemas.openxmlformats.org/officeDocument/2006/relationships/tags" Target="../tags/tag7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弧形 27"/>
          <p:cNvSpPr/>
          <p:nvPr/>
        </p:nvSpPr>
        <p:spPr>
          <a:xfrm>
            <a:off x="3503693" y="1016213"/>
            <a:ext cx="5081508" cy="5081506"/>
          </a:xfrm>
          <a:prstGeom prst="arc">
            <a:avLst>
              <a:gd name="adj1" fmla="val 16151937"/>
              <a:gd name="adj2" fmla="val 10786800"/>
            </a:avLst>
          </a:prstGeom>
          <a:ln w="28575">
            <a:solidFill>
              <a:srgbClr val="6483B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椭圆 13"/>
          <p:cNvSpPr/>
          <p:nvPr/>
        </p:nvSpPr>
        <p:spPr>
          <a:xfrm>
            <a:off x="3918113" y="1430632"/>
            <a:ext cx="4252666" cy="4252666"/>
          </a:xfrm>
          <a:prstGeom prst="ellipse">
            <a:avLst/>
          </a:prstGeom>
          <a:gradFill>
            <a:gsLst>
              <a:gs pos="0">
                <a:srgbClr val="6483B3"/>
              </a:gs>
              <a:gs pos="87000">
                <a:srgbClr val="334E6E"/>
              </a:gs>
            </a:gsLst>
            <a:lin ang="4800000" scaled="0"/>
          </a:gradFill>
          <a:ln w="76200">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6" name="PA_椭圆 4"/>
          <p:cNvSpPr/>
          <p:nvPr>
            <p:custDataLst>
              <p:tags r:id="rId1"/>
            </p:custDataLst>
          </p:nvPr>
        </p:nvSpPr>
        <p:spPr>
          <a:xfrm>
            <a:off x="3097292" y="609811"/>
            <a:ext cx="5894308" cy="5894308"/>
          </a:xfrm>
          <a:prstGeom prst="ellipse">
            <a:avLst/>
          </a:prstGeom>
          <a:noFill/>
          <a:ln w="190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PA_矩形 28"/>
          <p:cNvSpPr/>
          <p:nvPr>
            <p:custDataLst>
              <p:tags r:id="rId2"/>
            </p:custDataLst>
          </p:nvPr>
        </p:nvSpPr>
        <p:spPr>
          <a:xfrm>
            <a:off x="4278328" y="3961208"/>
            <a:ext cx="3526552" cy="707886"/>
          </a:xfrm>
          <a:prstGeom prst="rect">
            <a:avLst/>
          </a:prstGeom>
          <a:ln>
            <a:noFill/>
          </a:ln>
        </p:spPr>
        <p:txBody>
          <a:bodyPr wrap="square">
            <a:spAutoFit/>
          </a:bodyPr>
          <a:lstStyle/>
          <a:p>
            <a:pPr algn="ctr"/>
            <a:r>
              <a:rPr lang="pt-BR" altLang="zh-CN" sz="1000" dirty="0">
                <a:solidFill>
                  <a:schemeClr val="bg1">
                    <a:alpha val="8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magna,sit </a:t>
            </a:r>
          </a:p>
          <a:p>
            <a:pPr algn="ctr"/>
            <a:r>
              <a:rPr lang="pt-BR" altLang="zh-CN" sz="1000" dirty="0">
                <a:solidFill>
                  <a:schemeClr val="bg1">
                    <a:alpha val="80000"/>
                  </a:schemeClr>
                </a:solidFill>
                <a:latin typeface="方正黑体简体" panose="02010601030101010101" pitchFamily="2" charset="-122"/>
                <a:ea typeface="方正黑体简体" panose="02010601030101010101" pitchFamily="2" charset="-122"/>
                <a:cs typeface="Open Sans" panose="020B0606030504020204" pitchFamily="34" charset="0"/>
              </a:rPr>
              <a:t>amet consequat risus. tempor purus. Nunc a leo magna, sit amet consequat </a:t>
            </a:r>
          </a:p>
          <a:p>
            <a:pPr algn="ctr"/>
            <a:endParaRPr lang="pt-BR" altLang="zh-CN" sz="1000" dirty="0">
              <a:solidFill>
                <a:schemeClr val="bg1">
                  <a:alpha val="8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18" name="PA_矩形 29"/>
          <p:cNvSpPr/>
          <p:nvPr>
            <p:custDataLst>
              <p:tags r:id="rId3"/>
            </p:custDataLst>
          </p:nvPr>
        </p:nvSpPr>
        <p:spPr>
          <a:xfrm>
            <a:off x="3932751" y="3144224"/>
            <a:ext cx="4217706" cy="830997"/>
          </a:xfrm>
          <a:prstGeom prst="rect">
            <a:avLst/>
          </a:prstGeom>
          <a:ln>
            <a:noFill/>
          </a:ln>
        </p:spPr>
        <p:txBody>
          <a:bodyPr wrap="square">
            <a:spAutoFit/>
          </a:bodyPr>
          <a:lstStyle/>
          <a:p>
            <a:pPr algn="ctr"/>
            <a:r>
              <a:rPr lang="zh-CN" altLang="en-US" sz="4800"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复工报告</a:t>
            </a:r>
            <a:r>
              <a:rPr lang="zh-CN" altLang="en-US" sz="4800" dirty="0">
                <a:solidFill>
                  <a:schemeClr val="bg1"/>
                </a:solidFill>
                <a:latin typeface="Open Sans" panose="020B0606030504020204" pitchFamily="34" charset="0"/>
                <a:ea typeface="Open Sans" panose="020B0606030504020204" pitchFamily="34" charset="0"/>
                <a:cs typeface="Open Sans" panose="020B0606030504020204" pitchFamily="34" charset="0"/>
              </a:rPr>
              <a:t>总结</a:t>
            </a:r>
            <a:endParaRPr lang="en-US" altLang="zh-CN" sz="48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9" name="PA_矩形 30"/>
          <p:cNvSpPr/>
          <p:nvPr>
            <p:custDataLst>
              <p:tags r:id="rId4"/>
            </p:custDataLst>
          </p:nvPr>
        </p:nvSpPr>
        <p:spPr>
          <a:xfrm>
            <a:off x="4846397" y="2041411"/>
            <a:ext cx="2390414" cy="1107996"/>
          </a:xfrm>
          <a:prstGeom prst="rect">
            <a:avLst/>
          </a:prstGeom>
          <a:ln>
            <a:noFill/>
          </a:ln>
        </p:spPr>
        <p:txBody>
          <a:bodyPr wrap="square">
            <a:spAutoFit/>
          </a:bodyPr>
          <a:lstStyle/>
          <a:p>
            <a:pPr algn="ctr"/>
            <a:r>
              <a:rPr lang="en-US" altLang="zh-CN" sz="6600" dirty="0">
                <a:solidFill>
                  <a:schemeClr val="bg1"/>
                </a:solidFill>
                <a:latin typeface="Agency FB" panose="020B0503020202020204" pitchFamily="34" charset="0"/>
                <a:ea typeface="Open Sans" panose="020B0606030504020204" pitchFamily="34" charset="0"/>
                <a:cs typeface="Open Sans" panose="020B0606030504020204" pitchFamily="34" charset="0"/>
              </a:rPr>
              <a:t>2020</a:t>
            </a:r>
            <a:endParaRPr lang="zh-CN" altLang="en-US" sz="6600" dirty="0">
              <a:solidFill>
                <a:schemeClr val="bg1"/>
              </a:solidFill>
              <a:latin typeface="Agency FB" panose="020B0503020202020204" pitchFamily="34" charset="0"/>
              <a:cs typeface="Open Sans" panose="020B0606030504020204" pitchFamily="34" charset="0"/>
            </a:endParaRPr>
          </a:p>
        </p:txBody>
      </p:sp>
      <p:grpSp>
        <p:nvGrpSpPr>
          <p:cNvPr id="55" name="组合 54"/>
          <p:cNvGrpSpPr/>
          <p:nvPr/>
        </p:nvGrpSpPr>
        <p:grpSpPr>
          <a:xfrm>
            <a:off x="5284723" y="4741865"/>
            <a:ext cx="1513762" cy="268480"/>
            <a:chOff x="5310123" y="4754565"/>
            <a:chExt cx="1513762" cy="268480"/>
          </a:xfrm>
        </p:grpSpPr>
        <p:sp>
          <p:nvSpPr>
            <p:cNvPr id="20" name="PA_圆角矩形 31"/>
            <p:cNvSpPr/>
            <p:nvPr>
              <p:custDataLst>
                <p:tags r:id="rId7"/>
              </p:custDataLst>
            </p:nvPr>
          </p:nvSpPr>
          <p:spPr>
            <a:xfrm>
              <a:off x="5422012" y="4754565"/>
              <a:ext cx="1289984" cy="26848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rgbClr val="223762"/>
                </a:solidFill>
              </a:endParaRPr>
            </a:p>
          </p:txBody>
        </p:sp>
        <p:sp>
          <p:nvSpPr>
            <p:cNvPr id="21" name="PA_矩形 32"/>
            <p:cNvSpPr/>
            <p:nvPr>
              <p:custDataLst>
                <p:tags r:id="rId8"/>
              </p:custDataLst>
            </p:nvPr>
          </p:nvSpPr>
          <p:spPr>
            <a:xfrm>
              <a:off x="5310123" y="4773704"/>
              <a:ext cx="1513762" cy="246221"/>
            </a:xfrm>
            <a:prstGeom prst="rect">
              <a:avLst/>
            </a:prstGeom>
            <a:ln>
              <a:noFill/>
            </a:ln>
          </p:spPr>
          <p:txBody>
            <a:bodyPr wrap="square">
              <a:spAutoFit/>
            </a:bodyPr>
            <a:lstStyle/>
            <a:p>
              <a:pPr algn="ctr"/>
              <a:r>
                <a:rPr lang="zh-CN" altLang="en-US" sz="1000" dirty="0">
                  <a:solidFill>
                    <a:srgbClr val="456288"/>
                  </a:solidFill>
                  <a:latin typeface="华文细黑" panose="02010600040101010101" pitchFamily="2" charset="-122"/>
                  <a:ea typeface="微软雅黑" panose="020B0503020204020204" pitchFamily="34" charset="-122"/>
                  <a:sym typeface="华文细黑" panose="02010600040101010101" pitchFamily="2" charset="-122"/>
                </a:rPr>
                <a:t>汇报</a:t>
              </a:r>
              <a:r>
                <a:rPr lang="zh-CN" altLang="en-US" sz="1000" dirty="0" smtClean="0">
                  <a:solidFill>
                    <a:srgbClr val="456288"/>
                  </a:solidFill>
                  <a:latin typeface="华文细黑" panose="02010600040101010101" pitchFamily="2" charset="-122"/>
                  <a:ea typeface="微软雅黑" panose="020B0503020204020204" pitchFamily="34" charset="-122"/>
                  <a:sym typeface="华文细黑" panose="02010600040101010101" pitchFamily="2" charset="-122"/>
                </a:rPr>
                <a:t>人</a:t>
              </a:r>
              <a:r>
                <a:rPr lang="zh-CN" altLang="en-US" sz="1000" dirty="0" smtClean="0">
                  <a:solidFill>
                    <a:srgbClr val="456288"/>
                  </a:solidFill>
                  <a:latin typeface="华文细黑" panose="02010600040101010101" pitchFamily="2" charset="-122"/>
                  <a:ea typeface="微软雅黑" panose="020B0503020204020204" pitchFamily="34" charset="-122"/>
                  <a:sym typeface="华文细黑" panose="02010600040101010101" pitchFamily="2" charset="-122"/>
                </a:rPr>
                <a:t>：</a:t>
              </a:r>
              <a:r>
                <a:rPr lang="en-US" altLang="zh-CN" sz="1000" dirty="0" smtClean="0">
                  <a:solidFill>
                    <a:srgbClr val="456288"/>
                  </a:solidFill>
                  <a:latin typeface="华文细黑" panose="02010600040101010101" pitchFamily="2" charset="-122"/>
                  <a:ea typeface="微软雅黑" panose="020B0503020204020204" pitchFamily="34" charset="-122"/>
                  <a:sym typeface="华文细黑" panose="02010600040101010101" pitchFamily="2" charset="-122"/>
                </a:rPr>
                <a:t>PPT</a:t>
              </a:r>
              <a:endParaRPr lang="zh-CN" altLang="en-US" sz="1000" dirty="0">
                <a:solidFill>
                  <a:srgbClr val="456288"/>
                </a:solidFill>
                <a:latin typeface="华文细黑" panose="02010600040101010101" pitchFamily="2" charset="-122"/>
                <a:ea typeface="微软雅黑" panose="020B0503020204020204" pitchFamily="34" charset="-122"/>
                <a:sym typeface="华文细黑" panose="02010600040101010101" pitchFamily="2" charset="-122"/>
              </a:endParaRPr>
            </a:p>
          </p:txBody>
        </p:sp>
      </p:grpSp>
      <p:grpSp>
        <p:nvGrpSpPr>
          <p:cNvPr id="22" name="PA_组合 2"/>
          <p:cNvGrpSpPr/>
          <p:nvPr>
            <p:custDataLst>
              <p:tags r:id="rId5"/>
            </p:custDataLst>
          </p:nvPr>
        </p:nvGrpSpPr>
        <p:grpSpPr>
          <a:xfrm>
            <a:off x="3739932" y="1491377"/>
            <a:ext cx="4609026" cy="4131174"/>
            <a:chOff x="4218413" y="1840884"/>
            <a:chExt cx="3799166" cy="3405278"/>
          </a:xfrm>
          <a:gradFill>
            <a:gsLst>
              <a:gs pos="0">
                <a:srgbClr val="6483B3"/>
              </a:gs>
              <a:gs pos="87000">
                <a:srgbClr val="334E6E"/>
              </a:gs>
            </a:gsLst>
            <a:lin ang="4800000" scaled="0"/>
          </a:gradFill>
        </p:grpSpPr>
        <p:sp>
          <p:nvSpPr>
            <p:cNvPr id="23" name="椭圆 22"/>
            <p:cNvSpPr/>
            <p:nvPr/>
          </p:nvSpPr>
          <p:spPr>
            <a:xfrm>
              <a:off x="4218413" y="1840884"/>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7831128" y="5059711"/>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5" name="PA_组合 1"/>
          <p:cNvGrpSpPr/>
          <p:nvPr>
            <p:custDataLst>
              <p:tags r:id="rId6"/>
            </p:custDataLst>
          </p:nvPr>
        </p:nvGrpSpPr>
        <p:grpSpPr>
          <a:xfrm>
            <a:off x="3747830" y="1473271"/>
            <a:ext cx="4593232" cy="4167386"/>
            <a:chOff x="4221684" y="1840884"/>
            <a:chExt cx="3786145" cy="3435127"/>
          </a:xfrm>
          <a:gradFill>
            <a:gsLst>
              <a:gs pos="0">
                <a:srgbClr val="6483B3"/>
              </a:gs>
              <a:gs pos="87000">
                <a:srgbClr val="334E6E"/>
              </a:gs>
            </a:gsLst>
            <a:lin ang="4800000" scaled="0"/>
          </a:gradFill>
        </p:grpSpPr>
        <p:sp>
          <p:nvSpPr>
            <p:cNvPr id="26" name="椭圆 25"/>
            <p:cNvSpPr/>
            <p:nvPr/>
          </p:nvSpPr>
          <p:spPr>
            <a:xfrm>
              <a:off x="4221684" y="5089561"/>
              <a:ext cx="186452" cy="186450"/>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椭圆 26"/>
            <p:cNvSpPr/>
            <p:nvPr/>
          </p:nvSpPr>
          <p:spPr>
            <a:xfrm>
              <a:off x="7821378" y="1840884"/>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6" name="直接连接符 5"/>
          <p:cNvCxnSpPr/>
          <p:nvPr/>
        </p:nvCxnSpPr>
        <p:spPr>
          <a:xfrm>
            <a:off x="0" y="3556965"/>
            <a:ext cx="3097292"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991600" y="3556965"/>
            <a:ext cx="3200400"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3332897"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413896"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996668" y="951568"/>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996668" y="6001973"/>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2416533" y="2954237"/>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211153"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112949"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25973"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80315"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913965" y="381403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25961"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2736806" y="410720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9406020" y="2985431"/>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1076355"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1829927"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1617995"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0478456"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9975943" y="379655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9305296"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9285854" y="400631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497829" y="387537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par>
                                <p:cTn id="11" presetID="2" presetClass="entr" presetSubtype="8" fill="hold" grpId="0" nodeType="withEffect">
                                  <p:stCondLst>
                                    <p:cond delay="25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50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25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0-#ppt_w/2"/>
                                          </p:val>
                                        </p:tav>
                                        <p:tav tm="100000">
                                          <p:val>
                                            <p:strVal val="#ppt_x"/>
                                          </p:val>
                                        </p:tav>
                                      </p:tavLst>
                                    </p:anim>
                                    <p:anim calcmode="lin" valueType="num">
                                      <p:cBhvr additive="base">
                                        <p:cTn id="22" dur="500" fill="hold"/>
                                        <p:tgtEl>
                                          <p:spTgt spid="4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5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fill="hold"/>
                                        <p:tgtEl>
                                          <p:spTgt spid="41"/>
                                        </p:tgtEl>
                                        <p:attrNameLst>
                                          <p:attrName>ppt_x</p:attrName>
                                        </p:attrNameLst>
                                      </p:cBhvr>
                                      <p:tavLst>
                                        <p:tav tm="0">
                                          <p:val>
                                            <p:strVal val="0-#ppt_w/2"/>
                                          </p:val>
                                        </p:tav>
                                        <p:tav tm="100000">
                                          <p:val>
                                            <p:strVal val="#ppt_x"/>
                                          </p:val>
                                        </p:tav>
                                      </p:tavLst>
                                    </p:anim>
                                    <p:anim calcmode="lin" valueType="num">
                                      <p:cBhvr additive="base">
                                        <p:cTn id="26" dur="500" fill="hold"/>
                                        <p:tgtEl>
                                          <p:spTgt spid="4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25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fill="hold"/>
                                        <p:tgtEl>
                                          <p:spTgt spid="42"/>
                                        </p:tgtEl>
                                        <p:attrNameLst>
                                          <p:attrName>ppt_x</p:attrName>
                                        </p:attrNameLst>
                                      </p:cBhvr>
                                      <p:tavLst>
                                        <p:tav tm="0">
                                          <p:val>
                                            <p:strVal val="0-#ppt_w/2"/>
                                          </p:val>
                                        </p:tav>
                                        <p:tav tm="100000">
                                          <p:val>
                                            <p:strVal val="#ppt_x"/>
                                          </p:val>
                                        </p:tav>
                                      </p:tavLst>
                                    </p:anim>
                                    <p:anim calcmode="lin" valueType="num">
                                      <p:cBhvr additive="base">
                                        <p:cTn id="30" dur="5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50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25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0-#ppt_w/2"/>
                                          </p:val>
                                        </p:tav>
                                        <p:tav tm="100000">
                                          <p:val>
                                            <p:strVal val="#ppt_x"/>
                                          </p:val>
                                        </p:tav>
                                      </p:tavLst>
                                    </p:anim>
                                    <p:anim calcmode="lin" valueType="num">
                                      <p:cBhvr additive="base">
                                        <p:cTn id="38" dur="500" fill="hold"/>
                                        <p:tgtEl>
                                          <p:spTgt spid="4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25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50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1+#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500" fill="hold"/>
                                        <p:tgtEl>
                                          <p:spTgt spid="49"/>
                                        </p:tgtEl>
                                        <p:attrNameLst>
                                          <p:attrName>ppt_x</p:attrName>
                                        </p:attrNameLst>
                                      </p:cBhvr>
                                      <p:tavLst>
                                        <p:tav tm="0">
                                          <p:val>
                                            <p:strVal val="1+#ppt_w/2"/>
                                          </p:val>
                                        </p:tav>
                                        <p:tav tm="100000">
                                          <p:val>
                                            <p:strVal val="#ppt_x"/>
                                          </p:val>
                                        </p:tav>
                                      </p:tavLst>
                                    </p:anim>
                                    <p:anim calcmode="lin" valueType="num">
                                      <p:cBhvr additive="base">
                                        <p:cTn id="58" dur="500" fill="hold"/>
                                        <p:tgtEl>
                                          <p:spTgt spid="4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50"/>
                                  </p:stCondLst>
                                  <p:childTnLst>
                                    <p:set>
                                      <p:cBhvr>
                                        <p:cTn id="60" dur="1" fill="hold">
                                          <p:stCondLst>
                                            <p:cond delay="0"/>
                                          </p:stCondLst>
                                        </p:cTn>
                                        <p:tgtEl>
                                          <p:spTgt spid="50"/>
                                        </p:tgtEl>
                                        <p:attrNameLst>
                                          <p:attrName>style.visibility</p:attrName>
                                        </p:attrNameLst>
                                      </p:cBhvr>
                                      <p:to>
                                        <p:strVal val="visible"/>
                                      </p:to>
                                    </p:set>
                                    <p:anim calcmode="lin" valueType="num">
                                      <p:cBhvr additive="base">
                                        <p:cTn id="61" dur="500" fill="hold"/>
                                        <p:tgtEl>
                                          <p:spTgt spid="50"/>
                                        </p:tgtEl>
                                        <p:attrNameLst>
                                          <p:attrName>ppt_x</p:attrName>
                                        </p:attrNameLst>
                                      </p:cBhvr>
                                      <p:tavLst>
                                        <p:tav tm="0">
                                          <p:val>
                                            <p:strVal val="1+#ppt_w/2"/>
                                          </p:val>
                                        </p:tav>
                                        <p:tav tm="100000">
                                          <p:val>
                                            <p:strVal val="#ppt_x"/>
                                          </p:val>
                                        </p:tav>
                                      </p:tavLst>
                                    </p:anim>
                                    <p:anim calcmode="lin" valueType="num">
                                      <p:cBhvr additive="base">
                                        <p:cTn id="62" dur="500" fill="hold"/>
                                        <p:tgtEl>
                                          <p:spTgt spid="50"/>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500"/>
                                  </p:stCondLst>
                                  <p:childTnLst>
                                    <p:set>
                                      <p:cBhvr>
                                        <p:cTn id="64" dur="1" fill="hold">
                                          <p:stCondLst>
                                            <p:cond delay="0"/>
                                          </p:stCondLst>
                                        </p:cTn>
                                        <p:tgtEl>
                                          <p:spTgt spid="51"/>
                                        </p:tgtEl>
                                        <p:attrNameLst>
                                          <p:attrName>style.visibility</p:attrName>
                                        </p:attrNameLst>
                                      </p:cBhvr>
                                      <p:to>
                                        <p:strVal val="visible"/>
                                      </p:to>
                                    </p:set>
                                    <p:anim calcmode="lin" valueType="num">
                                      <p:cBhvr additive="base">
                                        <p:cTn id="65" dur="500" fill="hold"/>
                                        <p:tgtEl>
                                          <p:spTgt spid="51"/>
                                        </p:tgtEl>
                                        <p:attrNameLst>
                                          <p:attrName>ppt_x</p:attrName>
                                        </p:attrNameLst>
                                      </p:cBhvr>
                                      <p:tavLst>
                                        <p:tav tm="0">
                                          <p:val>
                                            <p:strVal val="1+#ppt_w/2"/>
                                          </p:val>
                                        </p:tav>
                                        <p:tav tm="100000">
                                          <p:val>
                                            <p:strVal val="#ppt_x"/>
                                          </p:val>
                                        </p:tav>
                                      </p:tavLst>
                                    </p:anim>
                                    <p:anim calcmode="lin" valueType="num">
                                      <p:cBhvr additive="base">
                                        <p:cTn id="66" dur="500" fill="hold"/>
                                        <p:tgtEl>
                                          <p:spTgt spid="51"/>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250"/>
                                  </p:stCondLst>
                                  <p:childTnLst>
                                    <p:set>
                                      <p:cBhvr>
                                        <p:cTn id="68" dur="1" fill="hold">
                                          <p:stCondLst>
                                            <p:cond delay="0"/>
                                          </p:stCondLst>
                                        </p:cTn>
                                        <p:tgtEl>
                                          <p:spTgt spid="52"/>
                                        </p:tgtEl>
                                        <p:attrNameLst>
                                          <p:attrName>style.visibility</p:attrName>
                                        </p:attrNameLst>
                                      </p:cBhvr>
                                      <p:to>
                                        <p:strVal val="visible"/>
                                      </p:to>
                                    </p:set>
                                    <p:anim calcmode="lin" valueType="num">
                                      <p:cBhvr additive="base">
                                        <p:cTn id="69" dur="500" fill="hold"/>
                                        <p:tgtEl>
                                          <p:spTgt spid="52"/>
                                        </p:tgtEl>
                                        <p:attrNameLst>
                                          <p:attrName>ppt_x</p:attrName>
                                        </p:attrNameLst>
                                      </p:cBhvr>
                                      <p:tavLst>
                                        <p:tav tm="0">
                                          <p:val>
                                            <p:strVal val="1+#ppt_w/2"/>
                                          </p:val>
                                        </p:tav>
                                        <p:tav tm="100000">
                                          <p:val>
                                            <p:strVal val="#ppt_x"/>
                                          </p:val>
                                        </p:tav>
                                      </p:tavLst>
                                    </p:anim>
                                    <p:anim calcmode="lin" valueType="num">
                                      <p:cBhvr additive="base">
                                        <p:cTn id="70" dur="500" fill="hold"/>
                                        <p:tgtEl>
                                          <p:spTgt spid="52"/>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500"/>
                                  </p:stCondLst>
                                  <p:childTnLst>
                                    <p:set>
                                      <p:cBhvr>
                                        <p:cTn id="72" dur="1" fill="hold">
                                          <p:stCondLst>
                                            <p:cond delay="0"/>
                                          </p:stCondLst>
                                        </p:cTn>
                                        <p:tgtEl>
                                          <p:spTgt spid="53"/>
                                        </p:tgtEl>
                                        <p:attrNameLst>
                                          <p:attrName>style.visibility</p:attrName>
                                        </p:attrNameLst>
                                      </p:cBhvr>
                                      <p:to>
                                        <p:strVal val="visible"/>
                                      </p:to>
                                    </p:set>
                                    <p:anim calcmode="lin" valueType="num">
                                      <p:cBhvr additive="base">
                                        <p:cTn id="73" dur="500" fill="hold"/>
                                        <p:tgtEl>
                                          <p:spTgt spid="53"/>
                                        </p:tgtEl>
                                        <p:attrNameLst>
                                          <p:attrName>ppt_x</p:attrName>
                                        </p:attrNameLst>
                                      </p:cBhvr>
                                      <p:tavLst>
                                        <p:tav tm="0">
                                          <p:val>
                                            <p:strVal val="1+#ppt_w/2"/>
                                          </p:val>
                                        </p:tav>
                                        <p:tav tm="100000">
                                          <p:val>
                                            <p:strVal val="#ppt_x"/>
                                          </p:val>
                                        </p:tav>
                                      </p:tavLst>
                                    </p:anim>
                                    <p:anim calcmode="lin" valueType="num">
                                      <p:cBhvr additive="base">
                                        <p:cTn id="74" dur="500" fill="hold"/>
                                        <p:tgtEl>
                                          <p:spTgt spid="53"/>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250"/>
                                  </p:stCondLst>
                                  <p:childTnLst>
                                    <p:set>
                                      <p:cBhvr>
                                        <p:cTn id="76" dur="1" fill="hold">
                                          <p:stCondLst>
                                            <p:cond delay="0"/>
                                          </p:stCondLst>
                                        </p:cTn>
                                        <p:tgtEl>
                                          <p:spTgt spid="54"/>
                                        </p:tgtEl>
                                        <p:attrNameLst>
                                          <p:attrName>style.visibility</p:attrName>
                                        </p:attrNameLst>
                                      </p:cBhvr>
                                      <p:to>
                                        <p:strVal val="visible"/>
                                      </p:to>
                                    </p:set>
                                    <p:anim calcmode="lin" valueType="num">
                                      <p:cBhvr additive="base">
                                        <p:cTn id="77" dur="500" fill="hold"/>
                                        <p:tgtEl>
                                          <p:spTgt spid="54"/>
                                        </p:tgtEl>
                                        <p:attrNameLst>
                                          <p:attrName>ppt_x</p:attrName>
                                        </p:attrNameLst>
                                      </p:cBhvr>
                                      <p:tavLst>
                                        <p:tav tm="0">
                                          <p:val>
                                            <p:strVal val="1+#ppt_w/2"/>
                                          </p:val>
                                        </p:tav>
                                        <p:tav tm="100000">
                                          <p:val>
                                            <p:strVal val="#ppt_x"/>
                                          </p:val>
                                        </p:tav>
                                      </p:tavLst>
                                    </p:anim>
                                    <p:anim calcmode="lin" valueType="num">
                                      <p:cBhvr additive="base">
                                        <p:cTn id="78" dur="500" fill="hold"/>
                                        <p:tgtEl>
                                          <p:spTgt spid="54"/>
                                        </p:tgtEl>
                                        <p:attrNameLst>
                                          <p:attrName>ppt_y</p:attrName>
                                        </p:attrNameLst>
                                      </p:cBhvr>
                                      <p:tavLst>
                                        <p:tav tm="0">
                                          <p:val>
                                            <p:strVal val="#ppt_y"/>
                                          </p:val>
                                        </p:tav>
                                        <p:tav tm="100000">
                                          <p:val>
                                            <p:strVal val="#ppt_y"/>
                                          </p:val>
                                        </p:tav>
                                      </p:tavLst>
                                    </p:anim>
                                  </p:childTnLst>
                                </p:cTn>
                              </p:par>
                              <p:par>
                                <p:cTn id="79" presetID="21" presetClass="entr" presetSubtype="1" fill="hold" grpId="0" nodeType="withEffect">
                                  <p:stCondLst>
                                    <p:cond delay="750"/>
                                  </p:stCondLst>
                                  <p:childTnLst>
                                    <p:set>
                                      <p:cBhvr>
                                        <p:cTn id="80" dur="1" fill="hold">
                                          <p:stCondLst>
                                            <p:cond delay="0"/>
                                          </p:stCondLst>
                                        </p:cTn>
                                        <p:tgtEl>
                                          <p:spTgt spid="16"/>
                                        </p:tgtEl>
                                        <p:attrNameLst>
                                          <p:attrName>style.visibility</p:attrName>
                                        </p:attrNameLst>
                                      </p:cBhvr>
                                      <p:to>
                                        <p:strVal val="visible"/>
                                      </p:to>
                                    </p:set>
                                    <p:animEffect transition="in" filter="wheel(1)">
                                      <p:cBhvr>
                                        <p:cTn id="81" dur="1000"/>
                                        <p:tgtEl>
                                          <p:spTgt spid="16"/>
                                        </p:tgtEl>
                                      </p:cBhvr>
                                    </p:animEffect>
                                  </p:childTnLst>
                                </p:cTn>
                              </p:par>
                              <p:par>
                                <p:cTn id="82" presetID="10" presetClass="entr" presetSubtype="0" fill="hold" nodeType="withEffect">
                                  <p:stCondLst>
                                    <p:cond delay="125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par>
                                <p:cTn id="85" presetID="10" presetClass="entr" presetSubtype="0" fill="hold" nodeType="withEffect">
                                  <p:stCondLst>
                                    <p:cond delay="125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8" presetClass="emph" presetSubtype="0" repeatCount="indefinite" fill="hold" nodeType="withEffect">
                                  <p:stCondLst>
                                    <p:cond delay="1250"/>
                                  </p:stCondLst>
                                  <p:childTnLst>
                                    <p:animRot by="-21600000">
                                      <p:cBhvr>
                                        <p:cTn id="89" dur="2000" fill="hold"/>
                                        <p:tgtEl>
                                          <p:spTgt spid="25"/>
                                        </p:tgtEl>
                                        <p:attrNameLst>
                                          <p:attrName>r</p:attrName>
                                        </p:attrNameLst>
                                      </p:cBhvr>
                                    </p:animRot>
                                  </p:childTnLst>
                                </p:cTn>
                              </p:par>
                              <p:par>
                                <p:cTn id="90" presetID="10" presetClass="entr" presetSubtype="0" fill="hold" nodeType="withEffect">
                                  <p:stCondLst>
                                    <p:cond delay="125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par>
                                <p:cTn id="93" presetID="8" presetClass="emph" presetSubtype="0" repeatCount="indefinite" fill="hold" nodeType="withEffect">
                                  <p:stCondLst>
                                    <p:cond delay="1250"/>
                                  </p:stCondLst>
                                  <p:childTnLst>
                                    <p:animRot by="-21600000">
                                      <p:cBhvr>
                                        <p:cTn id="94" dur="2000" fill="hold"/>
                                        <p:tgtEl>
                                          <p:spTgt spid="22"/>
                                        </p:tgtEl>
                                        <p:attrNameLst>
                                          <p:attrName>r</p:attrName>
                                        </p:attrNameLst>
                                      </p:cBhvr>
                                    </p:animRot>
                                  </p:childTnLst>
                                </p:cTn>
                              </p:par>
                              <p:par>
                                <p:cTn id="95" presetID="53" presetClass="entr" presetSubtype="16" fill="hold" grpId="0" nodeType="withEffect">
                                  <p:stCondLst>
                                    <p:cond delay="1250"/>
                                  </p:stCondLst>
                                  <p:childTnLst>
                                    <p:set>
                                      <p:cBhvr>
                                        <p:cTn id="96" dur="1" fill="hold">
                                          <p:stCondLst>
                                            <p:cond delay="0"/>
                                          </p:stCondLst>
                                        </p:cTn>
                                        <p:tgtEl>
                                          <p:spTgt spid="14"/>
                                        </p:tgtEl>
                                        <p:attrNameLst>
                                          <p:attrName>style.visibility</p:attrName>
                                        </p:attrNameLst>
                                      </p:cBhvr>
                                      <p:to>
                                        <p:strVal val="visible"/>
                                      </p:to>
                                    </p:set>
                                    <p:anim calcmode="lin" valueType="num">
                                      <p:cBhvr>
                                        <p:cTn id="97" dur="500" fill="hold"/>
                                        <p:tgtEl>
                                          <p:spTgt spid="14"/>
                                        </p:tgtEl>
                                        <p:attrNameLst>
                                          <p:attrName>ppt_w</p:attrName>
                                        </p:attrNameLst>
                                      </p:cBhvr>
                                      <p:tavLst>
                                        <p:tav tm="0">
                                          <p:val>
                                            <p:fltVal val="0"/>
                                          </p:val>
                                        </p:tav>
                                        <p:tav tm="100000">
                                          <p:val>
                                            <p:strVal val="#ppt_w"/>
                                          </p:val>
                                        </p:tav>
                                      </p:tavLst>
                                    </p:anim>
                                    <p:anim calcmode="lin" valueType="num">
                                      <p:cBhvr>
                                        <p:cTn id="98" dur="500" fill="hold"/>
                                        <p:tgtEl>
                                          <p:spTgt spid="14"/>
                                        </p:tgtEl>
                                        <p:attrNameLst>
                                          <p:attrName>ppt_h</p:attrName>
                                        </p:attrNameLst>
                                      </p:cBhvr>
                                      <p:tavLst>
                                        <p:tav tm="0">
                                          <p:val>
                                            <p:fltVal val="0"/>
                                          </p:val>
                                        </p:tav>
                                        <p:tav tm="100000">
                                          <p:val>
                                            <p:strVal val="#ppt_h"/>
                                          </p:val>
                                        </p:tav>
                                      </p:tavLst>
                                    </p:anim>
                                    <p:animEffect transition="in" filter="fade">
                                      <p:cBhvr>
                                        <p:cTn id="99" dur="500"/>
                                        <p:tgtEl>
                                          <p:spTgt spid="14"/>
                                        </p:tgtEl>
                                      </p:cBhvr>
                                    </p:animEffect>
                                  </p:childTnLst>
                                </p:cTn>
                              </p:par>
                              <p:par>
                                <p:cTn id="100" presetID="21" presetClass="entr" presetSubtype="1" fill="hold" grpId="0" nodeType="withEffect">
                                  <p:stCondLst>
                                    <p:cond delay="1250"/>
                                  </p:stCondLst>
                                  <p:childTnLst>
                                    <p:set>
                                      <p:cBhvr>
                                        <p:cTn id="101" dur="1" fill="hold">
                                          <p:stCondLst>
                                            <p:cond delay="0"/>
                                          </p:stCondLst>
                                        </p:cTn>
                                        <p:tgtEl>
                                          <p:spTgt spid="28"/>
                                        </p:tgtEl>
                                        <p:attrNameLst>
                                          <p:attrName>style.visibility</p:attrName>
                                        </p:attrNameLst>
                                      </p:cBhvr>
                                      <p:to>
                                        <p:strVal val="visible"/>
                                      </p:to>
                                    </p:set>
                                    <p:animEffect transition="in" filter="wheel(1)">
                                      <p:cBhvr>
                                        <p:cTn id="102" dur="1000"/>
                                        <p:tgtEl>
                                          <p:spTgt spid="28"/>
                                        </p:tgtEl>
                                      </p:cBhvr>
                                    </p:animEffect>
                                  </p:childTnLst>
                                </p:cTn>
                              </p:par>
                              <p:par>
                                <p:cTn id="103" presetID="53" presetClass="entr" presetSubtype="16" fill="hold" grpId="0" nodeType="withEffect">
                                  <p:stCondLst>
                                    <p:cond delay="125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35"/>
                                        </p:tgtEl>
                                        <p:attrNameLst>
                                          <p:attrName>style.visibility</p:attrName>
                                        </p:attrNameLst>
                                      </p:cBhvr>
                                      <p:to>
                                        <p:strVal val="visible"/>
                                      </p:to>
                                    </p:set>
                                    <p:anim calcmode="lin" valueType="num">
                                      <p:cBhvr>
                                        <p:cTn id="110" dur="500" fill="hold"/>
                                        <p:tgtEl>
                                          <p:spTgt spid="35"/>
                                        </p:tgtEl>
                                        <p:attrNameLst>
                                          <p:attrName>ppt_w</p:attrName>
                                        </p:attrNameLst>
                                      </p:cBhvr>
                                      <p:tavLst>
                                        <p:tav tm="0">
                                          <p:val>
                                            <p:fltVal val="0"/>
                                          </p:val>
                                        </p:tav>
                                        <p:tav tm="100000">
                                          <p:val>
                                            <p:strVal val="#ppt_w"/>
                                          </p:val>
                                        </p:tav>
                                      </p:tavLst>
                                    </p:anim>
                                    <p:anim calcmode="lin" valueType="num">
                                      <p:cBhvr>
                                        <p:cTn id="111" dur="500" fill="hold"/>
                                        <p:tgtEl>
                                          <p:spTgt spid="35"/>
                                        </p:tgtEl>
                                        <p:attrNameLst>
                                          <p:attrName>ppt_h</p:attrName>
                                        </p:attrNameLst>
                                      </p:cBhvr>
                                      <p:tavLst>
                                        <p:tav tm="0">
                                          <p:val>
                                            <p:fltVal val="0"/>
                                          </p:val>
                                        </p:tav>
                                        <p:tav tm="100000">
                                          <p:val>
                                            <p:strVal val="#ppt_h"/>
                                          </p:val>
                                        </p:tav>
                                      </p:tavLst>
                                    </p:anim>
                                    <p:animEffect transition="in" filter="fade">
                                      <p:cBhvr>
                                        <p:cTn id="112" dur="500"/>
                                        <p:tgtEl>
                                          <p:spTgt spid="35"/>
                                        </p:tgtEl>
                                      </p:cBhvr>
                                    </p:animEffect>
                                  </p:childTnLst>
                                </p:cTn>
                              </p:par>
                              <p:par>
                                <p:cTn id="113" presetID="53" presetClass="entr" presetSubtype="16" fill="hold" grpId="0" nodeType="withEffect">
                                  <p:stCondLst>
                                    <p:cond delay="1750"/>
                                  </p:stCondLst>
                                  <p:childTnLst>
                                    <p:set>
                                      <p:cBhvr>
                                        <p:cTn id="114" dur="1" fill="hold">
                                          <p:stCondLst>
                                            <p:cond delay="0"/>
                                          </p:stCondLst>
                                        </p:cTn>
                                        <p:tgtEl>
                                          <p:spTgt spid="37"/>
                                        </p:tgtEl>
                                        <p:attrNameLst>
                                          <p:attrName>style.visibility</p:attrName>
                                        </p:attrNameLst>
                                      </p:cBhvr>
                                      <p:to>
                                        <p:strVal val="visible"/>
                                      </p:to>
                                    </p:set>
                                    <p:anim calcmode="lin" valueType="num">
                                      <p:cBhvr>
                                        <p:cTn id="115" dur="500" fill="hold"/>
                                        <p:tgtEl>
                                          <p:spTgt spid="37"/>
                                        </p:tgtEl>
                                        <p:attrNameLst>
                                          <p:attrName>ppt_w</p:attrName>
                                        </p:attrNameLst>
                                      </p:cBhvr>
                                      <p:tavLst>
                                        <p:tav tm="0">
                                          <p:val>
                                            <p:fltVal val="0"/>
                                          </p:val>
                                        </p:tav>
                                        <p:tav tm="100000">
                                          <p:val>
                                            <p:strVal val="#ppt_w"/>
                                          </p:val>
                                        </p:tav>
                                      </p:tavLst>
                                    </p:anim>
                                    <p:anim calcmode="lin" valueType="num">
                                      <p:cBhvr>
                                        <p:cTn id="116" dur="500" fill="hold"/>
                                        <p:tgtEl>
                                          <p:spTgt spid="37"/>
                                        </p:tgtEl>
                                        <p:attrNameLst>
                                          <p:attrName>ppt_h</p:attrName>
                                        </p:attrNameLst>
                                      </p:cBhvr>
                                      <p:tavLst>
                                        <p:tav tm="0">
                                          <p:val>
                                            <p:fltVal val="0"/>
                                          </p:val>
                                        </p:tav>
                                        <p:tav tm="100000">
                                          <p:val>
                                            <p:strVal val="#ppt_h"/>
                                          </p:val>
                                        </p:tav>
                                      </p:tavLst>
                                    </p:anim>
                                    <p:animEffect transition="in" filter="fade">
                                      <p:cBhvr>
                                        <p:cTn id="117" dur="500"/>
                                        <p:tgtEl>
                                          <p:spTgt spid="37"/>
                                        </p:tgtEl>
                                      </p:cBhvr>
                                    </p:animEffect>
                                  </p:childTnLst>
                                </p:cTn>
                              </p:par>
                              <p:par>
                                <p:cTn id="118" presetID="53" presetClass="entr" presetSubtype="16" fill="hold" grpId="0" nodeType="withEffect">
                                  <p:stCondLst>
                                    <p:cond delay="2000"/>
                                  </p:stCondLst>
                                  <p:childTnLst>
                                    <p:set>
                                      <p:cBhvr>
                                        <p:cTn id="119" dur="1" fill="hold">
                                          <p:stCondLst>
                                            <p:cond delay="0"/>
                                          </p:stCondLst>
                                        </p:cTn>
                                        <p:tgtEl>
                                          <p:spTgt spid="11"/>
                                        </p:tgtEl>
                                        <p:attrNameLst>
                                          <p:attrName>style.visibility</p:attrName>
                                        </p:attrNameLst>
                                      </p:cBhvr>
                                      <p:to>
                                        <p:strVal val="visible"/>
                                      </p:to>
                                    </p:set>
                                    <p:anim calcmode="lin" valueType="num">
                                      <p:cBhvr>
                                        <p:cTn id="120" dur="500" fill="hold"/>
                                        <p:tgtEl>
                                          <p:spTgt spid="11"/>
                                        </p:tgtEl>
                                        <p:attrNameLst>
                                          <p:attrName>ppt_w</p:attrName>
                                        </p:attrNameLst>
                                      </p:cBhvr>
                                      <p:tavLst>
                                        <p:tav tm="0">
                                          <p:val>
                                            <p:fltVal val="0"/>
                                          </p:val>
                                        </p:tav>
                                        <p:tav tm="100000">
                                          <p:val>
                                            <p:strVal val="#ppt_w"/>
                                          </p:val>
                                        </p:tav>
                                      </p:tavLst>
                                    </p:anim>
                                    <p:anim calcmode="lin" valueType="num">
                                      <p:cBhvr>
                                        <p:cTn id="121" dur="500" fill="hold"/>
                                        <p:tgtEl>
                                          <p:spTgt spid="11"/>
                                        </p:tgtEl>
                                        <p:attrNameLst>
                                          <p:attrName>ppt_h</p:attrName>
                                        </p:attrNameLst>
                                      </p:cBhvr>
                                      <p:tavLst>
                                        <p:tav tm="0">
                                          <p:val>
                                            <p:fltVal val="0"/>
                                          </p:val>
                                        </p:tav>
                                        <p:tav tm="100000">
                                          <p:val>
                                            <p:strVal val="#ppt_h"/>
                                          </p:val>
                                        </p:tav>
                                      </p:tavLst>
                                    </p:anim>
                                    <p:animEffect transition="in" filter="fade">
                                      <p:cBhvr>
                                        <p:cTn id="122" dur="500"/>
                                        <p:tgtEl>
                                          <p:spTgt spid="11"/>
                                        </p:tgtEl>
                                      </p:cBhvr>
                                    </p:animEffect>
                                  </p:childTnLst>
                                </p:cTn>
                              </p:par>
                              <p:par>
                                <p:cTn id="123" presetID="53" presetClass="entr" presetSubtype="16" fill="hold" grpId="0" nodeType="withEffect">
                                  <p:stCondLst>
                                    <p:cond delay="2000"/>
                                  </p:stCondLst>
                                  <p:childTnLst>
                                    <p:set>
                                      <p:cBhvr>
                                        <p:cTn id="124" dur="1" fill="hold">
                                          <p:stCondLst>
                                            <p:cond delay="0"/>
                                          </p:stCondLst>
                                        </p:cTn>
                                        <p:tgtEl>
                                          <p:spTgt spid="19"/>
                                        </p:tgtEl>
                                        <p:attrNameLst>
                                          <p:attrName>style.visibility</p:attrName>
                                        </p:attrNameLst>
                                      </p:cBhvr>
                                      <p:to>
                                        <p:strVal val="visible"/>
                                      </p:to>
                                    </p:set>
                                    <p:anim calcmode="lin" valueType="num">
                                      <p:cBhvr>
                                        <p:cTn id="125" dur="500" fill="hold"/>
                                        <p:tgtEl>
                                          <p:spTgt spid="19"/>
                                        </p:tgtEl>
                                        <p:attrNameLst>
                                          <p:attrName>ppt_w</p:attrName>
                                        </p:attrNameLst>
                                      </p:cBhvr>
                                      <p:tavLst>
                                        <p:tav tm="0">
                                          <p:val>
                                            <p:fltVal val="0"/>
                                          </p:val>
                                        </p:tav>
                                        <p:tav tm="100000">
                                          <p:val>
                                            <p:strVal val="#ppt_w"/>
                                          </p:val>
                                        </p:tav>
                                      </p:tavLst>
                                    </p:anim>
                                    <p:anim calcmode="lin" valueType="num">
                                      <p:cBhvr>
                                        <p:cTn id="126" dur="500" fill="hold"/>
                                        <p:tgtEl>
                                          <p:spTgt spid="19"/>
                                        </p:tgtEl>
                                        <p:attrNameLst>
                                          <p:attrName>ppt_h</p:attrName>
                                        </p:attrNameLst>
                                      </p:cBhvr>
                                      <p:tavLst>
                                        <p:tav tm="0">
                                          <p:val>
                                            <p:fltVal val="0"/>
                                          </p:val>
                                        </p:tav>
                                        <p:tav tm="100000">
                                          <p:val>
                                            <p:strVal val="#ppt_h"/>
                                          </p:val>
                                        </p:tav>
                                      </p:tavLst>
                                    </p:anim>
                                    <p:animEffect transition="in" filter="fade">
                                      <p:cBhvr>
                                        <p:cTn id="127" dur="500"/>
                                        <p:tgtEl>
                                          <p:spTgt spid="19"/>
                                        </p:tgtEl>
                                      </p:cBhvr>
                                    </p:animEffect>
                                  </p:childTnLst>
                                </p:cTn>
                              </p:par>
                              <p:par>
                                <p:cTn id="128" presetID="22" presetClass="entr" presetSubtype="8" fill="hold" grpId="0" nodeType="withEffect">
                                  <p:stCondLst>
                                    <p:cond delay="2500"/>
                                  </p:stCondLst>
                                  <p:childTnLst>
                                    <p:set>
                                      <p:cBhvr>
                                        <p:cTn id="129" dur="1" fill="hold">
                                          <p:stCondLst>
                                            <p:cond delay="0"/>
                                          </p:stCondLst>
                                        </p:cTn>
                                        <p:tgtEl>
                                          <p:spTgt spid="18"/>
                                        </p:tgtEl>
                                        <p:attrNameLst>
                                          <p:attrName>style.visibility</p:attrName>
                                        </p:attrNameLst>
                                      </p:cBhvr>
                                      <p:to>
                                        <p:strVal val="visible"/>
                                      </p:to>
                                    </p:set>
                                    <p:animEffect transition="in" filter="wipe(left)">
                                      <p:cBhvr>
                                        <p:cTn id="130" dur="500"/>
                                        <p:tgtEl>
                                          <p:spTgt spid="18"/>
                                        </p:tgtEl>
                                      </p:cBhvr>
                                    </p:animEffect>
                                  </p:childTnLst>
                                </p:cTn>
                              </p:par>
                              <p:par>
                                <p:cTn id="131" presetID="22" presetClass="entr" presetSubtype="8" fill="hold" grpId="0" nodeType="withEffect">
                                  <p:stCondLst>
                                    <p:cond delay="2750"/>
                                  </p:stCondLst>
                                  <p:childTnLst>
                                    <p:set>
                                      <p:cBhvr>
                                        <p:cTn id="132" dur="1" fill="hold">
                                          <p:stCondLst>
                                            <p:cond delay="0"/>
                                          </p:stCondLst>
                                        </p:cTn>
                                        <p:tgtEl>
                                          <p:spTgt spid="17"/>
                                        </p:tgtEl>
                                        <p:attrNameLst>
                                          <p:attrName>style.visibility</p:attrName>
                                        </p:attrNameLst>
                                      </p:cBhvr>
                                      <p:to>
                                        <p:strVal val="visible"/>
                                      </p:to>
                                    </p:set>
                                    <p:animEffect transition="in" filter="wipe(left)">
                                      <p:cBhvr>
                                        <p:cTn id="133" dur="500"/>
                                        <p:tgtEl>
                                          <p:spTgt spid="17"/>
                                        </p:tgtEl>
                                      </p:cBhvr>
                                    </p:animEffect>
                                  </p:childTnLst>
                                </p:cTn>
                              </p:par>
                            </p:childTnLst>
                          </p:cTn>
                        </p:par>
                        <p:par>
                          <p:cTn id="134" fill="hold">
                            <p:stCondLst>
                              <p:cond delay="3250"/>
                            </p:stCondLst>
                            <p:childTnLst>
                              <p:par>
                                <p:cTn id="135" presetID="42" presetClass="entr" presetSubtype="0" fill="hold" nodeType="afterEffect">
                                  <p:stCondLst>
                                    <p:cond delay="0"/>
                                  </p:stCondLst>
                                  <p:childTnLst>
                                    <p:set>
                                      <p:cBhvr>
                                        <p:cTn id="136" dur="1" fill="hold">
                                          <p:stCondLst>
                                            <p:cond delay="0"/>
                                          </p:stCondLst>
                                        </p:cTn>
                                        <p:tgtEl>
                                          <p:spTgt spid="55"/>
                                        </p:tgtEl>
                                        <p:attrNameLst>
                                          <p:attrName>style.visibility</p:attrName>
                                        </p:attrNameLst>
                                      </p:cBhvr>
                                      <p:to>
                                        <p:strVal val="visible"/>
                                      </p:to>
                                    </p:set>
                                    <p:animEffect transition="in" filter="fade">
                                      <p:cBhvr>
                                        <p:cTn id="137" dur="1000"/>
                                        <p:tgtEl>
                                          <p:spTgt spid="55"/>
                                        </p:tgtEl>
                                      </p:cBhvr>
                                    </p:animEffect>
                                    <p:anim calcmode="lin" valueType="num">
                                      <p:cBhvr>
                                        <p:cTn id="138" dur="1000" fill="hold"/>
                                        <p:tgtEl>
                                          <p:spTgt spid="55"/>
                                        </p:tgtEl>
                                        <p:attrNameLst>
                                          <p:attrName>ppt_x</p:attrName>
                                        </p:attrNameLst>
                                      </p:cBhvr>
                                      <p:tavLst>
                                        <p:tav tm="0">
                                          <p:val>
                                            <p:strVal val="#ppt_x"/>
                                          </p:val>
                                        </p:tav>
                                        <p:tav tm="100000">
                                          <p:val>
                                            <p:strVal val="#ppt_x"/>
                                          </p:val>
                                        </p:tav>
                                      </p:tavLst>
                                    </p:anim>
                                    <p:anim calcmode="lin" valueType="num">
                                      <p:cBhvr>
                                        <p:cTn id="139"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4" grpId="0" animBg="1"/>
      <p:bldP spid="16" grpId="0" animBg="1"/>
      <p:bldP spid="17" grpId="0"/>
      <p:bldP spid="18" grpId="0"/>
      <p:bldP spid="19" grpId="0"/>
      <p:bldP spid="11"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PA_椭圆 4"/>
          <p:cNvSpPr/>
          <p:nvPr>
            <p:custDataLst>
              <p:tags r:id="rId1"/>
            </p:custDataLst>
          </p:nvPr>
        </p:nvSpPr>
        <p:spPr>
          <a:xfrm>
            <a:off x="3980579" y="-2414311"/>
            <a:ext cx="4371424" cy="4371424"/>
          </a:xfrm>
          <a:prstGeom prst="ellipse">
            <a:avLst/>
          </a:prstGeom>
          <a:solidFill>
            <a:schemeClr val="bg1"/>
          </a:solidFill>
          <a:ln w="12700">
            <a:solidFill>
              <a:schemeClr val="bg1">
                <a:lumMod val="95000"/>
              </a:schemeClr>
            </a:solidFill>
          </a:ln>
          <a:effectLst>
            <a:outerShdw blurRad="1397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椭圆 64"/>
          <p:cNvSpPr/>
          <p:nvPr/>
        </p:nvSpPr>
        <p:spPr>
          <a:xfrm>
            <a:off x="4310597" y="-2084293"/>
            <a:ext cx="3711388" cy="3711388"/>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67" name="PA_组合 2"/>
          <p:cNvGrpSpPr/>
          <p:nvPr>
            <p:custDataLst>
              <p:tags r:id="rId2"/>
            </p:custDataLst>
          </p:nvPr>
        </p:nvGrpSpPr>
        <p:grpSpPr>
          <a:xfrm>
            <a:off x="4445155" y="-1772539"/>
            <a:ext cx="3442268" cy="3087875"/>
            <a:chOff x="4205046" y="1827517"/>
            <a:chExt cx="3825902" cy="3432013"/>
          </a:xfrm>
          <a:gradFill>
            <a:gsLst>
              <a:gs pos="0">
                <a:srgbClr val="6483B3"/>
              </a:gs>
              <a:gs pos="87000">
                <a:srgbClr val="334E6E"/>
              </a:gs>
            </a:gsLst>
            <a:lin ang="4800000" scaled="0"/>
          </a:gradFill>
        </p:grpSpPr>
        <p:sp>
          <p:nvSpPr>
            <p:cNvPr id="68" name="椭圆 67"/>
            <p:cNvSpPr/>
            <p:nvPr/>
          </p:nvSpPr>
          <p:spPr>
            <a:xfrm>
              <a:off x="4205046" y="1827517"/>
              <a:ext cx="213187" cy="21318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9" name="椭圆 68"/>
            <p:cNvSpPr/>
            <p:nvPr/>
          </p:nvSpPr>
          <p:spPr>
            <a:xfrm>
              <a:off x="7817761" y="5046343"/>
              <a:ext cx="213187" cy="21318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0" name="PA_组合 1"/>
          <p:cNvGrpSpPr/>
          <p:nvPr>
            <p:custDataLst>
              <p:tags r:id="rId3"/>
            </p:custDataLst>
          </p:nvPr>
        </p:nvGrpSpPr>
        <p:grpSpPr>
          <a:xfrm>
            <a:off x="4449007" y="-1787971"/>
            <a:ext cx="3434568" cy="3118745"/>
            <a:chOff x="4206086" y="1825286"/>
            <a:chExt cx="3817341" cy="3466324"/>
          </a:xfrm>
          <a:gradFill>
            <a:gsLst>
              <a:gs pos="0">
                <a:srgbClr val="6483B3"/>
              </a:gs>
              <a:gs pos="87000">
                <a:srgbClr val="334E6E"/>
              </a:gs>
            </a:gsLst>
            <a:lin ang="4800000" scaled="0"/>
          </a:gradFill>
        </p:grpSpPr>
        <p:sp>
          <p:nvSpPr>
            <p:cNvPr id="71" name="椭圆 70"/>
            <p:cNvSpPr/>
            <p:nvPr/>
          </p:nvSpPr>
          <p:spPr>
            <a:xfrm>
              <a:off x="4206086" y="5073968"/>
              <a:ext cx="217648" cy="217642"/>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椭圆 71"/>
            <p:cNvSpPr/>
            <p:nvPr/>
          </p:nvSpPr>
          <p:spPr>
            <a:xfrm>
              <a:off x="7805779" y="1825286"/>
              <a:ext cx="217648" cy="21764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 name="组合 6"/>
          <p:cNvGrpSpPr/>
          <p:nvPr/>
        </p:nvGrpSpPr>
        <p:grpSpPr>
          <a:xfrm>
            <a:off x="700611" y="1886846"/>
            <a:ext cx="2454624" cy="2157610"/>
            <a:chOff x="1090575" y="2844349"/>
            <a:chExt cx="2454624" cy="2157610"/>
          </a:xfrm>
        </p:grpSpPr>
        <p:sp>
          <p:nvSpPr>
            <p:cNvPr id="83" name="PA_椭圆 4"/>
            <p:cNvSpPr/>
            <p:nvPr>
              <p:custDataLst>
                <p:tags r:id="rId16"/>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矩形 14"/>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6" name="TextBox 76"/>
            <p:cNvSpPr txBox="1"/>
            <p:nvPr/>
          </p:nvSpPr>
          <p:spPr>
            <a:xfrm>
              <a:off x="1265942" y="4072150"/>
              <a:ext cx="2103890"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岗位工作概述</a:t>
              </a:r>
            </a:p>
          </p:txBody>
        </p:sp>
        <p:sp>
          <p:nvSpPr>
            <p:cNvPr id="82" name="椭圆 81"/>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84" name="PA_组合 2"/>
            <p:cNvGrpSpPr/>
            <p:nvPr>
              <p:custDataLst>
                <p:tags r:id="rId17"/>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85" name="椭圆 84"/>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6" name="椭圆 85"/>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7" name="PA_组合 1"/>
            <p:cNvGrpSpPr/>
            <p:nvPr>
              <p:custDataLst>
                <p:tags r:id="rId18"/>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88" name="椭圆 87"/>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9" name="椭圆 88"/>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81" name="Text Box 3"/>
            <p:cNvSpPr>
              <a:spLocks noChangeArrowheads="1"/>
            </p:cNvSpPr>
            <p:nvPr/>
          </p:nvSpPr>
          <p:spPr bwMode="auto">
            <a:xfrm>
              <a:off x="2064631" y="3075101"/>
              <a:ext cx="466794"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01</a:t>
              </a:r>
              <a:endParaRPr lang="zh-CN" altLang="en-US" sz="1600" dirty="0">
                <a:solidFill>
                  <a:schemeClr val="bg1"/>
                </a:solidFill>
                <a:latin typeface="Impact" panose="020B0806030902050204" pitchFamily="34" charset="0"/>
                <a:ea typeface="微软雅黑" panose="020B0503020204020204" pitchFamily="34" charset="-122"/>
              </a:endParaRPr>
            </a:p>
          </p:txBody>
        </p:sp>
      </p:grpSp>
      <p:sp>
        <p:nvSpPr>
          <p:cNvPr id="12" name="Text Box 3"/>
          <p:cNvSpPr>
            <a:spLocks noChangeArrowheads="1"/>
          </p:cNvSpPr>
          <p:nvPr/>
        </p:nvSpPr>
        <p:spPr bwMode="auto">
          <a:xfrm>
            <a:off x="4774987" y="169419"/>
            <a:ext cx="2817364" cy="954107"/>
          </a:xfrm>
          <a:prstGeom prst="rect">
            <a:avLst/>
          </a:prstGeom>
        </p:spPr>
        <p:txBody>
          <a:bodyPr wrap="square">
            <a:spAutoFit/>
          </a:bodyPr>
          <a:lstStyle/>
          <a:p>
            <a:pPr algn="ctr">
              <a:spcBef>
                <a:spcPct val="0"/>
              </a:spcBef>
            </a:pPr>
            <a:r>
              <a:rPr lang="zh-CN" altLang="en-US" sz="36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目 录</a:t>
            </a:r>
            <a:endParaRPr lang="en-US" altLang="zh-CN" sz="36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a:p>
            <a:pPr algn="ctr">
              <a:spcBef>
                <a:spcPct val="0"/>
              </a:spcBef>
            </a:pPr>
            <a:r>
              <a:rPr lang="en-US" altLang="zh-CN" sz="2000" b="1" dirty="0">
                <a:solidFill>
                  <a:schemeClr val="bg1"/>
                </a:solidFill>
                <a:latin typeface="微软雅黑" panose="020B0503020204020204" pitchFamily="34" charset="-122"/>
                <a:ea typeface="微软雅黑" panose="020B0503020204020204" pitchFamily="34" charset="-122"/>
              </a:rPr>
              <a:t>CONTENTS</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grpSp>
        <p:nvGrpSpPr>
          <p:cNvPr id="101" name="组合 100"/>
          <p:cNvGrpSpPr/>
          <p:nvPr/>
        </p:nvGrpSpPr>
        <p:grpSpPr>
          <a:xfrm>
            <a:off x="2781471" y="3019453"/>
            <a:ext cx="2454624" cy="2157610"/>
            <a:chOff x="1090575" y="2844349"/>
            <a:chExt cx="2454624" cy="2157610"/>
          </a:xfrm>
        </p:grpSpPr>
        <p:sp>
          <p:nvSpPr>
            <p:cNvPr id="105" name="PA_椭圆 4"/>
            <p:cNvSpPr/>
            <p:nvPr>
              <p:custDataLst>
                <p:tags r:id="rId13"/>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2" name="矩形 101"/>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03" name="TextBox 76"/>
            <p:cNvSpPr txBox="1"/>
            <p:nvPr/>
          </p:nvSpPr>
          <p:spPr>
            <a:xfrm>
              <a:off x="1270576" y="4072150"/>
              <a:ext cx="2094622"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工作完成情况</a:t>
              </a:r>
            </a:p>
          </p:txBody>
        </p:sp>
        <p:sp>
          <p:nvSpPr>
            <p:cNvPr id="104" name="椭圆 103"/>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06" name="PA_组合 2"/>
            <p:cNvGrpSpPr/>
            <p:nvPr>
              <p:custDataLst>
                <p:tags r:id="rId14"/>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11" name="椭圆 110"/>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2" name="椭圆 111"/>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07" name="PA_组合 1"/>
            <p:cNvGrpSpPr/>
            <p:nvPr>
              <p:custDataLst>
                <p:tags r:id="rId15"/>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09" name="椭圆 108"/>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0" name="椭圆 109"/>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8" name="Text Box 3"/>
            <p:cNvSpPr>
              <a:spLocks noChangeArrowheads="1"/>
            </p:cNvSpPr>
            <p:nvPr/>
          </p:nvSpPr>
          <p:spPr bwMode="auto">
            <a:xfrm>
              <a:off x="2046196" y="3075101"/>
              <a:ext cx="503664"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02</a:t>
              </a:r>
              <a:endParaRPr lang="zh-CN" altLang="en-US" sz="1600" dirty="0">
                <a:solidFill>
                  <a:schemeClr val="bg1"/>
                </a:solidFill>
                <a:latin typeface="Impact" panose="020B0806030902050204" pitchFamily="34" charset="0"/>
                <a:ea typeface="微软雅黑" panose="020B0503020204020204" pitchFamily="34" charset="-122"/>
              </a:endParaRPr>
            </a:p>
          </p:txBody>
        </p:sp>
      </p:grpSp>
      <p:grpSp>
        <p:nvGrpSpPr>
          <p:cNvPr id="113" name="组合 112"/>
          <p:cNvGrpSpPr/>
          <p:nvPr/>
        </p:nvGrpSpPr>
        <p:grpSpPr>
          <a:xfrm>
            <a:off x="4862331" y="3826599"/>
            <a:ext cx="2454624" cy="2157610"/>
            <a:chOff x="1090575" y="2844349"/>
            <a:chExt cx="2454624" cy="2157610"/>
          </a:xfrm>
        </p:grpSpPr>
        <p:sp>
          <p:nvSpPr>
            <p:cNvPr id="117" name="PA_椭圆 4"/>
            <p:cNvSpPr/>
            <p:nvPr>
              <p:custDataLst>
                <p:tags r:id="rId10"/>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4" name="矩形 113"/>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15" name="TextBox 76"/>
            <p:cNvSpPr txBox="1"/>
            <p:nvPr/>
          </p:nvSpPr>
          <p:spPr>
            <a:xfrm>
              <a:off x="1264452" y="4072150"/>
              <a:ext cx="2106870"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成功案例展示</a:t>
              </a:r>
            </a:p>
          </p:txBody>
        </p:sp>
        <p:sp>
          <p:nvSpPr>
            <p:cNvPr id="116" name="椭圆 115"/>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18" name="PA_组合 2"/>
            <p:cNvGrpSpPr/>
            <p:nvPr>
              <p:custDataLst>
                <p:tags r:id="rId11"/>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23" name="椭圆 122"/>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4" name="椭圆 123"/>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19" name="PA_组合 1"/>
            <p:cNvGrpSpPr/>
            <p:nvPr>
              <p:custDataLst>
                <p:tags r:id="rId12"/>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21" name="椭圆 120"/>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2" name="椭圆 121"/>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20" name="Text Box 3"/>
            <p:cNvSpPr>
              <a:spLocks noChangeArrowheads="1"/>
            </p:cNvSpPr>
            <p:nvPr/>
          </p:nvSpPr>
          <p:spPr bwMode="auto">
            <a:xfrm>
              <a:off x="2041387" y="3075101"/>
              <a:ext cx="513282"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03</a:t>
              </a:r>
              <a:endParaRPr lang="zh-CN" altLang="en-US" sz="1600" dirty="0">
                <a:solidFill>
                  <a:schemeClr val="bg1"/>
                </a:solidFill>
                <a:latin typeface="Impact" panose="020B0806030902050204" pitchFamily="34" charset="0"/>
                <a:ea typeface="微软雅黑" panose="020B0503020204020204" pitchFamily="34" charset="-122"/>
              </a:endParaRPr>
            </a:p>
          </p:txBody>
        </p:sp>
      </p:grpSp>
      <p:grpSp>
        <p:nvGrpSpPr>
          <p:cNvPr id="125" name="组合 124"/>
          <p:cNvGrpSpPr/>
          <p:nvPr/>
        </p:nvGrpSpPr>
        <p:grpSpPr>
          <a:xfrm>
            <a:off x="6943191" y="3019453"/>
            <a:ext cx="2454624" cy="2157610"/>
            <a:chOff x="1090575" y="2844349"/>
            <a:chExt cx="2454624" cy="2157610"/>
          </a:xfrm>
        </p:grpSpPr>
        <p:sp>
          <p:nvSpPr>
            <p:cNvPr id="129" name="PA_椭圆 4"/>
            <p:cNvSpPr/>
            <p:nvPr>
              <p:custDataLst>
                <p:tags r:id="rId7"/>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27" name="TextBox 76"/>
            <p:cNvSpPr txBox="1"/>
            <p:nvPr/>
          </p:nvSpPr>
          <p:spPr>
            <a:xfrm>
              <a:off x="1150752" y="4072150"/>
              <a:ext cx="2334270"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经验不足分享</a:t>
              </a:r>
            </a:p>
          </p:txBody>
        </p:sp>
        <p:sp>
          <p:nvSpPr>
            <p:cNvPr id="128" name="椭圆 127"/>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30" name="PA_组合 2"/>
            <p:cNvGrpSpPr/>
            <p:nvPr>
              <p:custDataLst>
                <p:tags r:id="rId8"/>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35" name="椭圆 134"/>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6" name="椭圆 135"/>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1" name="PA_组合 1"/>
            <p:cNvGrpSpPr/>
            <p:nvPr>
              <p:custDataLst>
                <p:tags r:id="rId9"/>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33" name="椭圆 132"/>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4" name="椭圆 133"/>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32" name="Text Box 3"/>
            <p:cNvSpPr>
              <a:spLocks noChangeArrowheads="1"/>
            </p:cNvSpPr>
            <p:nvPr/>
          </p:nvSpPr>
          <p:spPr bwMode="auto">
            <a:xfrm>
              <a:off x="2046196" y="3075101"/>
              <a:ext cx="503664"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04</a:t>
              </a:r>
              <a:endParaRPr lang="zh-CN" altLang="en-US" sz="1600" dirty="0">
                <a:solidFill>
                  <a:schemeClr val="bg1"/>
                </a:solidFill>
                <a:latin typeface="Impact" panose="020B0806030902050204" pitchFamily="34" charset="0"/>
                <a:ea typeface="微软雅黑" panose="020B0503020204020204" pitchFamily="34" charset="-122"/>
              </a:endParaRPr>
            </a:p>
          </p:txBody>
        </p:sp>
      </p:grpSp>
      <p:grpSp>
        <p:nvGrpSpPr>
          <p:cNvPr id="137" name="组合 136"/>
          <p:cNvGrpSpPr/>
          <p:nvPr/>
        </p:nvGrpSpPr>
        <p:grpSpPr>
          <a:xfrm>
            <a:off x="9024052" y="1886846"/>
            <a:ext cx="2454624" cy="2157610"/>
            <a:chOff x="1090575" y="2844349"/>
            <a:chExt cx="2454624" cy="2157610"/>
          </a:xfrm>
        </p:grpSpPr>
        <p:sp>
          <p:nvSpPr>
            <p:cNvPr id="141" name="PA_椭圆 4"/>
            <p:cNvSpPr/>
            <p:nvPr>
              <p:custDataLst>
                <p:tags r:id="rId4"/>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8" name="矩形 137"/>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39" name="TextBox 76"/>
            <p:cNvSpPr txBox="1"/>
            <p:nvPr/>
          </p:nvSpPr>
          <p:spPr>
            <a:xfrm>
              <a:off x="1219933" y="4072150"/>
              <a:ext cx="2195908"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未来岗位规划</a:t>
              </a:r>
            </a:p>
          </p:txBody>
        </p:sp>
        <p:sp>
          <p:nvSpPr>
            <p:cNvPr id="140" name="椭圆 139"/>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42" name="PA_组合 2"/>
            <p:cNvGrpSpPr/>
            <p:nvPr>
              <p:custDataLst>
                <p:tags r:id="rId5"/>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47" name="椭圆 146"/>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8" name="椭圆 147"/>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43" name="PA_组合 1"/>
            <p:cNvGrpSpPr/>
            <p:nvPr>
              <p:custDataLst>
                <p:tags r:id="rId6"/>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45" name="椭圆 144"/>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6" name="椭圆 145"/>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4" name="Text Box 3"/>
            <p:cNvSpPr>
              <a:spLocks noChangeArrowheads="1"/>
            </p:cNvSpPr>
            <p:nvPr/>
          </p:nvSpPr>
          <p:spPr bwMode="auto">
            <a:xfrm>
              <a:off x="2040585" y="3075101"/>
              <a:ext cx="514885"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05</a:t>
              </a:r>
              <a:endParaRPr lang="zh-CN" altLang="en-US" sz="16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heel(1)">
                                          <p:cBhvr>
                                            <p:cTn id="7" dur="1000"/>
                                            <p:tgtEl>
                                              <p:spTgt spid="66"/>
                                            </p:tgtEl>
                                          </p:cBhvr>
                                        </p:animEffect>
                                      </p:childTnLst>
                                    </p:cTn>
                                  </p:par>
                                  <p:par>
                                    <p:cTn id="8" presetID="10" presetClass="entr" presetSubtype="0" fill="hold" nodeType="withEffect">
                                      <p:stCondLst>
                                        <p:cond delay="750"/>
                                      </p:stCondLst>
                                      <p:childTnLst>
                                        <p:set>
                                          <p:cBhvr>
                                            <p:cTn id="9" dur="1" fill="hold">
                                              <p:stCondLst>
                                                <p:cond delay="0"/>
                                              </p:stCondLst>
                                            </p:cTn>
                                            <p:tgtEl>
                                              <p:spTgt spid="70"/>
                                            </p:tgtEl>
                                            <p:attrNameLst>
                                              <p:attrName>style.visibility</p:attrName>
                                            </p:attrNameLst>
                                          </p:cBhvr>
                                          <p:to>
                                            <p:strVal val="visible"/>
                                          </p:to>
                                        </p:set>
                                        <p:animEffect transition="in" filter="fade">
                                          <p:cBhvr>
                                            <p:cTn id="10" dur="500"/>
                                            <p:tgtEl>
                                              <p:spTgt spid="70"/>
                                            </p:tgtEl>
                                          </p:cBhvr>
                                        </p:animEffect>
                                      </p:childTnLst>
                                    </p:cTn>
                                  </p:par>
                                  <p:par>
                                    <p:cTn id="11" presetID="10" presetClass="entr" presetSubtype="0" fill="hold" nodeType="withEffect">
                                      <p:stCondLst>
                                        <p:cond delay="750"/>
                                      </p:stCondLst>
                                      <p:childTnLst>
                                        <p:set>
                                          <p:cBhvr>
                                            <p:cTn id="12" dur="1" fill="hold">
                                              <p:stCondLst>
                                                <p:cond delay="0"/>
                                              </p:stCondLst>
                                            </p:cTn>
                                            <p:tgtEl>
                                              <p:spTgt spid="70"/>
                                            </p:tgtEl>
                                            <p:attrNameLst>
                                              <p:attrName>style.visibility</p:attrName>
                                            </p:attrNameLst>
                                          </p:cBhvr>
                                          <p:to>
                                            <p:strVal val="visible"/>
                                          </p:to>
                                        </p:set>
                                        <p:animEffect transition="in" filter="fade">
                                          <p:cBhvr>
                                            <p:cTn id="13" dur="500"/>
                                            <p:tgtEl>
                                              <p:spTgt spid="70"/>
                                            </p:tgtEl>
                                          </p:cBhvr>
                                        </p:animEffect>
                                      </p:childTnLst>
                                    </p:cTn>
                                  </p:par>
                                  <p:par>
                                    <p:cTn id="14" presetID="8" presetClass="emph" presetSubtype="0" repeatCount="indefinite" fill="hold" nodeType="withEffect">
                                      <p:stCondLst>
                                        <p:cond delay="750"/>
                                      </p:stCondLst>
                                      <p:childTnLst>
                                        <p:animRot by="-21600000">
                                          <p:cBhvr>
                                            <p:cTn id="15" dur="2000" fill="hold"/>
                                            <p:tgtEl>
                                              <p:spTgt spid="70"/>
                                            </p:tgtEl>
                                            <p:attrNameLst>
                                              <p:attrName>r</p:attrName>
                                            </p:attrNameLst>
                                          </p:cBhvr>
                                        </p:animRot>
                                      </p:childTnLst>
                                    </p:cTn>
                                  </p:par>
                                  <p:par>
                                    <p:cTn id="16" presetID="10" presetClass="entr" presetSubtype="0" fill="hold" nodeType="withEffect">
                                      <p:stCondLst>
                                        <p:cond delay="75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8" presetClass="emph" presetSubtype="0" repeatCount="indefinite" fill="hold" nodeType="withEffect">
                                      <p:stCondLst>
                                        <p:cond delay="750"/>
                                      </p:stCondLst>
                                      <p:childTnLst>
                                        <p:animRot by="-21600000">
                                          <p:cBhvr>
                                            <p:cTn id="20" dur="2000" fill="hold"/>
                                            <p:tgtEl>
                                              <p:spTgt spid="67"/>
                                            </p:tgtEl>
                                            <p:attrNameLst>
                                              <p:attrName>r</p:attrName>
                                            </p:attrNameLst>
                                          </p:cBhvr>
                                        </p:animRot>
                                      </p:childTnLst>
                                    </p:cTn>
                                  </p:par>
                                  <p:par>
                                    <p:cTn id="21" presetID="53" presetClass="entr" presetSubtype="16" fill="hold" grpId="0" nodeType="withEffect">
                                      <p:stCondLst>
                                        <p:cond delay="750"/>
                                      </p:stCondLst>
                                      <p:childTnLst>
                                        <p:set>
                                          <p:cBhvr>
                                            <p:cTn id="22" dur="1" fill="hold">
                                              <p:stCondLst>
                                                <p:cond delay="0"/>
                                              </p:stCondLst>
                                            </p:cTn>
                                            <p:tgtEl>
                                              <p:spTgt spid="65"/>
                                            </p:tgtEl>
                                            <p:attrNameLst>
                                              <p:attrName>style.visibility</p:attrName>
                                            </p:attrNameLst>
                                          </p:cBhvr>
                                          <p:to>
                                            <p:strVal val="visible"/>
                                          </p:to>
                                        </p:set>
                                        <p:anim calcmode="lin" valueType="num">
                                          <p:cBhvr>
                                            <p:cTn id="23" dur="500" fill="hold"/>
                                            <p:tgtEl>
                                              <p:spTgt spid="65"/>
                                            </p:tgtEl>
                                            <p:attrNameLst>
                                              <p:attrName>ppt_w</p:attrName>
                                            </p:attrNameLst>
                                          </p:cBhvr>
                                          <p:tavLst>
                                            <p:tav tm="0">
                                              <p:val>
                                                <p:fltVal val="0"/>
                                              </p:val>
                                            </p:tav>
                                            <p:tav tm="100000">
                                              <p:val>
                                                <p:strVal val="#ppt_w"/>
                                              </p:val>
                                            </p:tav>
                                          </p:tavLst>
                                        </p:anim>
                                        <p:anim calcmode="lin" valueType="num">
                                          <p:cBhvr>
                                            <p:cTn id="24" dur="500" fill="hold"/>
                                            <p:tgtEl>
                                              <p:spTgt spid="65"/>
                                            </p:tgtEl>
                                            <p:attrNameLst>
                                              <p:attrName>ppt_h</p:attrName>
                                            </p:attrNameLst>
                                          </p:cBhvr>
                                          <p:tavLst>
                                            <p:tav tm="0">
                                              <p:val>
                                                <p:fltVal val="0"/>
                                              </p:val>
                                            </p:tav>
                                            <p:tav tm="100000">
                                              <p:val>
                                                <p:strVal val="#ppt_h"/>
                                              </p:val>
                                            </p:tav>
                                          </p:tavLst>
                                        </p:anim>
                                        <p:animEffect transition="in" filter="fade">
                                          <p:cBhvr>
                                            <p:cTn id="25" dur="500"/>
                                            <p:tgtEl>
                                              <p:spTgt spid="65"/>
                                            </p:tgtEl>
                                          </p:cBhvr>
                                        </p:animEffect>
                                      </p:childTnLst>
                                    </p:cTn>
                                  </p:par>
                                  <p:par>
                                    <p:cTn id="26" presetID="53" presetClass="entr" presetSubtype="16" fill="hold" grpId="0" nodeType="withEffect">
                                      <p:stCondLst>
                                        <p:cond delay="75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2" presetClass="entr" presetSubtype="4" fill="hold" nodeType="withEffect" p14:presetBounceEnd="40000">
                                      <p:stCondLst>
                                        <p:cond delay="1750"/>
                                      </p:stCondLst>
                                      <p:childTnLst>
                                        <p:set>
                                          <p:cBhvr>
                                            <p:cTn id="32" dur="1" fill="hold">
                                              <p:stCondLst>
                                                <p:cond delay="0"/>
                                              </p:stCondLst>
                                            </p:cTn>
                                            <p:tgtEl>
                                              <p:spTgt spid="7"/>
                                            </p:tgtEl>
                                            <p:attrNameLst>
                                              <p:attrName>style.visibility</p:attrName>
                                            </p:attrNameLst>
                                          </p:cBhvr>
                                          <p:to>
                                            <p:strVal val="visible"/>
                                          </p:to>
                                        </p:set>
                                        <p:anim calcmode="lin" valueType="num" p14:bounceEnd="40000">
                                          <p:cBhvr additive="base">
                                            <p:cTn id="33" dur="750" fill="hold"/>
                                            <p:tgtEl>
                                              <p:spTgt spid="7"/>
                                            </p:tgtEl>
                                            <p:attrNameLst>
                                              <p:attrName>ppt_x</p:attrName>
                                            </p:attrNameLst>
                                          </p:cBhvr>
                                          <p:tavLst>
                                            <p:tav tm="0">
                                              <p:val>
                                                <p:strVal val="#ppt_x"/>
                                              </p:val>
                                            </p:tav>
                                            <p:tav tm="100000">
                                              <p:val>
                                                <p:strVal val="#ppt_x"/>
                                              </p:val>
                                            </p:tav>
                                          </p:tavLst>
                                        </p:anim>
                                        <p:anim calcmode="lin" valueType="num" p14:bounceEnd="40000">
                                          <p:cBhvr additive="base">
                                            <p:cTn id="34" dur="75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14:presetBounceEnd="40000">
                                      <p:stCondLst>
                                        <p:cond delay="2250"/>
                                      </p:stCondLst>
                                      <p:childTnLst>
                                        <p:set>
                                          <p:cBhvr>
                                            <p:cTn id="36" dur="1" fill="hold">
                                              <p:stCondLst>
                                                <p:cond delay="0"/>
                                              </p:stCondLst>
                                            </p:cTn>
                                            <p:tgtEl>
                                              <p:spTgt spid="101"/>
                                            </p:tgtEl>
                                            <p:attrNameLst>
                                              <p:attrName>style.visibility</p:attrName>
                                            </p:attrNameLst>
                                          </p:cBhvr>
                                          <p:to>
                                            <p:strVal val="visible"/>
                                          </p:to>
                                        </p:set>
                                        <p:anim calcmode="lin" valueType="num" p14:bounceEnd="40000">
                                          <p:cBhvr additive="base">
                                            <p:cTn id="37" dur="750" fill="hold"/>
                                            <p:tgtEl>
                                              <p:spTgt spid="101"/>
                                            </p:tgtEl>
                                            <p:attrNameLst>
                                              <p:attrName>ppt_x</p:attrName>
                                            </p:attrNameLst>
                                          </p:cBhvr>
                                          <p:tavLst>
                                            <p:tav tm="0">
                                              <p:val>
                                                <p:strVal val="#ppt_x"/>
                                              </p:val>
                                            </p:tav>
                                            <p:tav tm="100000">
                                              <p:val>
                                                <p:strVal val="#ppt_x"/>
                                              </p:val>
                                            </p:tav>
                                          </p:tavLst>
                                        </p:anim>
                                        <p:anim calcmode="lin" valueType="num" p14:bounceEnd="40000">
                                          <p:cBhvr additive="base">
                                            <p:cTn id="38" dur="750" fill="hold"/>
                                            <p:tgtEl>
                                              <p:spTgt spid="10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14:presetBounceEnd="40000">
                                      <p:stCondLst>
                                        <p:cond delay="2750"/>
                                      </p:stCondLst>
                                      <p:childTnLst>
                                        <p:set>
                                          <p:cBhvr>
                                            <p:cTn id="40" dur="1" fill="hold">
                                              <p:stCondLst>
                                                <p:cond delay="0"/>
                                              </p:stCondLst>
                                            </p:cTn>
                                            <p:tgtEl>
                                              <p:spTgt spid="113"/>
                                            </p:tgtEl>
                                            <p:attrNameLst>
                                              <p:attrName>style.visibility</p:attrName>
                                            </p:attrNameLst>
                                          </p:cBhvr>
                                          <p:to>
                                            <p:strVal val="visible"/>
                                          </p:to>
                                        </p:set>
                                        <p:anim calcmode="lin" valueType="num" p14:bounceEnd="40000">
                                          <p:cBhvr additive="base">
                                            <p:cTn id="41" dur="750" fill="hold"/>
                                            <p:tgtEl>
                                              <p:spTgt spid="113"/>
                                            </p:tgtEl>
                                            <p:attrNameLst>
                                              <p:attrName>ppt_x</p:attrName>
                                            </p:attrNameLst>
                                          </p:cBhvr>
                                          <p:tavLst>
                                            <p:tav tm="0">
                                              <p:val>
                                                <p:strVal val="#ppt_x"/>
                                              </p:val>
                                            </p:tav>
                                            <p:tav tm="100000">
                                              <p:val>
                                                <p:strVal val="#ppt_x"/>
                                              </p:val>
                                            </p:tav>
                                          </p:tavLst>
                                        </p:anim>
                                        <p:anim calcmode="lin" valueType="num" p14:bounceEnd="40000">
                                          <p:cBhvr additive="base">
                                            <p:cTn id="42" dur="750" fill="hold"/>
                                            <p:tgtEl>
                                              <p:spTgt spid="1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14:presetBounceEnd="40000">
                                      <p:stCondLst>
                                        <p:cond delay="3250"/>
                                      </p:stCondLst>
                                      <p:childTnLst>
                                        <p:set>
                                          <p:cBhvr>
                                            <p:cTn id="44" dur="1" fill="hold">
                                              <p:stCondLst>
                                                <p:cond delay="0"/>
                                              </p:stCondLst>
                                            </p:cTn>
                                            <p:tgtEl>
                                              <p:spTgt spid="125"/>
                                            </p:tgtEl>
                                            <p:attrNameLst>
                                              <p:attrName>style.visibility</p:attrName>
                                            </p:attrNameLst>
                                          </p:cBhvr>
                                          <p:to>
                                            <p:strVal val="visible"/>
                                          </p:to>
                                        </p:set>
                                        <p:anim calcmode="lin" valueType="num" p14:bounceEnd="40000">
                                          <p:cBhvr additive="base">
                                            <p:cTn id="45" dur="750" fill="hold"/>
                                            <p:tgtEl>
                                              <p:spTgt spid="125"/>
                                            </p:tgtEl>
                                            <p:attrNameLst>
                                              <p:attrName>ppt_x</p:attrName>
                                            </p:attrNameLst>
                                          </p:cBhvr>
                                          <p:tavLst>
                                            <p:tav tm="0">
                                              <p:val>
                                                <p:strVal val="#ppt_x"/>
                                              </p:val>
                                            </p:tav>
                                            <p:tav tm="100000">
                                              <p:val>
                                                <p:strVal val="#ppt_x"/>
                                              </p:val>
                                            </p:tav>
                                          </p:tavLst>
                                        </p:anim>
                                        <p:anim calcmode="lin" valueType="num" p14:bounceEnd="40000">
                                          <p:cBhvr additive="base">
                                            <p:cTn id="46" dur="750" fill="hold"/>
                                            <p:tgtEl>
                                              <p:spTgt spid="12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14:presetBounceEnd="40000">
                                      <p:stCondLst>
                                        <p:cond delay="3750"/>
                                      </p:stCondLst>
                                      <p:childTnLst>
                                        <p:set>
                                          <p:cBhvr>
                                            <p:cTn id="48" dur="1" fill="hold">
                                              <p:stCondLst>
                                                <p:cond delay="0"/>
                                              </p:stCondLst>
                                            </p:cTn>
                                            <p:tgtEl>
                                              <p:spTgt spid="137"/>
                                            </p:tgtEl>
                                            <p:attrNameLst>
                                              <p:attrName>style.visibility</p:attrName>
                                            </p:attrNameLst>
                                          </p:cBhvr>
                                          <p:to>
                                            <p:strVal val="visible"/>
                                          </p:to>
                                        </p:set>
                                        <p:anim calcmode="lin" valueType="num" p14:bounceEnd="40000">
                                          <p:cBhvr additive="base">
                                            <p:cTn id="49" dur="750" fill="hold"/>
                                            <p:tgtEl>
                                              <p:spTgt spid="137"/>
                                            </p:tgtEl>
                                            <p:attrNameLst>
                                              <p:attrName>ppt_x</p:attrName>
                                            </p:attrNameLst>
                                          </p:cBhvr>
                                          <p:tavLst>
                                            <p:tav tm="0">
                                              <p:val>
                                                <p:strVal val="#ppt_x"/>
                                              </p:val>
                                            </p:tav>
                                            <p:tav tm="100000">
                                              <p:val>
                                                <p:strVal val="#ppt_x"/>
                                              </p:val>
                                            </p:tav>
                                          </p:tavLst>
                                        </p:anim>
                                        <p:anim calcmode="lin" valueType="num" p14:bounceEnd="40000">
                                          <p:cBhvr additive="base">
                                            <p:cTn id="50" dur="750" fill="hold"/>
                                            <p:tgtEl>
                                              <p:spTgt spid="1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5" grpId="0" animBg="1"/>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heel(1)">
                                          <p:cBhvr>
                                            <p:cTn id="7" dur="1000"/>
                                            <p:tgtEl>
                                              <p:spTgt spid="66"/>
                                            </p:tgtEl>
                                          </p:cBhvr>
                                        </p:animEffect>
                                      </p:childTnLst>
                                    </p:cTn>
                                  </p:par>
                                  <p:par>
                                    <p:cTn id="8" presetID="10" presetClass="entr" presetSubtype="0" fill="hold" nodeType="withEffect">
                                      <p:stCondLst>
                                        <p:cond delay="750"/>
                                      </p:stCondLst>
                                      <p:childTnLst>
                                        <p:set>
                                          <p:cBhvr>
                                            <p:cTn id="9" dur="1" fill="hold">
                                              <p:stCondLst>
                                                <p:cond delay="0"/>
                                              </p:stCondLst>
                                            </p:cTn>
                                            <p:tgtEl>
                                              <p:spTgt spid="70"/>
                                            </p:tgtEl>
                                            <p:attrNameLst>
                                              <p:attrName>style.visibility</p:attrName>
                                            </p:attrNameLst>
                                          </p:cBhvr>
                                          <p:to>
                                            <p:strVal val="visible"/>
                                          </p:to>
                                        </p:set>
                                        <p:animEffect transition="in" filter="fade">
                                          <p:cBhvr>
                                            <p:cTn id="10" dur="500"/>
                                            <p:tgtEl>
                                              <p:spTgt spid="70"/>
                                            </p:tgtEl>
                                          </p:cBhvr>
                                        </p:animEffect>
                                      </p:childTnLst>
                                    </p:cTn>
                                  </p:par>
                                  <p:par>
                                    <p:cTn id="11" presetID="10" presetClass="entr" presetSubtype="0" fill="hold" nodeType="withEffect">
                                      <p:stCondLst>
                                        <p:cond delay="750"/>
                                      </p:stCondLst>
                                      <p:childTnLst>
                                        <p:set>
                                          <p:cBhvr>
                                            <p:cTn id="12" dur="1" fill="hold">
                                              <p:stCondLst>
                                                <p:cond delay="0"/>
                                              </p:stCondLst>
                                            </p:cTn>
                                            <p:tgtEl>
                                              <p:spTgt spid="70"/>
                                            </p:tgtEl>
                                            <p:attrNameLst>
                                              <p:attrName>style.visibility</p:attrName>
                                            </p:attrNameLst>
                                          </p:cBhvr>
                                          <p:to>
                                            <p:strVal val="visible"/>
                                          </p:to>
                                        </p:set>
                                        <p:animEffect transition="in" filter="fade">
                                          <p:cBhvr>
                                            <p:cTn id="13" dur="500"/>
                                            <p:tgtEl>
                                              <p:spTgt spid="70"/>
                                            </p:tgtEl>
                                          </p:cBhvr>
                                        </p:animEffect>
                                      </p:childTnLst>
                                    </p:cTn>
                                  </p:par>
                                  <p:par>
                                    <p:cTn id="14" presetID="8" presetClass="emph" presetSubtype="0" repeatCount="indefinite" fill="hold" nodeType="withEffect">
                                      <p:stCondLst>
                                        <p:cond delay="750"/>
                                      </p:stCondLst>
                                      <p:childTnLst>
                                        <p:animRot by="-21600000">
                                          <p:cBhvr>
                                            <p:cTn id="15" dur="2000" fill="hold"/>
                                            <p:tgtEl>
                                              <p:spTgt spid="70"/>
                                            </p:tgtEl>
                                            <p:attrNameLst>
                                              <p:attrName>r</p:attrName>
                                            </p:attrNameLst>
                                          </p:cBhvr>
                                        </p:animRot>
                                      </p:childTnLst>
                                    </p:cTn>
                                  </p:par>
                                  <p:par>
                                    <p:cTn id="16" presetID="10" presetClass="entr" presetSubtype="0" fill="hold" nodeType="withEffect">
                                      <p:stCondLst>
                                        <p:cond delay="75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8" presetClass="emph" presetSubtype="0" repeatCount="indefinite" fill="hold" nodeType="withEffect">
                                      <p:stCondLst>
                                        <p:cond delay="750"/>
                                      </p:stCondLst>
                                      <p:childTnLst>
                                        <p:animRot by="-21600000">
                                          <p:cBhvr>
                                            <p:cTn id="20" dur="2000" fill="hold"/>
                                            <p:tgtEl>
                                              <p:spTgt spid="67"/>
                                            </p:tgtEl>
                                            <p:attrNameLst>
                                              <p:attrName>r</p:attrName>
                                            </p:attrNameLst>
                                          </p:cBhvr>
                                        </p:animRot>
                                      </p:childTnLst>
                                    </p:cTn>
                                  </p:par>
                                  <p:par>
                                    <p:cTn id="21" presetID="53" presetClass="entr" presetSubtype="16" fill="hold" grpId="0" nodeType="withEffect">
                                      <p:stCondLst>
                                        <p:cond delay="750"/>
                                      </p:stCondLst>
                                      <p:childTnLst>
                                        <p:set>
                                          <p:cBhvr>
                                            <p:cTn id="22" dur="1" fill="hold">
                                              <p:stCondLst>
                                                <p:cond delay="0"/>
                                              </p:stCondLst>
                                            </p:cTn>
                                            <p:tgtEl>
                                              <p:spTgt spid="65"/>
                                            </p:tgtEl>
                                            <p:attrNameLst>
                                              <p:attrName>style.visibility</p:attrName>
                                            </p:attrNameLst>
                                          </p:cBhvr>
                                          <p:to>
                                            <p:strVal val="visible"/>
                                          </p:to>
                                        </p:set>
                                        <p:anim calcmode="lin" valueType="num">
                                          <p:cBhvr>
                                            <p:cTn id="23" dur="500" fill="hold"/>
                                            <p:tgtEl>
                                              <p:spTgt spid="65"/>
                                            </p:tgtEl>
                                            <p:attrNameLst>
                                              <p:attrName>ppt_w</p:attrName>
                                            </p:attrNameLst>
                                          </p:cBhvr>
                                          <p:tavLst>
                                            <p:tav tm="0">
                                              <p:val>
                                                <p:fltVal val="0"/>
                                              </p:val>
                                            </p:tav>
                                            <p:tav tm="100000">
                                              <p:val>
                                                <p:strVal val="#ppt_w"/>
                                              </p:val>
                                            </p:tav>
                                          </p:tavLst>
                                        </p:anim>
                                        <p:anim calcmode="lin" valueType="num">
                                          <p:cBhvr>
                                            <p:cTn id="24" dur="500" fill="hold"/>
                                            <p:tgtEl>
                                              <p:spTgt spid="65"/>
                                            </p:tgtEl>
                                            <p:attrNameLst>
                                              <p:attrName>ppt_h</p:attrName>
                                            </p:attrNameLst>
                                          </p:cBhvr>
                                          <p:tavLst>
                                            <p:tav tm="0">
                                              <p:val>
                                                <p:fltVal val="0"/>
                                              </p:val>
                                            </p:tav>
                                            <p:tav tm="100000">
                                              <p:val>
                                                <p:strVal val="#ppt_h"/>
                                              </p:val>
                                            </p:tav>
                                          </p:tavLst>
                                        </p:anim>
                                        <p:animEffect transition="in" filter="fade">
                                          <p:cBhvr>
                                            <p:cTn id="25" dur="500"/>
                                            <p:tgtEl>
                                              <p:spTgt spid="65"/>
                                            </p:tgtEl>
                                          </p:cBhvr>
                                        </p:animEffect>
                                      </p:childTnLst>
                                    </p:cTn>
                                  </p:par>
                                  <p:par>
                                    <p:cTn id="26" presetID="53" presetClass="entr" presetSubtype="16" fill="hold" grpId="0" nodeType="withEffect">
                                      <p:stCondLst>
                                        <p:cond delay="75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2" presetClass="entr" presetSubtype="4" fill="hold" nodeType="withEffect">
                                      <p:stCondLst>
                                        <p:cond delay="175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750" fill="hold"/>
                                            <p:tgtEl>
                                              <p:spTgt spid="7"/>
                                            </p:tgtEl>
                                            <p:attrNameLst>
                                              <p:attrName>ppt_x</p:attrName>
                                            </p:attrNameLst>
                                          </p:cBhvr>
                                          <p:tavLst>
                                            <p:tav tm="0">
                                              <p:val>
                                                <p:strVal val="#ppt_x"/>
                                              </p:val>
                                            </p:tav>
                                            <p:tav tm="100000">
                                              <p:val>
                                                <p:strVal val="#ppt_x"/>
                                              </p:val>
                                            </p:tav>
                                          </p:tavLst>
                                        </p:anim>
                                        <p:anim calcmode="lin" valueType="num">
                                          <p:cBhvr additive="base">
                                            <p:cTn id="34" dur="75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2250"/>
                                      </p:stCondLst>
                                      <p:childTnLst>
                                        <p:set>
                                          <p:cBhvr>
                                            <p:cTn id="36" dur="1" fill="hold">
                                              <p:stCondLst>
                                                <p:cond delay="0"/>
                                              </p:stCondLst>
                                            </p:cTn>
                                            <p:tgtEl>
                                              <p:spTgt spid="101"/>
                                            </p:tgtEl>
                                            <p:attrNameLst>
                                              <p:attrName>style.visibility</p:attrName>
                                            </p:attrNameLst>
                                          </p:cBhvr>
                                          <p:to>
                                            <p:strVal val="visible"/>
                                          </p:to>
                                        </p:set>
                                        <p:anim calcmode="lin" valueType="num">
                                          <p:cBhvr additive="base">
                                            <p:cTn id="37" dur="750" fill="hold"/>
                                            <p:tgtEl>
                                              <p:spTgt spid="101"/>
                                            </p:tgtEl>
                                            <p:attrNameLst>
                                              <p:attrName>ppt_x</p:attrName>
                                            </p:attrNameLst>
                                          </p:cBhvr>
                                          <p:tavLst>
                                            <p:tav tm="0">
                                              <p:val>
                                                <p:strVal val="#ppt_x"/>
                                              </p:val>
                                            </p:tav>
                                            <p:tav tm="100000">
                                              <p:val>
                                                <p:strVal val="#ppt_x"/>
                                              </p:val>
                                            </p:tav>
                                          </p:tavLst>
                                        </p:anim>
                                        <p:anim calcmode="lin" valueType="num">
                                          <p:cBhvr additive="base">
                                            <p:cTn id="38" dur="750" fill="hold"/>
                                            <p:tgtEl>
                                              <p:spTgt spid="10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2750"/>
                                      </p:stCondLst>
                                      <p:childTnLst>
                                        <p:set>
                                          <p:cBhvr>
                                            <p:cTn id="40" dur="1" fill="hold">
                                              <p:stCondLst>
                                                <p:cond delay="0"/>
                                              </p:stCondLst>
                                            </p:cTn>
                                            <p:tgtEl>
                                              <p:spTgt spid="113"/>
                                            </p:tgtEl>
                                            <p:attrNameLst>
                                              <p:attrName>style.visibility</p:attrName>
                                            </p:attrNameLst>
                                          </p:cBhvr>
                                          <p:to>
                                            <p:strVal val="visible"/>
                                          </p:to>
                                        </p:set>
                                        <p:anim calcmode="lin" valueType="num">
                                          <p:cBhvr additive="base">
                                            <p:cTn id="41" dur="750" fill="hold"/>
                                            <p:tgtEl>
                                              <p:spTgt spid="113"/>
                                            </p:tgtEl>
                                            <p:attrNameLst>
                                              <p:attrName>ppt_x</p:attrName>
                                            </p:attrNameLst>
                                          </p:cBhvr>
                                          <p:tavLst>
                                            <p:tav tm="0">
                                              <p:val>
                                                <p:strVal val="#ppt_x"/>
                                              </p:val>
                                            </p:tav>
                                            <p:tav tm="100000">
                                              <p:val>
                                                <p:strVal val="#ppt_x"/>
                                              </p:val>
                                            </p:tav>
                                          </p:tavLst>
                                        </p:anim>
                                        <p:anim calcmode="lin" valueType="num">
                                          <p:cBhvr additive="base">
                                            <p:cTn id="42" dur="750" fill="hold"/>
                                            <p:tgtEl>
                                              <p:spTgt spid="1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3250"/>
                                      </p:stCondLst>
                                      <p:childTnLst>
                                        <p:set>
                                          <p:cBhvr>
                                            <p:cTn id="44" dur="1" fill="hold">
                                              <p:stCondLst>
                                                <p:cond delay="0"/>
                                              </p:stCondLst>
                                            </p:cTn>
                                            <p:tgtEl>
                                              <p:spTgt spid="125"/>
                                            </p:tgtEl>
                                            <p:attrNameLst>
                                              <p:attrName>style.visibility</p:attrName>
                                            </p:attrNameLst>
                                          </p:cBhvr>
                                          <p:to>
                                            <p:strVal val="visible"/>
                                          </p:to>
                                        </p:set>
                                        <p:anim calcmode="lin" valueType="num">
                                          <p:cBhvr additive="base">
                                            <p:cTn id="45" dur="750" fill="hold"/>
                                            <p:tgtEl>
                                              <p:spTgt spid="125"/>
                                            </p:tgtEl>
                                            <p:attrNameLst>
                                              <p:attrName>ppt_x</p:attrName>
                                            </p:attrNameLst>
                                          </p:cBhvr>
                                          <p:tavLst>
                                            <p:tav tm="0">
                                              <p:val>
                                                <p:strVal val="#ppt_x"/>
                                              </p:val>
                                            </p:tav>
                                            <p:tav tm="100000">
                                              <p:val>
                                                <p:strVal val="#ppt_x"/>
                                              </p:val>
                                            </p:tav>
                                          </p:tavLst>
                                        </p:anim>
                                        <p:anim calcmode="lin" valueType="num">
                                          <p:cBhvr additive="base">
                                            <p:cTn id="46" dur="750" fill="hold"/>
                                            <p:tgtEl>
                                              <p:spTgt spid="12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3750"/>
                                      </p:stCondLst>
                                      <p:childTnLst>
                                        <p:set>
                                          <p:cBhvr>
                                            <p:cTn id="48" dur="1" fill="hold">
                                              <p:stCondLst>
                                                <p:cond delay="0"/>
                                              </p:stCondLst>
                                            </p:cTn>
                                            <p:tgtEl>
                                              <p:spTgt spid="137"/>
                                            </p:tgtEl>
                                            <p:attrNameLst>
                                              <p:attrName>style.visibility</p:attrName>
                                            </p:attrNameLst>
                                          </p:cBhvr>
                                          <p:to>
                                            <p:strVal val="visible"/>
                                          </p:to>
                                        </p:set>
                                        <p:anim calcmode="lin" valueType="num">
                                          <p:cBhvr additive="base">
                                            <p:cTn id="49" dur="750" fill="hold"/>
                                            <p:tgtEl>
                                              <p:spTgt spid="137"/>
                                            </p:tgtEl>
                                            <p:attrNameLst>
                                              <p:attrName>ppt_x</p:attrName>
                                            </p:attrNameLst>
                                          </p:cBhvr>
                                          <p:tavLst>
                                            <p:tav tm="0">
                                              <p:val>
                                                <p:strVal val="#ppt_x"/>
                                              </p:val>
                                            </p:tav>
                                            <p:tav tm="100000">
                                              <p:val>
                                                <p:strVal val="#ppt_x"/>
                                              </p:val>
                                            </p:tav>
                                          </p:tavLst>
                                        </p:anim>
                                        <p:anim calcmode="lin" valueType="num">
                                          <p:cBhvr additive="base">
                                            <p:cTn id="50" dur="750" fill="hold"/>
                                            <p:tgtEl>
                                              <p:spTgt spid="1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5" grpId="0" animBg="1"/>
          <p:bldP spid="1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岗位工作概述</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01</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45176" y="1855862"/>
            <a:ext cx="3687775" cy="4491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38"/>
          <p:cNvSpPr/>
          <p:nvPr/>
        </p:nvSpPr>
        <p:spPr bwMode="auto">
          <a:xfrm>
            <a:off x="7708674" y="2398489"/>
            <a:ext cx="2608783" cy="336011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grpSp>
        <p:nvGrpSpPr>
          <p:cNvPr id="2" name="组合 1"/>
          <p:cNvGrpSpPr/>
          <p:nvPr/>
        </p:nvGrpSpPr>
        <p:grpSpPr>
          <a:xfrm>
            <a:off x="1168673" y="2992364"/>
            <a:ext cx="4541119" cy="896782"/>
            <a:chOff x="1132643" y="2493889"/>
            <a:chExt cx="4541119" cy="896782"/>
          </a:xfrm>
        </p:grpSpPr>
        <p:sp>
          <p:nvSpPr>
            <p:cNvPr id="11" name="TextBox 76"/>
            <p:cNvSpPr txBox="1"/>
            <p:nvPr/>
          </p:nvSpPr>
          <p:spPr>
            <a:xfrm>
              <a:off x="1132643" y="2493889"/>
              <a:ext cx="1733670" cy="400110"/>
            </a:xfrm>
            <a:prstGeom prst="rect">
              <a:avLst/>
            </a:prstGeom>
            <a:noFill/>
            <a:effectLst/>
          </p:spPr>
          <p:txBody>
            <a:bodyPr wrap="square" rtlCol="0">
              <a:spAutoFit/>
            </a:bodyPr>
            <a:lstStyle/>
            <a:p>
              <a:pPr marL="342900" indent="-342900">
                <a:buSzPct val="83000"/>
                <a:buFont typeface="Wingdings" panose="05000000000000000000" pitchFamily="2" charset="2"/>
                <a:buChar char="p"/>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市场调查</a:t>
              </a:r>
            </a:p>
          </p:txBody>
        </p:sp>
        <p:sp>
          <p:nvSpPr>
            <p:cNvPr id="12" name="文本框 11"/>
            <p:cNvSpPr txBox="1"/>
            <p:nvPr/>
          </p:nvSpPr>
          <p:spPr>
            <a:xfrm>
              <a:off x="1132643" y="2841610"/>
              <a:ext cx="4541119" cy="549061"/>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a:t>
              </a:r>
            </a:p>
          </p:txBody>
        </p:sp>
      </p:grpSp>
      <p:grpSp>
        <p:nvGrpSpPr>
          <p:cNvPr id="3" name="组合 2"/>
          <p:cNvGrpSpPr/>
          <p:nvPr/>
        </p:nvGrpSpPr>
        <p:grpSpPr>
          <a:xfrm>
            <a:off x="1168673" y="4093231"/>
            <a:ext cx="4541119" cy="896782"/>
            <a:chOff x="1132643" y="3614860"/>
            <a:chExt cx="4541119" cy="896782"/>
          </a:xfrm>
        </p:grpSpPr>
        <p:sp>
          <p:nvSpPr>
            <p:cNvPr id="13" name="TextBox 76"/>
            <p:cNvSpPr txBox="1"/>
            <p:nvPr/>
          </p:nvSpPr>
          <p:spPr>
            <a:xfrm>
              <a:off x="1132643" y="3614860"/>
              <a:ext cx="1733670" cy="400110"/>
            </a:xfrm>
            <a:prstGeom prst="rect">
              <a:avLst/>
            </a:prstGeom>
            <a:noFill/>
            <a:effectLst/>
          </p:spPr>
          <p:txBody>
            <a:bodyPr wrap="square" rtlCol="0">
              <a:spAutoFit/>
            </a:bodyPr>
            <a:lstStyle/>
            <a:p>
              <a:pPr marL="342900" indent="-342900">
                <a:buSzPct val="83000"/>
                <a:buFont typeface="Wingdings" panose="05000000000000000000" pitchFamily="2" charset="2"/>
                <a:buChar char="p"/>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市场方案</a:t>
              </a:r>
            </a:p>
          </p:txBody>
        </p:sp>
        <p:sp>
          <p:nvSpPr>
            <p:cNvPr id="14" name="文本框 13"/>
            <p:cNvSpPr txBox="1"/>
            <p:nvPr/>
          </p:nvSpPr>
          <p:spPr>
            <a:xfrm>
              <a:off x="1132643" y="3962581"/>
              <a:ext cx="4541119" cy="549061"/>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a:t>
              </a:r>
            </a:p>
          </p:txBody>
        </p:sp>
      </p:grpSp>
      <p:grpSp>
        <p:nvGrpSpPr>
          <p:cNvPr id="5" name="组合 4"/>
          <p:cNvGrpSpPr/>
          <p:nvPr/>
        </p:nvGrpSpPr>
        <p:grpSpPr>
          <a:xfrm>
            <a:off x="1168673" y="5194097"/>
            <a:ext cx="4541119" cy="896782"/>
            <a:chOff x="1132643" y="4727533"/>
            <a:chExt cx="4541119" cy="896782"/>
          </a:xfrm>
        </p:grpSpPr>
        <p:sp>
          <p:nvSpPr>
            <p:cNvPr id="15" name="TextBox 76"/>
            <p:cNvSpPr txBox="1"/>
            <p:nvPr/>
          </p:nvSpPr>
          <p:spPr>
            <a:xfrm>
              <a:off x="1132643" y="4727533"/>
              <a:ext cx="1733670" cy="400110"/>
            </a:xfrm>
            <a:prstGeom prst="rect">
              <a:avLst/>
            </a:prstGeom>
            <a:noFill/>
            <a:effectLst/>
          </p:spPr>
          <p:txBody>
            <a:bodyPr wrap="square" rtlCol="0">
              <a:spAutoFit/>
            </a:bodyPr>
            <a:lstStyle/>
            <a:p>
              <a:pPr marL="342900" indent="-342900">
                <a:buSzPct val="83000"/>
                <a:buFont typeface="Wingdings" panose="05000000000000000000" pitchFamily="2" charset="2"/>
                <a:buChar char="p"/>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人员配置</a:t>
              </a:r>
            </a:p>
          </p:txBody>
        </p:sp>
        <p:sp>
          <p:nvSpPr>
            <p:cNvPr id="16" name="文本框 15"/>
            <p:cNvSpPr txBox="1"/>
            <p:nvPr/>
          </p:nvSpPr>
          <p:spPr>
            <a:xfrm>
              <a:off x="1132643" y="5075254"/>
              <a:ext cx="4541119" cy="549061"/>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a:t>
              </a:r>
            </a:p>
          </p:txBody>
        </p:sp>
      </p:grpSp>
      <p:sp>
        <p:nvSpPr>
          <p:cNvPr id="17" name="TextBox 76"/>
          <p:cNvSpPr txBox="1"/>
          <p:nvPr/>
        </p:nvSpPr>
        <p:spPr>
          <a:xfrm>
            <a:off x="1281937" y="2010270"/>
            <a:ext cx="2535320" cy="646331"/>
          </a:xfrm>
          <a:prstGeom prst="rect">
            <a:avLst/>
          </a:prstGeom>
          <a:gradFill>
            <a:gsLst>
              <a:gs pos="0">
                <a:srgbClr val="6483B3"/>
              </a:gs>
              <a:gs pos="100000">
                <a:srgbClr val="334E6E"/>
              </a:gs>
            </a:gsLst>
            <a:lin ang="2700000" scaled="0"/>
          </a:gradFill>
          <a:effectLst>
            <a:outerShdw blurRad="190500" dist="38100" dir="2700000" algn="tl" rotWithShape="0">
              <a:prstClr val="black">
                <a:alpha val="20000"/>
              </a:prstClr>
            </a:outerShdw>
          </a:effectLst>
        </p:spPr>
        <p:txBody>
          <a:bodyPr wrap="square" rtlCol="0" anchor="ctr">
            <a:spAutoFit/>
          </a:bodyPr>
          <a:lstStyle/>
          <a:p>
            <a:pPr algn="ctr">
              <a:lnSpc>
                <a:spcPct val="150000"/>
              </a:lnSpc>
            </a:pPr>
            <a:r>
              <a:rPr lang="zh-CN" altLang="en-US" sz="2400" b="1" dirty="0">
                <a:solidFill>
                  <a:schemeClr val="bg1"/>
                </a:solidFill>
                <a:latin typeface="微软雅黑" panose="020B0503020204020204" pitchFamily="34" charset="-122"/>
                <a:ea typeface="微软雅黑" panose="020B0503020204020204" pitchFamily="34" charset="-122"/>
              </a:rPr>
              <a:t>市场总经理</a:t>
            </a:r>
          </a:p>
        </p:txBody>
      </p:sp>
      <p:sp>
        <p:nvSpPr>
          <p:cNvPr id="2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岗位工作概述</a:t>
            </a:r>
          </a:p>
        </p:txBody>
      </p:sp>
      <p:sp>
        <p:nvSpPr>
          <p:cNvPr id="23" name="椭圆 2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4" name="椭圆 2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par>
                          <p:cTn id="31" fill="hold">
                            <p:stCondLst>
                              <p:cond delay="1000"/>
                            </p:stCondLst>
                            <p:childTnLst>
                              <p:par>
                                <p:cTn id="32" presetID="2" presetClass="entr" presetSubtype="8" fill="hold" grpId="0" nodeType="after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0-#ppt_w/2"/>
                                          </p:val>
                                        </p:tav>
                                        <p:tav tm="100000">
                                          <p:val>
                                            <p:strVal val="#ppt_x"/>
                                          </p:val>
                                        </p:tav>
                                      </p:tavLst>
                                    </p:anim>
                                    <p:anim calcmode="lin" valueType="num">
                                      <p:cBhvr additive="base">
                                        <p:cTn id="35" dur="50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500"/>
                            </p:stCondLst>
                            <p:childTnLst>
                              <p:par>
                                <p:cTn id="37" presetID="42"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anim calcmode="lin" valueType="num">
                                      <p:cBhvr>
                                        <p:cTn id="40" dur="1000" fill="hold"/>
                                        <p:tgtEl>
                                          <p:spTgt spid="2"/>
                                        </p:tgtEl>
                                        <p:attrNameLst>
                                          <p:attrName>ppt_x</p:attrName>
                                        </p:attrNameLst>
                                      </p:cBhvr>
                                      <p:tavLst>
                                        <p:tav tm="0">
                                          <p:val>
                                            <p:strVal val="#ppt_x"/>
                                          </p:val>
                                        </p:tav>
                                        <p:tav tm="100000">
                                          <p:val>
                                            <p:strVal val="#ppt_x"/>
                                          </p:val>
                                        </p:tav>
                                      </p:tavLst>
                                    </p:anim>
                                    <p:anim calcmode="lin" valueType="num">
                                      <p:cBhvr>
                                        <p:cTn id="41" dur="1000" fill="hold"/>
                                        <p:tgtEl>
                                          <p:spTgt spid="2"/>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25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1000"/>
                                        <p:tgtEl>
                                          <p:spTgt spid="3"/>
                                        </p:tgtEl>
                                      </p:cBhvr>
                                    </p:animEffect>
                                    <p:anim calcmode="lin" valueType="num">
                                      <p:cBhvr>
                                        <p:cTn id="45" dur="1000" fill="hold"/>
                                        <p:tgtEl>
                                          <p:spTgt spid="3"/>
                                        </p:tgtEl>
                                        <p:attrNameLst>
                                          <p:attrName>ppt_x</p:attrName>
                                        </p:attrNameLst>
                                      </p:cBhvr>
                                      <p:tavLst>
                                        <p:tav tm="0">
                                          <p:val>
                                            <p:strVal val="#ppt_x"/>
                                          </p:val>
                                        </p:tav>
                                        <p:tav tm="100000">
                                          <p:val>
                                            <p:strVal val="#ppt_x"/>
                                          </p:val>
                                        </p:tav>
                                      </p:tavLst>
                                    </p:anim>
                                    <p:anim calcmode="lin" valueType="num">
                                      <p:cBhvr>
                                        <p:cTn id="46" dur="1000" fill="hold"/>
                                        <p:tgtEl>
                                          <p:spTgt spid="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50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p:bldP spid="22" grpId="0"/>
      <p:bldP spid="23" grpId="0" animBg="1"/>
      <p:bldP spid="24" grpId="0" animBg="1"/>
      <p:bldP spid="25" grpId="0" animBg="1"/>
      <p:bldP spid="26"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745049" y="2567203"/>
            <a:ext cx="10723626" cy="186754"/>
          </a:xfrm>
          <a:prstGeom prst="rect">
            <a:avLst/>
          </a:prstGeom>
          <a:gradFill>
            <a:gsLst>
              <a:gs pos="0">
                <a:srgbClr val="6483B3"/>
              </a:gs>
              <a:gs pos="100000">
                <a:srgbClr val="334E6E"/>
              </a:gs>
            </a:gsLst>
            <a:lin ang="54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45049" y="2719097"/>
            <a:ext cx="10723626" cy="3285649"/>
          </a:xfrm>
          <a:prstGeom prst="rect">
            <a:avLst/>
          </a:prstGeom>
          <a:solidFill>
            <a:schemeClr val="bg1"/>
          </a:solid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nvGrpSpPr>
          <p:cNvPr id="9" name="组合 8"/>
          <p:cNvGrpSpPr/>
          <p:nvPr/>
        </p:nvGrpSpPr>
        <p:grpSpPr>
          <a:xfrm>
            <a:off x="1135059" y="2890288"/>
            <a:ext cx="3255083" cy="2898222"/>
            <a:chOff x="1687864" y="2035196"/>
            <a:chExt cx="3255083" cy="2898222"/>
          </a:xfrm>
        </p:grpSpPr>
        <p:sp>
          <p:nvSpPr>
            <p:cNvPr id="7" name="TextBox 76"/>
            <p:cNvSpPr txBox="1"/>
            <p:nvPr/>
          </p:nvSpPr>
          <p:spPr>
            <a:xfrm>
              <a:off x="1698622" y="2253007"/>
              <a:ext cx="1733670" cy="400110"/>
            </a:xfrm>
            <a:prstGeom prst="rect">
              <a:avLst/>
            </a:prstGeom>
            <a:noFill/>
            <a:effectLst/>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团队介绍</a:t>
              </a:r>
            </a:p>
          </p:txBody>
        </p:sp>
        <p:sp>
          <p:nvSpPr>
            <p:cNvPr id="8" name="文本框 7"/>
            <p:cNvSpPr txBox="1"/>
            <p:nvPr/>
          </p:nvSpPr>
          <p:spPr>
            <a:xfrm>
              <a:off x="1698622" y="2680494"/>
              <a:ext cx="3244325" cy="225292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85000"/>
                      <a:lumOff val="15000"/>
                    </a:schemeClr>
                  </a:solidFill>
                  <a:latin typeface="方正大标宋简体" panose="03000509000000000000" pitchFamily="65" charset="-122"/>
                  <a:ea typeface="方正大标宋简体" panose="03000509000000000000" pitchFamily="65" charset="-122"/>
                </a:rPr>
                <a:t>初心不改共成长  凝心聚力普新篇！</a:t>
              </a:r>
              <a:endParaRPr lang="en-US" altLang="zh-CN" sz="1200" dirty="0">
                <a:solidFill>
                  <a:schemeClr val="tx1">
                    <a:lumMod val="85000"/>
                    <a:lumOff val="15000"/>
                  </a:schemeClr>
                </a:solidFill>
                <a:latin typeface="方正大标宋简体" panose="03000509000000000000" pitchFamily="65" charset="-122"/>
                <a:ea typeface="方正大标宋简体" panose="03000509000000000000" pitchFamily="65"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TextBox 76"/>
            <p:cNvSpPr txBox="1"/>
            <p:nvPr/>
          </p:nvSpPr>
          <p:spPr>
            <a:xfrm>
              <a:off x="1687864" y="2035196"/>
              <a:ext cx="1733670" cy="276999"/>
            </a:xfrm>
            <a:prstGeom prst="rect">
              <a:avLst/>
            </a:prstGeom>
            <a:noFill/>
            <a:effectLst/>
          </p:spPr>
          <p:txBody>
            <a:bodyPr wrap="square" rtlCol="0">
              <a:spAutoFit/>
            </a:bodyPr>
            <a:lstStyle/>
            <a:p>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Team introduction</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6"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17" name="TextBox 76"/>
          <p:cNvSpPr txBox="1"/>
          <p:nvPr/>
        </p:nvSpPr>
        <p:spPr>
          <a:xfrm>
            <a:off x="1689046" y="521598"/>
            <a:ext cx="198002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我们的团队</a:t>
            </a:r>
          </a:p>
        </p:txBody>
      </p:sp>
      <p:sp>
        <p:nvSpPr>
          <p:cNvPr id="18" name="椭圆 17"/>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19" name="椭圆 18"/>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988667" y="2158655"/>
            <a:ext cx="1946151" cy="2549562"/>
          </a:xfrm>
          <a:prstGeom prst="rect">
            <a:avLst/>
          </a:prstGeom>
          <a:blipFill dpi="0" rotWithShape="1">
            <a:blip r:embed="rId3" cstate="print">
              <a:extLst>
                <a:ext uri="{28A0092B-C50C-407E-A947-70E740481C1C}">
                  <a14:useLocalDpi xmlns:a14="http://schemas.microsoft.com/office/drawing/2010/main" val="0"/>
                </a:ext>
              </a:extLst>
            </a:blip>
            <a:srcRect/>
            <a:stretch>
              <a:fillRect t="-7250" b="-7250"/>
            </a:stretch>
          </a:blip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7052592" y="2158655"/>
            <a:ext cx="1946151" cy="2549562"/>
          </a:xfrm>
          <a:prstGeom prst="rect">
            <a:avLst/>
          </a:prstGeom>
          <a:blipFill dpi="0" rotWithShape="1">
            <a:blip r:embed="rId4" cstate="print">
              <a:extLst>
                <a:ext uri="{28A0092B-C50C-407E-A947-70E740481C1C}">
                  <a14:useLocalDpi xmlns:a14="http://schemas.microsoft.com/office/drawing/2010/main" val="0"/>
                </a:ext>
              </a:extLst>
            </a:blip>
            <a:srcRect/>
            <a:stretch>
              <a:fillRect l="-66495" r="-30013"/>
            </a:stretch>
          </a:blip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9116518" y="2158655"/>
            <a:ext cx="1946151" cy="2549562"/>
          </a:xfrm>
          <a:prstGeom prst="rect">
            <a:avLst/>
          </a:prstGeom>
          <a:blipFill dpi="0" rotWithShape="1">
            <a:blip r:embed="rId5" cstate="print">
              <a:extLst>
                <a:ext uri="{28A0092B-C50C-407E-A947-70E740481C1C}">
                  <a14:useLocalDpi xmlns:a14="http://schemas.microsoft.com/office/drawing/2010/main" val="0"/>
                </a:ext>
              </a:extLst>
            </a:blip>
            <a:srcRect/>
            <a:stretch>
              <a:fillRect l="-58757" r="-37751"/>
            </a:stretch>
          </a:blip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4988667" y="4876334"/>
            <a:ext cx="1946151" cy="620826"/>
            <a:chOff x="4901583" y="4844059"/>
            <a:chExt cx="1946151" cy="620826"/>
          </a:xfrm>
        </p:grpSpPr>
        <p:sp>
          <p:nvSpPr>
            <p:cNvPr id="4" name="矩形 3"/>
            <p:cNvSpPr/>
            <p:nvPr/>
          </p:nvSpPr>
          <p:spPr>
            <a:xfrm>
              <a:off x="4901583" y="4844059"/>
              <a:ext cx="1946151" cy="620826"/>
            </a:xfrm>
            <a:prstGeom prst="rect">
              <a:avLst/>
            </a:prstGeom>
            <a:gradFill>
              <a:gsLst>
                <a:gs pos="0">
                  <a:srgbClr val="6483B3"/>
                </a:gs>
                <a:gs pos="100000">
                  <a:srgbClr val="334E6E"/>
                </a:gs>
              </a:gsLst>
              <a:lin ang="2700000" scaled="0"/>
            </a:gra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5099465" y="5130548"/>
              <a:ext cx="1591792" cy="292388"/>
            </a:xfrm>
            <a:prstGeom prst="rect">
              <a:avLst/>
            </a:prstGeom>
            <a:noFill/>
            <a:effectLst/>
          </p:spPr>
          <p:txBody>
            <a:bodyPr wrap="square" rtlCol="0">
              <a:spAutoFit/>
            </a:bodyPr>
            <a:lstStyle/>
            <a:p>
              <a:pPr algn="ct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请在此添加文字说明</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5217798" y="4856374"/>
              <a:ext cx="1355124" cy="345094"/>
            </a:xfrm>
            <a:prstGeom prst="rect">
              <a:avLst/>
            </a:prstGeom>
            <a:noFill/>
            <a:effectLst/>
          </p:spPr>
          <p:txBody>
            <a:bodyPr wrap="square" rtlCol="0">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李先生</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7052592" y="4876334"/>
            <a:ext cx="1946151" cy="620826"/>
            <a:chOff x="4901583" y="4844059"/>
            <a:chExt cx="1946151" cy="620826"/>
          </a:xfrm>
        </p:grpSpPr>
        <p:sp>
          <p:nvSpPr>
            <p:cNvPr id="31" name="矩形 30"/>
            <p:cNvSpPr/>
            <p:nvPr/>
          </p:nvSpPr>
          <p:spPr>
            <a:xfrm>
              <a:off x="4901583" y="4844059"/>
              <a:ext cx="1946151" cy="620826"/>
            </a:xfrm>
            <a:prstGeom prst="rect">
              <a:avLst/>
            </a:prstGeom>
            <a:gradFill>
              <a:gsLst>
                <a:gs pos="0">
                  <a:srgbClr val="6483B3"/>
                </a:gs>
                <a:gs pos="100000">
                  <a:srgbClr val="334E6E"/>
                </a:gs>
              </a:gsLst>
              <a:lin ang="2700000" scaled="0"/>
            </a:gra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5099465" y="5130548"/>
              <a:ext cx="1591792" cy="292388"/>
            </a:xfrm>
            <a:prstGeom prst="rect">
              <a:avLst/>
            </a:prstGeom>
            <a:noFill/>
            <a:effectLst/>
          </p:spPr>
          <p:txBody>
            <a:bodyPr wrap="square" rtlCol="0">
              <a:spAutoFit/>
            </a:bodyPr>
            <a:lstStyle/>
            <a:p>
              <a:pPr algn="ct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请在此添加文字说明</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217798" y="4856374"/>
              <a:ext cx="1355124" cy="345094"/>
            </a:xfrm>
            <a:prstGeom prst="rect">
              <a:avLst/>
            </a:prstGeom>
            <a:noFill/>
            <a:effectLst/>
          </p:spPr>
          <p:txBody>
            <a:bodyPr wrap="square" rtlCol="0">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张先生</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9116517" y="4876334"/>
            <a:ext cx="1946151" cy="620826"/>
            <a:chOff x="4901583" y="4844059"/>
            <a:chExt cx="1946151" cy="620826"/>
          </a:xfrm>
        </p:grpSpPr>
        <p:sp>
          <p:nvSpPr>
            <p:cNvPr id="35" name="矩形 34"/>
            <p:cNvSpPr/>
            <p:nvPr/>
          </p:nvSpPr>
          <p:spPr>
            <a:xfrm>
              <a:off x="4901583" y="4844059"/>
              <a:ext cx="1946151" cy="620826"/>
            </a:xfrm>
            <a:prstGeom prst="rect">
              <a:avLst/>
            </a:prstGeom>
            <a:gradFill>
              <a:gsLst>
                <a:gs pos="0">
                  <a:srgbClr val="6483B3"/>
                </a:gs>
                <a:gs pos="100000">
                  <a:srgbClr val="334E6E"/>
                </a:gs>
              </a:gsLst>
              <a:lin ang="2700000" scaled="0"/>
            </a:gra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099465" y="5130548"/>
              <a:ext cx="1591792" cy="292388"/>
            </a:xfrm>
            <a:prstGeom prst="rect">
              <a:avLst/>
            </a:prstGeom>
            <a:noFill/>
            <a:effectLst/>
          </p:spPr>
          <p:txBody>
            <a:bodyPr wrap="square" rtlCol="0">
              <a:spAutoFit/>
            </a:bodyPr>
            <a:lstStyle/>
            <a:p>
              <a:pPr algn="ct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请在此添加文字说明</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5217798" y="4856374"/>
              <a:ext cx="1355124" cy="345094"/>
            </a:xfrm>
            <a:prstGeom prst="rect">
              <a:avLst/>
            </a:prstGeom>
            <a:noFill/>
            <a:effectLst/>
          </p:spPr>
          <p:txBody>
            <a:bodyPr wrap="square" rtlCol="0">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王女士</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1302359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0-#ppt_w/2"/>
                                          </p:val>
                                        </p:tav>
                                        <p:tav tm="100000">
                                          <p:val>
                                            <p:strVal val="#ppt_x"/>
                                          </p:val>
                                        </p:tav>
                                      </p:tavLst>
                                    </p:anim>
                                    <p:anim calcmode="lin" valueType="num">
                                      <p:cBhvr additive="base">
                                        <p:cTn id="16" dur="5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0-#ppt_w/2"/>
                                          </p:val>
                                        </p:tav>
                                        <p:tav tm="100000">
                                          <p:val>
                                            <p:strVal val="#ppt_x"/>
                                          </p:val>
                                        </p:tav>
                                      </p:tavLst>
                                    </p:anim>
                                    <p:anim calcmode="lin" valueType="num">
                                      <p:cBhvr additive="base">
                                        <p:cTn id="24" dur="500" fill="hold"/>
                                        <p:tgtEl>
                                          <p:spTgt spid="2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16" presetClass="entr" presetSubtype="21" fill="hold" grpId="0" nodeType="with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par>
                                <p:cTn id="34" presetID="16" presetClass="entr" presetSubtype="21" fill="hold" grpId="0" nodeType="withEffect">
                                  <p:stCondLst>
                                    <p:cond delay="50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par>
                          <p:cTn id="37" fill="hold">
                            <p:stCondLst>
                              <p:cond delay="1000"/>
                            </p:stCondLst>
                            <p:childTnLst>
                              <p:par>
                                <p:cTn id="38" presetID="42" presetClass="entr" presetSubtype="0" fill="hold"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2000"/>
                            </p:stCondLst>
                            <p:childTnLst>
                              <p:par>
                                <p:cTn id="44" presetID="2" presetClass="entr" presetSubtype="1" fill="hold" grpId="0" nodeType="after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500" fill="hold"/>
                                        <p:tgtEl>
                                          <p:spTgt spid="3"/>
                                        </p:tgtEl>
                                        <p:attrNameLst>
                                          <p:attrName>ppt_x</p:attrName>
                                        </p:attrNameLst>
                                      </p:cBhvr>
                                      <p:tavLst>
                                        <p:tav tm="0">
                                          <p:val>
                                            <p:strVal val="#ppt_x"/>
                                          </p:val>
                                        </p:tav>
                                        <p:tav tm="100000">
                                          <p:val>
                                            <p:strVal val="#ppt_x"/>
                                          </p:val>
                                        </p:tav>
                                      </p:tavLst>
                                    </p:anim>
                                    <p:anim calcmode="lin" valueType="num">
                                      <p:cBhvr additive="base">
                                        <p:cTn id="47" dur="500" fill="hold"/>
                                        <p:tgtEl>
                                          <p:spTgt spid="3"/>
                                        </p:tgtEl>
                                        <p:attrNameLst>
                                          <p:attrName>ppt_y</p:attrName>
                                        </p:attrNameLst>
                                      </p:cBhvr>
                                      <p:tavLst>
                                        <p:tav tm="0">
                                          <p:val>
                                            <p:strVal val="0-#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500" fill="hold"/>
                                        <p:tgtEl>
                                          <p:spTgt spid="6"/>
                                        </p:tgtEl>
                                        <p:attrNameLst>
                                          <p:attrName>ppt_x</p:attrName>
                                        </p:attrNameLst>
                                      </p:cBhvr>
                                      <p:tavLst>
                                        <p:tav tm="0">
                                          <p:val>
                                            <p:strVal val="#ppt_x"/>
                                          </p:val>
                                        </p:tav>
                                        <p:tav tm="100000">
                                          <p:val>
                                            <p:strVal val="#ppt_x"/>
                                          </p:val>
                                        </p:tav>
                                      </p:tavLst>
                                    </p:anim>
                                    <p:anim calcmode="lin" valueType="num">
                                      <p:cBhvr additive="base">
                                        <p:cTn id="51" dur="5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fill="hold"/>
                                        <p:tgtEl>
                                          <p:spTgt spid="24"/>
                                        </p:tgtEl>
                                        <p:attrNameLst>
                                          <p:attrName>ppt_x</p:attrName>
                                        </p:attrNameLst>
                                      </p:cBhvr>
                                      <p:tavLst>
                                        <p:tav tm="0">
                                          <p:val>
                                            <p:strVal val="#ppt_x"/>
                                          </p:val>
                                        </p:tav>
                                        <p:tav tm="100000">
                                          <p:val>
                                            <p:strVal val="#ppt_x"/>
                                          </p:val>
                                        </p:tav>
                                      </p:tavLst>
                                    </p:anim>
                                    <p:anim calcmode="lin" valueType="num">
                                      <p:cBhvr additive="base">
                                        <p:cTn id="55" dur="500" fill="hold"/>
                                        <p:tgtEl>
                                          <p:spTgt spid="24"/>
                                        </p:tgtEl>
                                        <p:attrNameLst>
                                          <p:attrName>ppt_y</p:attrName>
                                        </p:attrNameLst>
                                      </p:cBhvr>
                                      <p:tavLst>
                                        <p:tav tm="0">
                                          <p:val>
                                            <p:strVal val="0-#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 fill="hold"/>
                                        <p:tgtEl>
                                          <p:spTgt spid="30"/>
                                        </p:tgtEl>
                                        <p:attrNameLst>
                                          <p:attrName>ppt_x</p:attrName>
                                        </p:attrNameLst>
                                      </p:cBhvr>
                                      <p:tavLst>
                                        <p:tav tm="0">
                                          <p:val>
                                            <p:strVal val="#ppt_x"/>
                                          </p:val>
                                        </p:tav>
                                        <p:tav tm="100000">
                                          <p:val>
                                            <p:strVal val="#ppt_x"/>
                                          </p:val>
                                        </p:tav>
                                      </p:tavLst>
                                    </p:anim>
                                    <p:anim calcmode="lin" valueType="num">
                                      <p:cBhvr additive="base">
                                        <p:cTn id="59" dur="500" fill="hold"/>
                                        <p:tgtEl>
                                          <p:spTgt spid="30"/>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ppt_x"/>
                                          </p:val>
                                        </p:tav>
                                        <p:tav tm="100000">
                                          <p:val>
                                            <p:strVal val="#ppt_x"/>
                                          </p:val>
                                        </p:tav>
                                      </p:tavLst>
                                    </p:anim>
                                    <p:anim calcmode="lin" valueType="num">
                                      <p:cBhvr additive="base">
                                        <p:cTn id="63" dur="500" fill="hold"/>
                                        <p:tgtEl>
                                          <p:spTgt spid="25"/>
                                        </p:tgtEl>
                                        <p:attrNameLst>
                                          <p:attrName>ppt_y</p:attrName>
                                        </p:attrNameLst>
                                      </p:cBhvr>
                                      <p:tavLst>
                                        <p:tav tm="0">
                                          <p:val>
                                            <p:strVal val="0-#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500" fill="hold"/>
                                        <p:tgtEl>
                                          <p:spTgt spid="34"/>
                                        </p:tgtEl>
                                        <p:attrNameLst>
                                          <p:attrName>ppt_x</p:attrName>
                                        </p:attrNameLst>
                                      </p:cBhvr>
                                      <p:tavLst>
                                        <p:tav tm="0">
                                          <p:val>
                                            <p:strVal val="#ppt_x"/>
                                          </p:val>
                                        </p:tav>
                                        <p:tav tm="100000">
                                          <p:val>
                                            <p:strVal val="#ppt_x"/>
                                          </p:val>
                                        </p:tav>
                                      </p:tavLst>
                                    </p:anim>
                                    <p:anim calcmode="lin" valueType="num">
                                      <p:cBhvr additive="base">
                                        <p:cTn id="67"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16" grpId="0"/>
      <p:bldP spid="17" grpId="0"/>
      <p:bldP spid="18" grpId="0" animBg="1"/>
      <p:bldP spid="19" grpId="0" animBg="1"/>
      <p:bldP spid="21" grpId="0" animBg="1"/>
      <p:bldP spid="22" grpId="0" animBg="1"/>
      <p:bldP spid="23" grpId="0" animBg="1"/>
      <p:bldP spid="3" grpId="0" animBg="1"/>
      <p:bldP spid="24"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70"/>
          <p:cNvSpPr txBox="1"/>
          <p:nvPr/>
        </p:nvSpPr>
        <p:spPr>
          <a:xfrm>
            <a:off x="6792348" y="2161119"/>
            <a:ext cx="4160113" cy="553998"/>
          </a:xfrm>
          <a:prstGeom prst="rect">
            <a:avLst/>
          </a:prstGeom>
          <a:gradFill>
            <a:gsLst>
              <a:gs pos="0">
                <a:srgbClr val="6483B3"/>
              </a:gs>
              <a:gs pos="100000">
                <a:srgbClr val="334E6E"/>
              </a:gs>
            </a:gsLst>
            <a:lin ang="2700000" scaled="0"/>
          </a:gradFill>
          <a:effectLst>
            <a:outerShdw blurRad="190500" dist="63500" dir="2700000" algn="tl" rotWithShape="0">
              <a:prstClr val="black">
                <a:alpha val="30000"/>
              </a:prstClr>
            </a:outerShdw>
          </a:effectLst>
        </p:spPr>
        <p:txBody>
          <a:bodyPr wrap="none" rtlCol="0">
            <a:spAutoFit/>
          </a:bodyPr>
          <a:lstStyle/>
          <a:p>
            <a:pPr>
              <a:lnSpc>
                <a:spcPct val="150000"/>
              </a:lnSpc>
            </a:pPr>
            <a:r>
              <a:rPr lang="zh-CN" altLang="en-US" sz="2000" b="1" dirty="0">
                <a:solidFill>
                  <a:schemeClr val="bg1"/>
                </a:solidFill>
                <a:latin typeface="微软雅黑" pitchFamily="34" charset="-122"/>
                <a:ea typeface="微软雅黑" pitchFamily="34" charset="-122"/>
              </a:rPr>
              <a:t>  初心不改共成长  凝心聚力普新篇 </a:t>
            </a:r>
          </a:p>
        </p:txBody>
      </p:sp>
      <p:grpSp>
        <p:nvGrpSpPr>
          <p:cNvPr id="3" name="组合 2"/>
          <p:cNvGrpSpPr/>
          <p:nvPr/>
        </p:nvGrpSpPr>
        <p:grpSpPr>
          <a:xfrm>
            <a:off x="1058733" y="2085814"/>
            <a:ext cx="5110946" cy="3933624"/>
            <a:chOff x="905398" y="2179773"/>
            <a:chExt cx="4943882" cy="3805045"/>
          </a:xfrm>
        </p:grpSpPr>
        <p:sp>
          <p:nvSpPr>
            <p:cNvPr id="4" name="TextBox 372"/>
            <p:cNvSpPr txBox="1"/>
            <p:nvPr/>
          </p:nvSpPr>
          <p:spPr>
            <a:xfrm>
              <a:off x="1496249" y="2258176"/>
              <a:ext cx="1060017" cy="356944"/>
            </a:xfrm>
            <a:prstGeom prst="rect">
              <a:avLst/>
            </a:prstGeom>
            <a:noFill/>
          </p:spPr>
          <p:txBody>
            <a:bodyPr wrap="non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诚信互利</a:t>
              </a:r>
            </a:p>
          </p:txBody>
        </p:sp>
        <p:sp>
          <p:nvSpPr>
            <p:cNvPr id="5" name="TextBox 373"/>
            <p:cNvSpPr txBox="1"/>
            <p:nvPr/>
          </p:nvSpPr>
          <p:spPr>
            <a:xfrm>
              <a:off x="2304995" y="5627874"/>
              <a:ext cx="1060017" cy="356944"/>
            </a:xfrm>
            <a:prstGeom prst="rect">
              <a:avLst/>
            </a:prstGeom>
            <a:noFill/>
          </p:spPr>
          <p:txBody>
            <a:bodyPr wrap="non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团队合作</a:t>
              </a:r>
            </a:p>
          </p:txBody>
        </p:sp>
        <p:sp>
          <p:nvSpPr>
            <p:cNvPr id="6" name="TextBox 374"/>
            <p:cNvSpPr txBox="1"/>
            <p:nvPr/>
          </p:nvSpPr>
          <p:spPr>
            <a:xfrm>
              <a:off x="4789263" y="4501912"/>
              <a:ext cx="1060017" cy="356944"/>
            </a:xfrm>
            <a:prstGeom prst="rect">
              <a:avLst/>
            </a:prstGeom>
            <a:noFill/>
          </p:spPr>
          <p:txBody>
            <a:bodyPr wrap="non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全局观念</a:t>
              </a:r>
            </a:p>
          </p:txBody>
        </p:sp>
        <p:sp>
          <p:nvSpPr>
            <p:cNvPr id="7" name="TextBox 375"/>
            <p:cNvSpPr txBox="1"/>
            <p:nvPr/>
          </p:nvSpPr>
          <p:spPr>
            <a:xfrm>
              <a:off x="4190143" y="2744301"/>
              <a:ext cx="1060016" cy="356944"/>
            </a:xfrm>
            <a:prstGeom prst="rect">
              <a:avLst/>
            </a:prstGeom>
            <a:noFill/>
          </p:spPr>
          <p:txBody>
            <a:bodyPr wrap="non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充满激情</a:t>
              </a:r>
            </a:p>
          </p:txBody>
        </p:sp>
        <p:sp>
          <p:nvSpPr>
            <p:cNvPr id="8" name="TextBox 376"/>
            <p:cNvSpPr txBox="1"/>
            <p:nvPr/>
          </p:nvSpPr>
          <p:spPr>
            <a:xfrm>
              <a:off x="905398" y="4010940"/>
              <a:ext cx="1060018" cy="356944"/>
            </a:xfrm>
            <a:prstGeom prst="rect">
              <a:avLst/>
            </a:prstGeom>
            <a:noFill/>
          </p:spPr>
          <p:txBody>
            <a:bodyPr wrap="non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创新思维</a:t>
              </a:r>
            </a:p>
          </p:txBody>
        </p:sp>
        <p:sp>
          <p:nvSpPr>
            <p:cNvPr id="9" name="椭圆 8"/>
            <p:cNvSpPr/>
            <p:nvPr/>
          </p:nvSpPr>
          <p:spPr>
            <a:xfrm>
              <a:off x="2555516" y="2777974"/>
              <a:ext cx="1245622" cy="1245622"/>
            </a:xfrm>
            <a:prstGeom prst="ellipse">
              <a:avLst/>
            </a:prstGeom>
            <a:blipFill dpi="0" rotWithShape="1">
              <a:blip r:embed="rId3" cstate="print">
                <a:extLst>
                  <a:ext uri="{28A0092B-C50C-407E-A947-70E740481C1C}">
                    <a14:useLocalDpi xmlns:a14="http://schemas.microsoft.com/office/drawing/2010/main" val="0"/>
                  </a:ext>
                </a:extLst>
              </a:blip>
              <a:srcRect/>
              <a:stretch>
                <a:fillRect l="-38658" t="-9544" r="-25658"/>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0" name="椭圆 9"/>
            <p:cNvSpPr/>
            <p:nvPr/>
          </p:nvSpPr>
          <p:spPr>
            <a:xfrm>
              <a:off x="1674529" y="4394842"/>
              <a:ext cx="969388" cy="969388"/>
            </a:xfrm>
            <a:prstGeom prst="ellipse">
              <a:avLst/>
            </a:prstGeom>
            <a:blipFill dpi="0" rotWithShape="1">
              <a:blip r:embed="rId4" cstate="print">
                <a:extLst>
                  <a:ext uri="{28A0092B-C50C-407E-A947-70E740481C1C}">
                    <a14:useLocalDpi xmlns:a14="http://schemas.microsoft.com/office/drawing/2010/main" val="0"/>
                  </a:ext>
                </a:extLst>
              </a:blip>
              <a:srcRect/>
              <a:stretch>
                <a:fillRect l="-24745" r="-24745"/>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1" name="椭圆 10"/>
            <p:cNvSpPr/>
            <p:nvPr/>
          </p:nvSpPr>
          <p:spPr>
            <a:xfrm>
              <a:off x="4573757" y="4028473"/>
              <a:ext cx="366369" cy="366369"/>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23" name="椭圆 22"/>
            <p:cNvSpPr/>
            <p:nvPr/>
          </p:nvSpPr>
          <p:spPr>
            <a:xfrm>
              <a:off x="4836547" y="3173629"/>
              <a:ext cx="795559" cy="795559"/>
            </a:xfrm>
            <a:prstGeom prst="ellipse">
              <a:avLst/>
            </a:prstGeom>
            <a:blipFill dpi="0" rotWithShape="1">
              <a:blip r:embed="rId5" cstate="print">
                <a:extLst>
                  <a:ext uri="{28A0092B-C50C-407E-A947-70E740481C1C}">
                    <a14:useLocalDpi xmlns:a14="http://schemas.microsoft.com/office/drawing/2010/main" val="0"/>
                  </a:ext>
                </a:extLst>
              </a:blip>
              <a:srcRect/>
              <a:stretch>
                <a:fillRect l="-25000" r="-2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3" name="椭圆 12"/>
            <p:cNvSpPr/>
            <p:nvPr/>
          </p:nvSpPr>
          <p:spPr>
            <a:xfrm>
              <a:off x="1412181" y="5612529"/>
              <a:ext cx="267454" cy="267454"/>
            </a:xfrm>
            <a:prstGeom prst="ellipse">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21" name="椭圆 20"/>
            <p:cNvSpPr/>
            <p:nvPr/>
          </p:nvSpPr>
          <p:spPr>
            <a:xfrm>
              <a:off x="1370718" y="3514683"/>
              <a:ext cx="350380" cy="350378"/>
            </a:xfrm>
            <a:prstGeom prst="ellipse">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5" name="椭圆 14"/>
            <p:cNvSpPr/>
            <p:nvPr/>
          </p:nvSpPr>
          <p:spPr>
            <a:xfrm>
              <a:off x="4186495" y="2199583"/>
              <a:ext cx="366369" cy="366369"/>
            </a:xfrm>
            <a:prstGeom prst="ellipse">
              <a:avLst/>
            </a:prstGeom>
            <a:gradFill>
              <a:gsLst>
                <a:gs pos="0">
                  <a:srgbClr val="6483B3"/>
                </a:gs>
                <a:gs pos="100000">
                  <a:srgbClr val="334E6E"/>
                </a:gs>
              </a:gsLst>
              <a:lin ang="27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6" name="椭圆 15"/>
            <p:cNvSpPr/>
            <p:nvPr/>
          </p:nvSpPr>
          <p:spPr>
            <a:xfrm>
              <a:off x="5149076" y="5616432"/>
              <a:ext cx="183185" cy="183185"/>
            </a:xfrm>
            <a:prstGeom prst="ellipse">
              <a:avLst/>
            </a:prstGeom>
            <a:gradFill>
              <a:gsLst>
                <a:gs pos="0">
                  <a:srgbClr val="6483B3"/>
                </a:gs>
                <a:gs pos="100000">
                  <a:srgbClr val="334E6E"/>
                </a:gs>
              </a:gsLst>
              <a:lin ang="27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7" name="椭圆 16"/>
            <p:cNvSpPr/>
            <p:nvPr/>
          </p:nvSpPr>
          <p:spPr>
            <a:xfrm>
              <a:off x="3463708" y="4511666"/>
              <a:ext cx="813848" cy="813848"/>
            </a:xfrm>
            <a:prstGeom prst="ellipse">
              <a:avLst/>
            </a:prstGeom>
            <a:blipFill dpi="0" rotWithShape="1">
              <a:blip r:embed="rId6" cstate="print">
                <a:extLst>
                  <a:ext uri="{28A0092B-C50C-407E-A947-70E740481C1C}">
                    <a14:useLocalDpi xmlns:a14="http://schemas.microsoft.com/office/drawing/2010/main" val="0"/>
                  </a:ext>
                </a:extLst>
              </a:blip>
              <a:srcRect/>
              <a:stretch>
                <a:fillRect l="-6308" r="-53692"/>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8" name="椭圆 17"/>
            <p:cNvSpPr/>
            <p:nvPr/>
          </p:nvSpPr>
          <p:spPr>
            <a:xfrm>
              <a:off x="2810522" y="2179773"/>
              <a:ext cx="367805" cy="366369"/>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endParaRPr>
            </a:p>
          </p:txBody>
        </p:sp>
        <p:sp>
          <p:nvSpPr>
            <p:cNvPr id="19" name="椭圆 18"/>
            <p:cNvSpPr/>
            <p:nvPr/>
          </p:nvSpPr>
          <p:spPr>
            <a:xfrm>
              <a:off x="3779039" y="4135532"/>
              <a:ext cx="183185" cy="183185"/>
            </a:xfrm>
            <a:prstGeom prst="ellipse">
              <a:avLst/>
            </a:prstGeom>
            <a:gradFill>
              <a:gsLst>
                <a:gs pos="0">
                  <a:srgbClr val="6483B3"/>
                </a:gs>
                <a:gs pos="100000">
                  <a:srgbClr val="334E6E"/>
                </a:gs>
              </a:gsLst>
              <a:lin ang="27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46" name="椭圆 45"/>
            <p:cNvSpPr/>
            <p:nvPr/>
          </p:nvSpPr>
          <p:spPr>
            <a:xfrm>
              <a:off x="4102226" y="5494147"/>
              <a:ext cx="136059" cy="136059"/>
            </a:xfrm>
            <a:prstGeom prst="ellipse">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grpSp>
      <p:grpSp>
        <p:nvGrpSpPr>
          <p:cNvPr id="35" name="组合 34"/>
          <p:cNvGrpSpPr/>
          <p:nvPr/>
        </p:nvGrpSpPr>
        <p:grpSpPr>
          <a:xfrm>
            <a:off x="6792348" y="2883044"/>
            <a:ext cx="4160113" cy="1527587"/>
            <a:chOff x="6652495" y="3012140"/>
            <a:chExt cx="4160113" cy="1527587"/>
          </a:xfrm>
        </p:grpSpPr>
        <p:sp>
          <p:nvSpPr>
            <p:cNvPr id="34" name="矩形 33"/>
            <p:cNvSpPr/>
            <p:nvPr/>
          </p:nvSpPr>
          <p:spPr>
            <a:xfrm>
              <a:off x="6652495" y="3012140"/>
              <a:ext cx="4160113" cy="1527587"/>
            </a:xfrm>
            <a:prstGeom prst="rect">
              <a:avLst/>
            </a:prstGeom>
            <a:solidFill>
              <a:schemeClr val="bg1"/>
            </a:soli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6809900" y="3074418"/>
              <a:ext cx="3854955" cy="1379047"/>
              <a:chOff x="8732875" y="1462953"/>
              <a:chExt cx="8646611" cy="1379047"/>
            </a:xfrm>
          </p:grpSpPr>
          <p:sp>
            <p:nvSpPr>
              <p:cNvPr id="25" name="矩形 24"/>
              <p:cNvSpPr/>
              <p:nvPr/>
            </p:nvSpPr>
            <p:spPr>
              <a:xfrm>
                <a:off x="8764432" y="1918670"/>
                <a:ext cx="8615054" cy="923330"/>
              </a:xfrm>
              <a:prstGeom prst="rect">
                <a:avLst/>
              </a:prstGeom>
            </p:spPr>
            <p:txBody>
              <a:bodyPr wrap="square">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您的内容打在这里，或者通过复制您的文本在此框中选择粘贴并选择只保留文字您的您的内容打在这里，或者通过复制您的文本后，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8732875" y="1462953"/>
                <a:ext cx="4916229" cy="55399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团队成员建设</a:t>
                </a:r>
              </a:p>
            </p:txBody>
          </p:sp>
        </p:grpSp>
      </p:grpSp>
      <p:sp>
        <p:nvSpPr>
          <p:cNvPr id="27"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8"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团队建设情况</a:t>
            </a:r>
          </a:p>
        </p:txBody>
      </p:sp>
      <p:sp>
        <p:nvSpPr>
          <p:cNvPr id="29" name="椭圆 28"/>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30" name="椭圆 29"/>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6792348" y="4598213"/>
            <a:ext cx="4160113" cy="1527587"/>
            <a:chOff x="6652495" y="3012140"/>
            <a:chExt cx="4160113" cy="1527587"/>
          </a:xfrm>
        </p:grpSpPr>
        <p:sp>
          <p:nvSpPr>
            <p:cNvPr id="42" name="矩形 41"/>
            <p:cNvSpPr/>
            <p:nvPr/>
          </p:nvSpPr>
          <p:spPr>
            <a:xfrm>
              <a:off x="6652495" y="3012140"/>
              <a:ext cx="4160113" cy="1527587"/>
            </a:xfrm>
            <a:prstGeom prst="rect">
              <a:avLst/>
            </a:prstGeom>
            <a:solidFill>
              <a:schemeClr val="bg1"/>
            </a:soli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6809900" y="3074418"/>
              <a:ext cx="3854955" cy="1379047"/>
              <a:chOff x="8732875" y="1462953"/>
              <a:chExt cx="8646611" cy="1379047"/>
            </a:xfrm>
          </p:grpSpPr>
          <p:sp>
            <p:nvSpPr>
              <p:cNvPr id="44" name="矩形 43"/>
              <p:cNvSpPr/>
              <p:nvPr/>
            </p:nvSpPr>
            <p:spPr>
              <a:xfrm>
                <a:off x="8764432" y="1918670"/>
                <a:ext cx="8615054" cy="923330"/>
              </a:xfrm>
              <a:prstGeom prst="rect">
                <a:avLst/>
              </a:prstGeom>
            </p:spPr>
            <p:txBody>
              <a:bodyPr wrap="square">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您的内容打在这里通过复制您的文本在此框中选择粘贴并选择只保留文字您的您的或者通过复制您的文本框中选择粘贴并选择只保此您的内框中</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矩形 44"/>
              <p:cNvSpPr/>
              <p:nvPr/>
            </p:nvSpPr>
            <p:spPr>
              <a:xfrm>
                <a:off x="8732875" y="1462953"/>
                <a:ext cx="4916229" cy="55399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团队技能培训</a:t>
                </a:r>
              </a:p>
            </p:txBody>
          </p:sp>
        </p:grpSp>
      </p:grpSp>
    </p:spTree>
    <p:extLst>
      <p:ext uri="{BB962C8B-B14F-4D97-AF65-F5344CB8AC3E}">
        <p14:creationId xmlns:p14="http://schemas.microsoft.com/office/powerpoint/2010/main" val="12775126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fill="hold"/>
                                        <p:tgtEl>
                                          <p:spTgt spid="31"/>
                                        </p:tgtEl>
                                        <p:attrNameLst>
                                          <p:attrName>ppt_x</p:attrName>
                                        </p:attrNameLst>
                                      </p:cBhvr>
                                      <p:tavLst>
                                        <p:tav tm="0">
                                          <p:val>
                                            <p:strVal val="0-#ppt_w/2"/>
                                          </p:val>
                                        </p:tav>
                                        <p:tav tm="100000">
                                          <p:val>
                                            <p:strVal val="#ppt_x"/>
                                          </p:val>
                                        </p:tav>
                                      </p:tavLst>
                                    </p:anim>
                                    <p:anim calcmode="lin" valueType="num">
                                      <p:cBhvr additive="base">
                                        <p:cTn id="16" dur="500" fill="hold"/>
                                        <p:tgtEl>
                                          <p:spTgt spid="3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0-#ppt_w/2"/>
                                          </p:val>
                                        </p:tav>
                                        <p:tav tm="100000">
                                          <p:val>
                                            <p:strVal val="#ppt_x"/>
                                          </p:val>
                                        </p:tav>
                                      </p:tavLst>
                                    </p:anim>
                                    <p:anim calcmode="lin" valueType="num">
                                      <p:cBhvr additive="base">
                                        <p:cTn id="20" dur="500" fill="hold"/>
                                        <p:tgtEl>
                                          <p:spTgt spid="3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0-#ppt_w/2"/>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500"/>
                                        <p:tgtEl>
                                          <p:spTgt spid="28"/>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500"/>
                                        <p:tgtEl>
                                          <p:spTgt spid="27"/>
                                        </p:tgtEl>
                                      </p:cBhvr>
                                    </p:animEffect>
                                  </p:childTnLst>
                                </p:cTn>
                              </p:par>
                            </p:childTnLst>
                          </p:cTn>
                        </p:par>
                        <p:par>
                          <p:cTn id="31" fill="hold">
                            <p:stCondLst>
                              <p:cond delay="1000"/>
                            </p:stCondLst>
                            <p:childTnLst>
                              <p:par>
                                <p:cTn id="32" presetID="42" presetClass="entr" presetSubtype="0" fill="hold" grpId="0"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par>
                                <p:cTn id="37" presetID="53" presetClass="entr" presetSubtype="16"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par>
                          <p:cTn id="42" fill="hold">
                            <p:stCondLst>
                              <p:cond delay="2000"/>
                            </p:stCondLst>
                            <p:childTnLst>
                              <p:par>
                                <p:cTn id="43" presetID="42" presetClass="entr" presetSubtype="0"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1000"/>
                                        <p:tgtEl>
                                          <p:spTgt spid="35"/>
                                        </p:tgtEl>
                                      </p:cBhvr>
                                    </p:animEffect>
                                    <p:anim calcmode="lin" valueType="num">
                                      <p:cBhvr>
                                        <p:cTn id="46" dur="1000" fill="hold"/>
                                        <p:tgtEl>
                                          <p:spTgt spid="35"/>
                                        </p:tgtEl>
                                        <p:attrNameLst>
                                          <p:attrName>ppt_x</p:attrName>
                                        </p:attrNameLst>
                                      </p:cBhvr>
                                      <p:tavLst>
                                        <p:tav tm="0">
                                          <p:val>
                                            <p:strVal val="#ppt_x"/>
                                          </p:val>
                                        </p:tav>
                                        <p:tav tm="100000">
                                          <p:val>
                                            <p:strVal val="#ppt_x"/>
                                          </p:val>
                                        </p:tav>
                                      </p:tavLst>
                                    </p:anim>
                                    <p:anim calcmode="lin" valueType="num">
                                      <p:cBhvr>
                                        <p:cTn id="47" dur="1000" fill="hold"/>
                                        <p:tgtEl>
                                          <p:spTgt spid="35"/>
                                        </p:tgtEl>
                                        <p:attrNameLst>
                                          <p:attrName>ppt_y</p:attrName>
                                        </p:attrNameLst>
                                      </p:cBhvr>
                                      <p:tavLst>
                                        <p:tav tm="0">
                                          <p:val>
                                            <p:strVal val="#ppt_y+.1"/>
                                          </p:val>
                                        </p:tav>
                                        <p:tav tm="100000">
                                          <p:val>
                                            <p:strVal val="#ppt_y"/>
                                          </p:val>
                                        </p:tav>
                                      </p:tavLst>
                                    </p:anim>
                                  </p:childTnLst>
                                </p:cTn>
                              </p:par>
                            </p:childTnLst>
                          </p:cTn>
                        </p:par>
                        <p:par>
                          <p:cTn id="48" fill="hold">
                            <p:stCondLst>
                              <p:cond delay="3000"/>
                            </p:stCondLst>
                            <p:childTnLst>
                              <p:par>
                                <p:cTn id="49" presetID="42" presetClass="entr" presetSubtype="0"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1000"/>
                                        <p:tgtEl>
                                          <p:spTgt spid="41"/>
                                        </p:tgtEl>
                                      </p:cBhvr>
                                    </p:animEffect>
                                    <p:anim calcmode="lin" valueType="num">
                                      <p:cBhvr>
                                        <p:cTn id="52" dur="1000" fill="hold"/>
                                        <p:tgtEl>
                                          <p:spTgt spid="41"/>
                                        </p:tgtEl>
                                        <p:attrNameLst>
                                          <p:attrName>ppt_x</p:attrName>
                                        </p:attrNameLst>
                                      </p:cBhvr>
                                      <p:tavLst>
                                        <p:tav tm="0">
                                          <p:val>
                                            <p:strVal val="#ppt_x"/>
                                          </p:val>
                                        </p:tav>
                                        <p:tav tm="100000">
                                          <p:val>
                                            <p:strVal val="#ppt_x"/>
                                          </p:val>
                                        </p:tav>
                                      </p:tavLst>
                                    </p:anim>
                                    <p:anim calcmode="lin" valueType="num">
                                      <p:cBhvr>
                                        <p:cTn id="5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7" grpId="0"/>
      <p:bldP spid="28" grpId="0"/>
      <p:bldP spid="29" grpId="0" animBg="1"/>
      <p:bldP spid="30" grpId="0" animBg="1"/>
      <p:bldP spid="31" grpId="0" animBg="1"/>
      <p:bldP spid="32"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4279345" y="2278182"/>
            <a:ext cx="3633306" cy="3489263"/>
            <a:chOff x="4279345" y="1987898"/>
            <a:chExt cx="3633306" cy="3489263"/>
          </a:xfrm>
        </p:grpSpPr>
        <p:sp>
          <p:nvSpPr>
            <p:cNvPr id="5" name="Freeform 6"/>
            <p:cNvSpPr/>
            <p:nvPr/>
          </p:nvSpPr>
          <p:spPr bwMode="auto">
            <a:xfrm>
              <a:off x="6730633" y="3053229"/>
              <a:ext cx="1182018" cy="1364059"/>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Freeform 7"/>
            <p:cNvSpPr/>
            <p:nvPr/>
          </p:nvSpPr>
          <p:spPr bwMode="auto">
            <a:xfrm>
              <a:off x="4279345" y="3053229"/>
              <a:ext cx="1180655" cy="1364059"/>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Freeform 8"/>
            <p:cNvSpPr/>
            <p:nvPr/>
          </p:nvSpPr>
          <p:spPr bwMode="auto">
            <a:xfrm>
              <a:off x="4891486" y="1987898"/>
              <a:ext cx="1180655" cy="136542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9"/>
            <p:cNvSpPr/>
            <p:nvPr/>
          </p:nvSpPr>
          <p:spPr bwMode="auto">
            <a:xfrm>
              <a:off x="6119857" y="1987898"/>
              <a:ext cx="1180655" cy="136542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Freeform 10"/>
            <p:cNvSpPr/>
            <p:nvPr/>
          </p:nvSpPr>
          <p:spPr bwMode="auto">
            <a:xfrm>
              <a:off x="4891486" y="4111738"/>
              <a:ext cx="1180655" cy="1365423"/>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Freeform 11"/>
            <p:cNvSpPr/>
            <p:nvPr/>
          </p:nvSpPr>
          <p:spPr bwMode="auto">
            <a:xfrm>
              <a:off x="6119857" y="4111738"/>
              <a:ext cx="1180655" cy="1365423"/>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Freeform 13"/>
            <p:cNvSpPr>
              <a:spLocks noEditPoints="1"/>
            </p:cNvSpPr>
            <p:nvPr/>
          </p:nvSpPr>
          <p:spPr bwMode="auto">
            <a:xfrm>
              <a:off x="4628361" y="3477450"/>
              <a:ext cx="526251" cy="519707"/>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chemeClr val="bg1">
                <a:lumMod val="95000"/>
              </a:schemeClr>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sp>
          <p:nvSpPr>
            <p:cNvPr id="12" name="Freeform 14"/>
            <p:cNvSpPr>
              <a:spLocks noEditPoints="1"/>
            </p:cNvSpPr>
            <p:nvPr/>
          </p:nvSpPr>
          <p:spPr bwMode="auto">
            <a:xfrm>
              <a:off x="5311395" y="2357559"/>
              <a:ext cx="377646" cy="515614"/>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456288"/>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sp>
          <p:nvSpPr>
            <p:cNvPr id="13" name="Freeform 15"/>
            <p:cNvSpPr>
              <a:spLocks noEditPoints="1"/>
            </p:cNvSpPr>
            <p:nvPr/>
          </p:nvSpPr>
          <p:spPr bwMode="auto">
            <a:xfrm>
              <a:off x="6411612" y="2414849"/>
              <a:ext cx="599870" cy="514251"/>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chemeClr val="bg1">
                <a:lumMod val="95000"/>
              </a:schemeClr>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sp>
          <p:nvSpPr>
            <p:cNvPr id="14" name="Freeform 17"/>
            <p:cNvSpPr>
              <a:spLocks noEditPoints="1"/>
            </p:cNvSpPr>
            <p:nvPr/>
          </p:nvSpPr>
          <p:spPr bwMode="auto">
            <a:xfrm>
              <a:off x="7043691" y="3474722"/>
              <a:ext cx="526251" cy="527891"/>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456288"/>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grpSp>
          <p:nvGrpSpPr>
            <p:cNvPr id="15" name="组合 14"/>
            <p:cNvGrpSpPr/>
            <p:nvPr/>
          </p:nvGrpSpPr>
          <p:grpSpPr>
            <a:xfrm>
              <a:off x="6421528" y="4525290"/>
              <a:ext cx="580037" cy="538318"/>
              <a:chOff x="5928340" y="670992"/>
              <a:chExt cx="506444" cy="470018"/>
            </a:xfrm>
            <a:solidFill>
              <a:schemeClr val="bg1">
                <a:lumMod val="95000"/>
              </a:schemeClr>
            </a:solidFill>
          </p:grpSpPr>
          <p:sp>
            <p:nvSpPr>
              <p:cNvPr id="16" name="Freeform 36"/>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17" name="Freeform 37"/>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18" name="Freeform 38"/>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grpSp>
        <p:grpSp>
          <p:nvGrpSpPr>
            <p:cNvPr id="19" name="组合 18"/>
            <p:cNvGrpSpPr/>
            <p:nvPr/>
          </p:nvGrpSpPr>
          <p:grpSpPr>
            <a:xfrm>
              <a:off x="5199891" y="4517161"/>
              <a:ext cx="490612" cy="536441"/>
              <a:chOff x="697828" y="4453123"/>
              <a:chExt cx="229831" cy="251300"/>
            </a:xfrm>
            <a:solidFill>
              <a:schemeClr val="bg1">
                <a:lumMod val="95000"/>
              </a:schemeClr>
            </a:solidFill>
          </p:grpSpPr>
          <p:sp>
            <p:nvSpPr>
              <p:cNvPr id="20" name="Freeform 665"/>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1" name="Rectangle 666"/>
              <p:cNvSpPr>
                <a:spLocks noChangeArrowheads="1"/>
              </p:cNvSpPr>
              <p:nvPr/>
            </p:nvSpPr>
            <p:spPr bwMode="auto">
              <a:xfrm>
                <a:off x="718073" y="4643682"/>
                <a:ext cx="33343" cy="60741"/>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2" name="Rectangle 667"/>
              <p:cNvSpPr>
                <a:spLocks noChangeArrowheads="1"/>
              </p:cNvSpPr>
              <p:nvPr/>
            </p:nvSpPr>
            <p:spPr bwMode="auto">
              <a:xfrm>
                <a:off x="772851" y="4613906"/>
                <a:ext cx="33343" cy="90515"/>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3" name="Rectangle 668"/>
              <p:cNvSpPr>
                <a:spLocks noChangeArrowheads="1"/>
              </p:cNvSpPr>
              <p:nvPr/>
            </p:nvSpPr>
            <p:spPr bwMode="auto">
              <a:xfrm>
                <a:off x="828820" y="4584131"/>
                <a:ext cx="33343" cy="120291"/>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4" name="Rectangle 669"/>
              <p:cNvSpPr>
                <a:spLocks noChangeArrowheads="1"/>
              </p:cNvSpPr>
              <p:nvPr/>
            </p:nvSpPr>
            <p:spPr bwMode="auto">
              <a:xfrm>
                <a:off x="883598" y="4554357"/>
                <a:ext cx="33343" cy="150065"/>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grpSp>
      </p:grpSp>
      <p:grpSp>
        <p:nvGrpSpPr>
          <p:cNvPr id="43" name="组合 42"/>
          <p:cNvGrpSpPr/>
          <p:nvPr/>
        </p:nvGrpSpPr>
        <p:grpSpPr>
          <a:xfrm>
            <a:off x="7729325" y="2029997"/>
            <a:ext cx="3127727" cy="918393"/>
            <a:chOff x="7729325" y="1739713"/>
            <a:chExt cx="3127727" cy="918393"/>
          </a:xfrm>
        </p:grpSpPr>
        <p:sp>
          <p:nvSpPr>
            <p:cNvPr id="25" name="TextBox 76"/>
            <p:cNvSpPr txBox="1"/>
            <p:nvPr/>
          </p:nvSpPr>
          <p:spPr>
            <a:xfrm>
              <a:off x="7729326" y="1739713"/>
              <a:ext cx="1588845"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6" name="文本框 25"/>
            <p:cNvSpPr txBox="1"/>
            <p:nvPr/>
          </p:nvSpPr>
          <p:spPr>
            <a:xfrm>
              <a:off x="7729325" y="2109045"/>
              <a:ext cx="3127727"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41" name="组合 40"/>
          <p:cNvGrpSpPr/>
          <p:nvPr/>
        </p:nvGrpSpPr>
        <p:grpSpPr>
          <a:xfrm>
            <a:off x="7729325" y="5085528"/>
            <a:ext cx="2967703" cy="918393"/>
            <a:chOff x="7729325" y="4795244"/>
            <a:chExt cx="2967703" cy="918393"/>
          </a:xfrm>
        </p:grpSpPr>
        <p:sp>
          <p:nvSpPr>
            <p:cNvPr id="27" name="TextBox 76"/>
            <p:cNvSpPr txBox="1"/>
            <p:nvPr/>
          </p:nvSpPr>
          <p:spPr>
            <a:xfrm>
              <a:off x="7729326" y="4795244"/>
              <a:ext cx="1458217"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8" name="文本框 27"/>
            <p:cNvSpPr txBox="1"/>
            <p:nvPr/>
          </p:nvSpPr>
          <p:spPr>
            <a:xfrm>
              <a:off x="7729325" y="5164576"/>
              <a:ext cx="2967703"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42" name="组合 41"/>
          <p:cNvGrpSpPr/>
          <p:nvPr/>
        </p:nvGrpSpPr>
        <p:grpSpPr>
          <a:xfrm>
            <a:off x="8458531" y="3517015"/>
            <a:ext cx="2964212" cy="918393"/>
            <a:chOff x="8458531" y="3226731"/>
            <a:chExt cx="2964212" cy="918393"/>
          </a:xfrm>
        </p:grpSpPr>
        <p:sp>
          <p:nvSpPr>
            <p:cNvPr id="29" name="TextBox 76"/>
            <p:cNvSpPr txBox="1"/>
            <p:nvPr/>
          </p:nvSpPr>
          <p:spPr>
            <a:xfrm>
              <a:off x="8458531" y="3226731"/>
              <a:ext cx="1628898"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0" name="文本框 29"/>
            <p:cNvSpPr txBox="1"/>
            <p:nvPr/>
          </p:nvSpPr>
          <p:spPr>
            <a:xfrm>
              <a:off x="8458531" y="3596063"/>
              <a:ext cx="2964212"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38" name="组合 37"/>
          <p:cNvGrpSpPr/>
          <p:nvPr/>
        </p:nvGrpSpPr>
        <p:grpSpPr>
          <a:xfrm>
            <a:off x="1432971" y="2029997"/>
            <a:ext cx="3007109" cy="918393"/>
            <a:chOff x="1402713" y="1739713"/>
            <a:chExt cx="3007109" cy="918393"/>
          </a:xfrm>
        </p:grpSpPr>
        <p:sp>
          <p:nvSpPr>
            <p:cNvPr id="31" name="TextBox 76"/>
            <p:cNvSpPr txBox="1"/>
            <p:nvPr/>
          </p:nvSpPr>
          <p:spPr>
            <a:xfrm>
              <a:off x="2832043" y="1739713"/>
              <a:ext cx="1577779"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1402713" y="2109045"/>
              <a:ext cx="3007109"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40" name="组合 39"/>
          <p:cNvGrpSpPr/>
          <p:nvPr/>
        </p:nvGrpSpPr>
        <p:grpSpPr>
          <a:xfrm>
            <a:off x="1432971" y="5085528"/>
            <a:ext cx="2976851" cy="918393"/>
            <a:chOff x="1432971" y="4795244"/>
            <a:chExt cx="2976851" cy="918393"/>
          </a:xfrm>
        </p:grpSpPr>
        <p:sp>
          <p:nvSpPr>
            <p:cNvPr id="33" name="TextBox 76"/>
            <p:cNvSpPr txBox="1"/>
            <p:nvPr/>
          </p:nvSpPr>
          <p:spPr>
            <a:xfrm>
              <a:off x="3022325" y="4795244"/>
              <a:ext cx="1387497"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4" name="文本框 33"/>
            <p:cNvSpPr txBox="1"/>
            <p:nvPr/>
          </p:nvSpPr>
          <p:spPr>
            <a:xfrm>
              <a:off x="1432971" y="5164576"/>
              <a:ext cx="2976851"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39" name="组合 38"/>
          <p:cNvGrpSpPr/>
          <p:nvPr/>
        </p:nvGrpSpPr>
        <p:grpSpPr>
          <a:xfrm>
            <a:off x="657965" y="3517015"/>
            <a:ext cx="3017566" cy="918393"/>
            <a:chOff x="657965" y="3226731"/>
            <a:chExt cx="3017566" cy="918393"/>
          </a:xfrm>
        </p:grpSpPr>
        <p:sp>
          <p:nvSpPr>
            <p:cNvPr id="35" name="TextBox 76"/>
            <p:cNvSpPr txBox="1"/>
            <p:nvPr/>
          </p:nvSpPr>
          <p:spPr>
            <a:xfrm>
              <a:off x="2235200" y="3226731"/>
              <a:ext cx="1440331"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6" name="文本框 35"/>
            <p:cNvSpPr txBox="1"/>
            <p:nvPr/>
          </p:nvSpPr>
          <p:spPr>
            <a:xfrm>
              <a:off x="657965" y="3596063"/>
              <a:ext cx="3017566"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sp>
        <p:nvSpPr>
          <p:cNvPr id="50"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51"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岗位工作概述</a:t>
            </a:r>
          </a:p>
        </p:txBody>
      </p:sp>
      <p:sp>
        <p:nvSpPr>
          <p:cNvPr id="52" name="椭圆 51"/>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53" name="椭圆 52"/>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4098787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0-#ppt_w/2"/>
                                          </p:val>
                                        </p:tav>
                                        <p:tav tm="100000">
                                          <p:val>
                                            <p:strVal val="#ppt_x"/>
                                          </p:val>
                                        </p:tav>
                                      </p:tavLst>
                                    </p:anim>
                                    <p:anim calcmode="lin" valueType="num">
                                      <p:cBhvr additive="base">
                                        <p:cTn id="12" dur="500" fill="hold"/>
                                        <p:tgtEl>
                                          <p:spTgt spid="53"/>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0-#ppt_w/2"/>
                                          </p:val>
                                        </p:tav>
                                        <p:tav tm="100000">
                                          <p:val>
                                            <p:strVal val="#ppt_x"/>
                                          </p:val>
                                        </p:tav>
                                      </p:tavLst>
                                    </p:anim>
                                    <p:anim calcmode="lin" valueType="num">
                                      <p:cBhvr additive="base">
                                        <p:cTn id="16" dur="500" fill="hold"/>
                                        <p:tgtEl>
                                          <p:spTgt spid="54"/>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0-#ppt_w/2"/>
                                          </p:val>
                                        </p:tav>
                                        <p:tav tm="100000">
                                          <p:val>
                                            <p:strVal val="#ppt_x"/>
                                          </p:val>
                                        </p:tav>
                                      </p:tavLst>
                                    </p:anim>
                                    <p:anim calcmode="lin" valueType="num">
                                      <p:cBhvr additive="base">
                                        <p:cTn id="20" dur="500" fill="hold"/>
                                        <p:tgtEl>
                                          <p:spTgt spid="55"/>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0-#ppt_w/2"/>
                                          </p:val>
                                        </p:tav>
                                        <p:tav tm="100000">
                                          <p:val>
                                            <p:strVal val="#ppt_x"/>
                                          </p:val>
                                        </p:tav>
                                      </p:tavLst>
                                    </p:anim>
                                    <p:anim calcmode="lin" valueType="num">
                                      <p:cBhvr additive="base">
                                        <p:cTn id="24" dur="500" fill="hold"/>
                                        <p:tgtEl>
                                          <p:spTgt spid="56"/>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51"/>
                                        </p:tgtEl>
                                        <p:attrNameLst>
                                          <p:attrName>style.visibility</p:attrName>
                                        </p:attrNameLst>
                                      </p:cBhvr>
                                      <p:to>
                                        <p:strVal val="visible"/>
                                      </p:to>
                                    </p:set>
                                    <p:animEffect transition="in" filter="wipe(left)">
                                      <p:cBhvr>
                                        <p:cTn id="27" dur="500"/>
                                        <p:tgtEl>
                                          <p:spTgt spid="51"/>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500"/>
                                        <p:tgtEl>
                                          <p:spTgt spid="50"/>
                                        </p:tgtEl>
                                      </p:cBhvr>
                                    </p:animEffect>
                                  </p:childTnLst>
                                </p:cTn>
                              </p:par>
                            </p:childTnLst>
                          </p:cTn>
                        </p:par>
                        <p:par>
                          <p:cTn id="31" fill="hold">
                            <p:stCondLst>
                              <p:cond delay="1000"/>
                            </p:stCondLst>
                            <p:childTnLst>
                              <p:par>
                                <p:cTn id="32" presetID="53" presetClass="entr" presetSubtype="16" fill="hold" nodeType="after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fltVal val="0"/>
                                          </p:val>
                                        </p:tav>
                                        <p:tav tm="100000">
                                          <p:val>
                                            <p:strVal val="#ppt_h"/>
                                          </p:val>
                                        </p:tav>
                                      </p:tavLst>
                                    </p:anim>
                                    <p:animEffect transition="in" filter="fade">
                                      <p:cBhvr>
                                        <p:cTn id="36" dur="500"/>
                                        <p:tgtEl>
                                          <p:spTgt spid="37"/>
                                        </p:tgtEl>
                                      </p:cBhvr>
                                    </p:animEffect>
                                  </p:childTnLst>
                                </p:cTn>
                              </p:par>
                            </p:childTnLst>
                          </p:cTn>
                        </p:par>
                        <p:par>
                          <p:cTn id="37" fill="hold">
                            <p:stCondLst>
                              <p:cond delay="1500"/>
                            </p:stCondLst>
                            <p:childTnLst>
                              <p:par>
                                <p:cTn id="38" presetID="2" presetClass="entr" presetSubtype="8"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500" fill="hold"/>
                                        <p:tgtEl>
                                          <p:spTgt spid="38"/>
                                        </p:tgtEl>
                                        <p:attrNameLst>
                                          <p:attrName>ppt_x</p:attrName>
                                        </p:attrNameLst>
                                      </p:cBhvr>
                                      <p:tavLst>
                                        <p:tav tm="0">
                                          <p:val>
                                            <p:strVal val="0-#ppt_w/2"/>
                                          </p:val>
                                        </p:tav>
                                        <p:tav tm="100000">
                                          <p:val>
                                            <p:strVal val="#ppt_x"/>
                                          </p:val>
                                        </p:tav>
                                      </p:tavLst>
                                    </p:anim>
                                    <p:anim calcmode="lin" valueType="num">
                                      <p:cBhvr additive="base">
                                        <p:cTn id="41" dur="5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anim calcmode="lin" valueType="num">
                                      <p:cBhvr additive="base">
                                        <p:cTn id="44" dur="500" fill="hold"/>
                                        <p:tgtEl>
                                          <p:spTgt spid="43"/>
                                        </p:tgtEl>
                                        <p:attrNameLst>
                                          <p:attrName>ppt_x</p:attrName>
                                        </p:attrNameLst>
                                      </p:cBhvr>
                                      <p:tavLst>
                                        <p:tav tm="0">
                                          <p:val>
                                            <p:strVal val="1+#ppt_w/2"/>
                                          </p:val>
                                        </p:tav>
                                        <p:tav tm="100000">
                                          <p:val>
                                            <p:strVal val="#ppt_x"/>
                                          </p:val>
                                        </p:tav>
                                      </p:tavLst>
                                    </p:anim>
                                    <p:anim calcmode="lin" valueType="num">
                                      <p:cBhvr additive="base">
                                        <p:cTn id="45" dur="500" fill="hold"/>
                                        <p:tgtEl>
                                          <p:spTgt spid="43"/>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8"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fill="hold"/>
                                        <p:tgtEl>
                                          <p:spTgt spid="39"/>
                                        </p:tgtEl>
                                        <p:attrNameLst>
                                          <p:attrName>ppt_x</p:attrName>
                                        </p:attrNameLst>
                                      </p:cBhvr>
                                      <p:tavLst>
                                        <p:tav tm="0">
                                          <p:val>
                                            <p:strVal val="0-#ppt_w/2"/>
                                          </p:val>
                                        </p:tav>
                                        <p:tav tm="100000">
                                          <p:val>
                                            <p:strVal val="#ppt_x"/>
                                          </p:val>
                                        </p:tav>
                                      </p:tavLst>
                                    </p:anim>
                                    <p:anim calcmode="lin" valueType="num">
                                      <p:cBhvr additive="base">
                                        <p:cTn id="50" dur="500" fill="hold"/>
                                        <p:tgtEl>
                                          <p:spTgt spid="3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additive="base">
                                        <p:cTn id="53" dur="500" fill="hold"/>
                                        <p:tgtEl>
                                          <p:spTgt spid="42"/>
                                        </p:tgtEl>
                                        <p:attrNameLst>
                                          <p:attrName>ppt_x</p:attrName>
                                        </p:attrNameLst>
                                      </p:cBhvr>
                                      <p:tavLst>
                                        <p:tav tm="0">
                                          <p:val>
                                            <p:strVal val="1+#ppt_w/2"/>
                                          </p:val>
                                        </p:tav>
                                        <p:tav tm="100000">
                                          <p:val>
                                            <p:strVal val="#ppt_x"/>
                                          </p:val>
                                        </p:tav>
                                      </p:tavLst>
                                    </p:anim>
                                    <p:anim calcmode="lin" valueType="num">
                                      <p:cBhvr additive="base">
                                        <p:cTn id="54" dur="500" fill="hold"/>
                                        <p:tgtEl>
                                          <p:spTgt spid="42"/>
                                        </p:tgtEl>
                                        <p:attrNameLst>
                                          <p:attrName>ppt_y</p:attrName>
                                        </p:attrNameLst>
                                      </p:cBhvr>
                                      <p:tavLst>
                                        <p:tav tm="0">
                                          <p:val>
                                            <p:strVal val="#ppt_y"/>
                                          </p:val>
                                        </p:tav>
                                        <p:tav tm="100000">
                                          <p:val>
                                            <p:strVal val="#ppt_y"/>
                                          </p:val>
                                        </p:tav>
                                      </p:tavLst>
                                    </p:anim>
                                  </p:childTnLst>
                                </p:cTn>
                              </p:par>
                            </p:childTnLst>
                          </p:cTn>
                        </p:par>
                        <p:par>
                          <p:cTn id="55" fill="hold">
                            <p:stCondLst>
                              <p:cond delay="2500"/>
                            </p:stCondLst>
                            <p:childTnLst>
                              <p:par>
                                <p:cTn id="56" presetID="2" presetClass="entr" presetSubtype="8"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additive="base">
                                        <p:cTn id="58" dur="500" fill="hold"/>
                                        <p:tgtEl>
                                          <p:spTgt spid="40"/>
                                        </p:tgtEl>
                                        <p:attrNameLst>
                                          <p:attrName>ppt_x</p:attrName>
                                        </p:attrNameLst>
                                      </p:cBhvr>
                                      <p:tavLst>
                                        <p:tav tm="0">
                                          <p:val>
                                            <p:strVal val="0-#ppt_w/2"/>
                                          </p:val>
                                        </p:tav>
                                        <p:tav tm="100000">
                                          <p:val>
                                            <p:strVal val="#ppt_x"/>
                                          </p:val>
                                        </p:tav>
                                      </p:tavLst>
                                    </p:anim>
                                    <p:anim calcmode="lin" valueType="num">
                                      <p:cBhvr additive="base">
                                        <p:cTn id="59" dur="500" fill="hold"/>
                                        <p:tgtEl>
                                          <p:spTgt spid="40"/>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fill="hold"/>
                                        <p:tgtEl>
                                          <p:spTgt spid="41"/>
                                        </p:tgtEl>
                                        <p:attrNameLst>
                                          <p:attrName>ppt_x</p:attrName>
                                        </p:attrNameLst>
                                      </p:cBhvr>
                                      <p:tavLst>
                                        <p:tav tm="0">
                                          <p:val>
                                            <p:strVal val="1+#ppt_w/2"/>
                                          </p:val>
                                        </p:tav>
                                        <p:tav tm="100000">
                                          <p:val>
                                            <p:strVal val="#ppt_x"/>
                                          </p:val>
                                        </p:tav>
                                      </p:tavLst>
                                    </p:anim>
                                    <p:anim calcmode="lin" valueType="num">
                                      <p:cBhvr additive="base">
                                        <p:cTn id="63"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animBg="1"/>
      <p:bldP spid="53" grpId="0" animBg="1"/>
      <p:bldP spid="54" grpId="0" animBg="1"/>
      <p:bldP spid="55" grpId="0" animBg="1"/>
      <p:bldP spid="5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77705" y="2468130"/>
            <a:ext cx="4653425" cy="1001686"/>
            <a:chOff x="1140965" y="2177845"/>
            <a:chExt cx="4653425" cy="1001686"/>
          </a:xfrm>
        </p:grpSpPr>
        <p:sp>
          <p:nvSpPr>
            <p:cNvPr id="8" name="Oval 5"/>
            <p:cNvSpPr>
              <a:spLocks noChangeArrowheads="1"/>
            </p:cNvSpPr>
            <p:nvPr/>
          </p:nvSpPr>
          <p:spPr bwMode="auto">
            <a:xfrm rot="2700000">
              <a:off x="1139945" y="2182455"/>
              <a:ext cx="998096" cy="996056"/>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9" name="Freeform 7"/>
            <p:cNvSpPr>
              <a:spLocks noEditPoints="1"/>
            </p:cNvSpPr>
            <p:nvPr/>
          </p:nvSpPr>
          <p:spPr bwMode="auto">
            <a:xfrm>
              <a:off x="1385620" y="2384658"/>
              <a:ext cx="521958" cy="52089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rgbClr val="F8F8F9"/>
            </a:solidFill>
            <a:ln>
              <a:noFill/>
            </a:ln>
          </p:spPr>
          <p:txBody>
            <a:bodyPr lIns="121682" tIns="60841" rIns="121682" bIns="60841"/>
            <a:lstStyle/>
            <a:p>
              <a:endParaRPr lang="zh-CN" altLang="en-US">
                <a:solidFill>
                  <a:schemeClr val="tx1">
                    <a:lumMod val="75000"/>
                    <a:lumOff val="25000"/>
                  </a:schemeClr>
                </a:solidFill>
              </a:endParaRPr>
            </a:p>
          </p:txBody>
        </p:sp>
        <p:sp>
          <p:nvSpPr>
            <p:cNvPr id="16" name="TextBox 76"/>
            <p:cNvSpPr txBox="1"/>
            <p:nvPr/>
          </p:nvSpPr>
          <p:spPr>
            <a:xfrm>
              <a:off x="2537981" y="2177845"/>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17" name="文本框 16"/>
            <p:cNvSpPr txBox="1"/>
            <p:nvPr/>
          </p:nvSpPr>
          <p:spPr>
            <a:xfrm>
              <a:off x="2537981" y="2516399"/>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564073" y="2468129"/>
            <a:ext cx="4639233" cy="998097"/>
            <a:chOff x="6427333" y="2177844"/>
            <a:chExt cx="4639233" cy="998097"/>
          </a:xfrm>
        </p:grpSpPr>
        <p:sp>
          <p:nvSpPr>
            <p:cNvPr id="14" name="Oval 26"/>
            <p:cNvSpPr>
              <a:spLocks noChangeArrowheads="1"/>
            </p:cNvSpPr>
            <p:nvPr/>
          </p:nvSpPr>
          <p:spPr bwMode="auto">
            <a:xfrm rot="2700000">
              <a:off x="6427332" y="2177845"/>
              <a:ext cx="998097" cy="998096"/>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15" name="Freeform 6"/>
            <p:cNvSpPr>
              <a:spLocks noEditPoints="1"/>
            </p:cNvSpPr>
            <p:nvPr/>
          </p:nvSpPr>
          <p:spPr bwMode="auto">
            <a:xfrm>
              <a:off x="6601474" y="2377739"/>
              <a:ext cx="622649" cy="637201"/>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18" name="TextBox 76"/>
            <p:cNvSpPr txBox="1"/>
            <p:nvPr/>
          </p:nvSpPr>
          <p:spPr>
            <a:xfrm>
              <a:off x="7810157" y="2177845"/>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19" name="文本框 18"/>
            <p:cNvSpPr txBox="1"/>
            <p:nvPr/>
          </p:nvSpPr>
          <p:spPr>
            <a:xfrm>
              <a:off x="7810157" y="2516399"/>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1276684" y="4432958"/>
            <a:ext cx="4654446" cy="998097"/>
            <a:chOff x="1139944" y="4142673"/>
            <a:chExt cx="4654446" cy="998097"/>
          </a:xfrm>
        </p:grpSpPr>
        <p:sp>
          <p:nvSpPr>
            <p:cNvPr id="10" name="Oval 21"/>
            <p:cNvSpPr>
              <a:spLocks noChangeArrowheads="1"/>
            </p:cNvSpPr>
            <p:nvPr/>
          </p:nvSpPr>
          <p:spPr bwMode="auto">
            <a:xfrm rot="2700000">
              <a:off x="1139945" y="4142673"/>
              <a:ext cx="998096" cy="998097"/>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11" name="Freeform 12"/>
            <p:cNvSpPr>
              <a:spLocks noEditPoints="1"/>
            </p:cNvSpPr>
            <p:nvPr/>
          </p:nvSpPr>
          <p:spPr bwMode="auto">
            <a:xfrm>
              <a:off x="1289046" y="4391526"/>
              <a:ext cx="680964" cy="415504"/>
            </a:xfrm>
            <a:custGeom>
              <a:avLst/>
              <a:gdLst>
                <a:gd name="T0" fmla="*/ 152 w 400"/>
                <a:gd name="T1" fmla="*/ 7 h 244"/>
                <a:gd name="T2" fmla="*/ 127 w 400"/>
                <a:gd name="T3" fmla="*/ 7 h 244"/>
                <a:gd name="T4" fmla="*/ 0 w 400"/>
                <a:gd name="T5" fmla="*/ 122 h 244"/>
                <a:gd name="T6" fmla="*/ 127 w 400"/>
                <a:gd name="T7" fmla="*/ 237 h 244"/>
                <a:gd name="T8" fmla="*/ 152 w 400"/>
                <a:gd name="T9" fmla="*/ 237 h 244"/>
                <a:gd name="T10" fmla="*/ 152 w 400"/>
                <a:gd name="T11" fmla="*/ 212 h 244"/>
                <a:gd name="T12" fmla="*/ 53 w 400"/>
                <a:gd name="T13" fmla="*/ 122 h 244"/>
                <a:gd name="T14" fmla="*/ 152 w 400"/>
                <a:gd name="T15" fmla="*/ 32 h 244"/>
                <a:gd name="T16" fmla="*/ 152 w 400"/>
                <a:gd name="T17" fmla="*/ 7 h 244"/>
                <a:gd name="T18" fmla="*/ 272 w 400"/>
                <a:gd name="T19" fmla="*/ 7 h 244"/>
                <a:gd name="T20" fmla="*/ 248 w 400"/>
                <a:gd name="T21" fmla="*/ 7 h 244"/>
                <a:gd name="T22" fmla="*/ 248 w 400"/>
                <a:gd name="T23" fmla="*/ 32 h 244"/>
                <a:gd name="T24" fmla="*/ 347 w 400"/>
                <a:gd name="T25" fmla="*/ 122 h 244"/>
                <a:gd name="T26" fmla="*/ 248 w 400"/>
                <a:gd name="T27" fmla="*/ 212 h 244"/>
                <a:gd name="T28" fmla="*/ 248 w 400"/>
                <a:gd name="T29" fmla="*/ 237 h 244"/>
                <a:gd name="T30" fmla="*/ 272 w 400"/>
                <a:gd name="T31" fmla="*/ 237 h 244"/>
                <a:gd name="T32" fmla="*/ 400 w 400"/>
                <a:gd name="T33" fmla="*/ 122 h 244"/>
                <a:gd name="T34" fmla="*/ 272 w 400"/>
                <a:gd name="T35" fmla="*/ 7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20" name="TextBox 76"/>
            <p:cNvSpPr txBox="1"/>
            <p:nvPr/>
          </p:nvSpPr>
          <p:spPr>
            <a:xfrm>
              <a:off x="2537981" y="4142673"/>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21" name="文本框 20"/>
            <p:cNvSpPr txBox="1"/>
            <p:nvPr/>
          </p:nvSpPr>
          <p:spPr>
            <a:xfrm>
              <a:off x="2537981" y="4481227"/>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565093" y="4428863"/>
            <a:ext cx="4638213" cy="998097"/>
            <a:chOff x="6428353" y="4138578"/>
            <a:chExt cx="4638213" cy="998097"/>
          </a:xfrm>
        </p:grpSpPr>
        <p:sp>
          <p:nvSpPr>
            <p:cNvPr id="12" name="Oval 24"/>
            <p:cNvSpPr>
              <a:spLocks noChangeArrowheads="1"/>
            </p:cNvSpPr>
            <p:nvPr/>
          </p:nvSpPr>
          <p:spPr bwMode="auto">
            <a:xfrm rot="2700000">
              <a:off x="6427332" y="4139599"/>
              <a:ext cx="998097" cy="996056"/>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13" name="Freeform 22"/>
            <p:cNvSpPr>
              <a:spLocks noEditPoints="1"/>
            </p:cNvSpPr>
            <p:nvPr/>
          </p:nvSpPr>
          <p:spPr bwMode="auto">
            <a:xfrm>
              <a:off x="6692426" y="4405915"/>
              <a:ext cx="476784" cy="475172"/>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lIns="121682" tIns="60841" rIns="121682" bIns="60841"/>
            <a:lstStyle/>
            <a:p>
              <a:endParaRPr lang="zh-CN" altLang="en-US">
                <a:solidFill>
                  <a:schemeClr val="tx1">
                    <a:lumMod val="75000"/>
                    <a:lumOff val="25000"/>
                  </a:schemeClr>
                </a:solidFill>
              </a:endParaRPr>
            </a:p>
          </p:txBody>
        </p:sp>
        <p:sp>
          <p:nvSpPr>
            <p:cNvPr id="22" name="TextBox 76"/>
            <p:cNvSpPr txBox="1"/>
            <p:nvPr/>
          </p:nvSpPr>
          <p:spPr>
            <a:xfrm>
              <a:off x="7810157" y="4142673"/>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23" name="文本框 22"/>
            <p:cNvSpPr txBox="1"/>
            <p:nvPr/>
          </p:nvSpPr>
          <p:spPr>
            <a:xfrm>
              <a:off x="7810157" y="4481227"/>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9"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项目运营情况</a:t>
            </a:r>
          </a:p>
        </p:txBody>
      </p:sp>
      <p:sp>
        <p:nvSpPr>
          <p:cNvPr id="30" name="椭圆 2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31" name="椭圆 3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par>
                                <p:cTn id="31" presetID="42"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1000" fill="hold"/>
                                        <p:tgtEl>
                                          <p:spTgt spid="2"/>
                                        </p:tgtEl>
                                        <p:attrNameLst>
                                          <p:attrName>ppt_y</p:attrName>
                                        </p:attrNameLst>
                                      </p:cBhvr>
                                      <p:tavLst>
                                        <p:tav tm="0">
                                          <p:val>
                                            <p:strVal val="#ppt_y+.1"/>
                                          </p:val>
                                        </p:tav>
                                        <p:tav tm="100000">
                                          <p:val>
                                            <p:strVal val="#ppt_y"/>
                                          </p:val>
                                        </p:tav>
                                      </p:tavLst>
                                    </p:anim>
                                  </p:childTnLst>
                                </p:cTn>
                              </p:par>
                            </p:childTnLst>
                          </p:cTn>
                        </p:par>
                        <p:par>
                          <p:cTn id="36" fill="hold">
                            <p:stCondLst>
                              <p:cond delay="1000"/>
                            </p:stCondLst>
                            <p:childTnLst>
                              <p:par>
                                <p:cTn id="37" presetID="42"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anim calcmode="lin" valueType="num">
                                      <p:cBhvr>
                                        <p:cTn id="40" dur="1000" fill="hold"/>
                                        <p:tgtEl>
                                          <p:spTgt spid="24"/>
                                        </p:tgtEl>
                                        <p:attrNameLst>
                                          <p:attrName>ppt_x</p:attrName>
                                        </p:attrNameLst>
                                      </p:cBhvr>
                                      <p:tavLst>
                                        <p:tav tm="0">
                                          <p:val>
                                            <p:strVal val="#ppt_x"/>
                                          </p:val>
                                        </p:tav>
                                        <p:tav tm="100000">
                                          <p:val>
                                            <p:strVal val="#ppt_x"/>
                                          </p:val>
                                        </p:tav>
                                      </p:tavLst>
                                    </p:anim>
                                    <p:anim calcmode="lin" valueType="num">
                                      <p:cBhvr>
                                        <p:cTn id="41" dur="1000" fill="hold"/>
                                        <p:tgtEl>
                                          <p:spTgt spid="2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50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1000"/>
                                        <p:tgtEl>
                                          <p:spTgt spid="3"/>
                                        </p:tgtEl>
                                      </p:cBhvr>
                                    </p:animEffect>
                                    <p:anim calcmode="lin" valueType="num">
                                      <p:cBhvr>
                                        <p:cTn id="45" dur="1000" fill="hold"/>
                                        <p:tgtEl>
                                          <p:spTgt spid="3"/>
                                        </p:tgtEl>
                                        <p:attrNameLst>
                                          <p:attrName>ppt_x</p:attrName>
                                        </p:attrNameLst>
                                      </p:cBhvr>
                                      <p:tavLst>
                                        <p:tav tm="0">
                                          <p:val>
                                            <p:strVal val="#ppt_x"/>
                                          </p:val>
                                        </p:tav>
                                        <p:tav tm="100000">
                                          <p:val>
                                            <p:strVal val="#ppt_x"/>
                                          </p:val>
                                        </p:tav>
                                      </p:tavLst>
                                    </p:anim>
                                    <p:anim calcmode="lin" valueType="num">
                                      <p:cBhvr>
                                        <p:cTn id="46" dur="1000" fill="hold"/>
                                        <p:tgtEl>
                                          <p:spTgt spid="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75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animBg="1"/>
      <p:bldP spid="31" grpId="0" animBg="1"/>
      <p:bldP spid="32" grpId="0" animBg="1"/>
      <p:bldP spid="33"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2516909" y="2453166"/>
            <a:ext cx="6963152" cy="1440000"/>
            <a:chOff x="2655457" y="2246012"/>
            <a:chExt cx="6963152" cy="1440000"/>
          </a:xfrm>
        </p:grpSpPr>
        <p:sp>
          <p:nvSpPr>
            <p:cNvPr id="5" name="Rectangle 58"/>
            <p:cNvSpPr>
              <a:spLocks noChangeArrowheads="1"/>
            </p:cNvSpPr>
            <p:nvPr/>
          </p:nvSpPr>
          <p:spPr bwMode="auto">
            <a:xfrm rot="2700000">
              <a:off x="3737952" y="2246012"/>
              <a:ext cx="1440000" cy="1440000"/>
            </a:xfrm>
            <a:prstGeom prst="rect">
              <a:avLst/>
            </a:pr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Rectangle 58"/>
            <p:cNvSpPr>
              <a:spLocks noChangeArrowheads="1"/>
            </p:cNvSpPr>
            <p:nvPr/>
          </p:nvSpPr>
          <p:spPr bwMode="auto">
            <a:xfrm rot="2700000">
              <a:off x="5376000" y="2246012"/>
              <a:ext cx="1440000" cy="1440000"/>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Rectangle 58"/>
            <p:cNvSpPr>
              <a:spLocks noChangeArrowheads="1"/>
            </p:cNvSpPr>
            <p:nvPr/>
          </p:nvSpPr>
          <p:spPr bwMode="auto">
            <a:xfrm rot="2700000">
              <a:off x="7084003" y="2246012"/>
              <a:ext cx="1440000" cy="1440000"/>
            </a:xfrm>
            <a:prstGeom prst="rect">
              <a:avLst/>
            </a:pr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28"/>
            <p:cNvSpPr>
              <a:spLocks noEditPoints="1"/>
            </p:cNvSpPr>
            <p:nvPr/>
          </p:nvSpPr>
          <p:spPr bwMode="auto">
            <a:xfrm>
              <a:off x="5723670" y="2607118"/>
              <a:ext cx="721832" cy="688172"/>
            </a:xfrm>
            <a:custGeom>
              <a:avLst/>
              <a:gdLst>
                <a:gd name="T0" fmla="*/ 188 w 490"/>
                <a:gd name="T1" fmla="*/ 199 h 467"/>
                <a:gd name="T2" fmla="*/ 162 w 490"/>
                <a:gd name="T3" fmla="*/ 123 h 467"/>
                <a:gd name="T4" fmla="*/ 162 w 490"/>
                <a:gd name="T5" fmla="*/ 117 h 467"/>
                <a:gd name="T6" fmla="*/ 329 w 490"/>
                <a:gd name="T7" fmla="*/ 117 h 467"/>
                <a:gd name="T8" fmla="*/ 329 w 490"/>
                <a:gd name="T9" fmla="*/ 123 h 467"/>
                <a:gd name="T10" fmla="*/ 303 w 490"/>
                <a:gd name="T11" fmla="*/ 199 h 467"/>
                <a:gd name="T12" fmla="*/ 391 w 490"/>
                <a:gd name="T13" fmla="*/ 244 h 467"/>
                <a:gd name="T14" fmla="*/ 445 w 490"/>
                <a:gd name="T15" fmla="*/ 172 h 467"/>
                <a:gd name="T16" fmla="*/ 445 w 490"/>
                <a:gd name="T17" fmla="*/ 172 h 467"/>
                <a:gd name="T18" fmla="*/ 407 w 490"/>
                <a:gd name="T19" fmla="*/ 94 h 467"/>
                <a:gd name="T20" fmla="*/ 375 w 490"/>
                <a:gd name="T21" fmla="*/ 93 h 467"/>
                <a:gd name="T22" fmla="*/ 337 w 490"/>
                <a:gd name="T23" fmla="*/ 172 h 467"/>
                <a:gd name="T24" fmla="*/ 337 w 490"/>
                <a:gd name="T25" fmla="*/ 172 h 467"/>
                <a:gd name="T26" fmla="*/ 391 w 490"/>
                <a:gd name="T27" fmla="*/ 244 h 467"/>
                <a:gd name="T28" fmla="*/ 344 w 490"/>
                <a:gd name="T29" fmla="*/ 173 h 467"/>
                <a:gd name="T30" fmla="*/ 349 w 490"/>
                <a:gd name="T31" fmla="*/ 148 h 467"/>
                <a:gd name="T32" fmla="*/ 430 w 490"/>
                <a:gd name="T33" fmla="*/ 134 h 467"/>
                <a:gd name="T34" fmla="*/ 434 w 490"/>
                <a:gd name="T35" fmla="*/ 160 h 467"/>
                <a:gd name="T36" fmla="*/ 422 w 490"/>
                <a:gd name="T37" fmla="*/ 217 h 467"/>
                <a:gd name="T38" fmla="*/ 360 w 490"/>
                <a:gd name="T39" fmla="*/ 217 h 467"/>
                <a:gd name="T40" fmla="*/ 137 w 490"/>
                <a:gd name="T41" fmla="*/ 221 h 467"/>
                <a:gd name="T42" fmla="*/ 154 w 490"/>
                <a:gd name="T43" fmla="*/ 172 h 467"/>
                <a:gd name="T44" fmla="*/ 154 w 490"/>
                <a:gd name="T45" fmla="*/ 168 h 467"/>
                <a:gd name="T46" fmla="*/ 99 w 490"/>
                <a:gd name="T47" fmla="*/ 92 h 467"/>
                <a:gd name="T48" fmla="*/ 46 w 490"/>
                <a:gd name="T49" fmla="*/ 168 h 467"/>
                <a:gd name="T50" fmla="*/ 46 w 490"/>
                <a:gd name="T51" fmla="*/ 172 h 467"/>
                <a:gd name="T52" fmla="*/ 62 w 490"/>
                <a:gd name="T53" fmla="*/ 221 h 467"/>
                <a:gd name="T54" fmla="*/ 68 w 490"/>
                <a:gd name="T55" fmla="*/ 217 h 467"/>
                <a:gd name="T56" fmla="*/ 56 w 490"/>
                <a:gd name="T57" fmla="*/ 160 h 467"/>
                <a:gd name="T58" fmla="*/ 61 w 490"/>
                <a:gd name="T59" fmla="*/ 134 h 467"/>
                <a:gd name="T60" fmla="*/ 142 w 490"/>
                <a:gd name="T61" fmla="*/ 148 h 467"/>
                <a:gd name="T62" fmla="*/ 146 w 490"/>
                <a:gd name="T63" fmla="*/ 173 h 467"/>
                <a:gd name="T64" fmla="*/ 100 w 490"/>
                <a:gd name="T65" fmla="*/ 237 h 467"/>
                <a:gd name="T66" fmla="*/ 262 w 490"/>
                <a:gd name="T67" fmla="*/ 291 h 467"/>
                <a:gd name="T68" fmla="*/ 252 w 490"/>
                <a:gd name="T69" fmla="*/ 313 h 467"/>
                <a:gd name="T70" fmla="*/ 314 w 490"/>
                <a:gd name="T71" fmla="*/ 264 h 467"/>
                <a:gd name="T72" fmla="*/ 402 w 490"/>
                <a:gd name="T73" fmla="*/ 437 h 467"/>
                <a:gd name="T74" fmla="*/ 119 w 490"/>
                <a:gd name="T75" fmla="*/ 467 h 467"/>
                <a:gd name="T76" fmla="*/ 88 w 490"/>
                <a:gd name="T77" fmla="*/ 334 h 467"/>
                <a:gd name="T78" fmla="*/ 231 w 490"/>
                <a:gd name="T79" fmla="*/ 413 h 467"/>
                <a:gd name="T80" fmla="*/ 238 w 490"/>
                <a:gd name="T81" fmla="*/ 308 h 467"/>
                <a:gd name="T82" fmla="*/ 229 w 490"/>
                <a:gd name="T83" fmla="*/ 288 h 467"/>
                <a:gd name="T84" fmla="*/ 259 w 490"/>
                <a:gd name="T85" fmla="*/ 286 h 467"/>
                <a:gd name="T86" fmla="*/ 262 w 490"/>
                <a:gd name="T87" fmla="*/ 291 h 467"/>
                <a:gd name="T88" fmla="*/ 490 w 490"/>
                <a:gd name="T89" fmla="*/ 305 h 467"/>
                <a:gd name="T90" fmla="*/ 412 w 490"/>
                <a:gd name="T91" fmla="*/ 312 h 467"/>
                <a:gd name="T92" fmla="*/ 416 w 490"/>
                <a:gd name="T93" fmla="*/ 388 h 467"/>
                <a:gd name="T94" fmla="*/ 490 w 490"/>
                <a:gd name="T95" fmla="*/ 371 h 467"/>
                <a:gd name="T96" fmla="*/ 16 w 490"/>
                <a:gd name="T97" fmla="*/ 388 h 467"/>
                <a:gd name="T98" fmla="*/ 74 w 490"/>
                <a:gd name="T99" fmla="*/ 334 h 467"/>
                <a:gd name="T100" fmla="*/ 139 w 490"/>
                <a:gd name="T101" fmla="*/ 260 h 467"/>
                <a:gd name="T102" fmla="*/ 0 w 490"/>
                <a:gd name="T103" fmla="*/ 371 h 467"/>
                <a:gd name="T104" fmla="*/ 245 w 490"/>
                <a:gd name="T105" fmla="*/ 223 h 467"/>
                <a:gd name="T106" fmla="*/ 317 w 490"/>
                <a:gd name="T107" fmla="*/ 124 h 467"/>
                <a:gd name="T108" fmla="*/ 310 w 490"/>
                <a:gd name="T109" fmla="*/ 85 h 467"/>
                <a:gd name="T110" fmla="*/ 274 w 490"/>
                <a:gd name="T111" fmla="*/ 61 h 467"/>
                <a:gd name="T112" fmla="*/ 216 w 490"/>
                <a:gd name="T113" fmla="*/ 61 h 467"/>
                <a:gd name="T114" fmla="*/ 185 w 490"/>
                <a:gd name="T115" fmla="*/ 64 h 467"/>
                <a:gd name="T116" fmla="*/ 178 w 490"/>
                <a:gd name="T117" fmla="*/ 105 h 467"/>
                <a:gd name="T118" fmla="*/ 197 w 490"/>
                <a:gd name="T119" fmla="*/ 192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0" h="467">
                  <a:moveTo>
                    <a:pt x="245" y="235"/>
                  </a:moveTo>
                  <a:cubicBezTo>
                    <a:pt x="224" y="235"/>
                    <a:pt x="203" y="220"/>
                    <a:pt x="188" y="199"/>
                  </a:cubicBezTo>
                  <a:cubicBezTo>
                    <a:pt x="172" y="178"/>
                    <a:pt x="162" y="150"/>
                    <a:pt x="162" y="123"/>
                  </a:cubicBezTo>
                  <a:cubicBezTo>
                    <a:pt x="162" y="123"/>
                    <a:pt x="162" y="123"/>
                    <a:pt x="162" y="123"/>
                  </a:cubicBezTo>
                  <a:cubicBezTo>
                    <a:pt x="162" y="122"/>
                    <a:pt x="162" y="122"/>
                    <a:pt x="162" y="122"/>
                  </a:cubicBezTo>
                  <a:cubicBezTo>
                    <a:pt x="162" y="121"/>
                    <a:pt x="162" y="119"/>
                    <a:pt x="162" y="117"/>
                  </a:cubicBezTo>
                  <a:cubicBezTo>
                    <a:pt x="162" y="52"/>
                    <a:pt x="151" y="0"/>
                    <a:pt x="245" y="0"/>
                  </a:cubicBezTo>
                  <a:cubicBezTo>
                    <a:pt x="340" y="0"/>
                    <a:pt x="329" y="52"/>
                    <a:pt x="329" y="117"/>
                  </a:cubicBezTo>
                  <a:cubicBezTo>
                    <a:pt x="329" y="119"/>
                    <a:pt x="329" y="121"/>
                    <a:pt x="329" y="122"/>
                  </a:cubicBezTo>
                  <a:cubicBezTo>
                    <a:pt x="329" y="123"/>
                    <a:pt x="329" y="123"/>
                    <a:pt x="329" y="123"/>
                  </a:cubicBezTo>
                  <a:cubicBezTo>
                    <a:pt x="329" y="123"/>
                    <a:pt x="329" y="123"/>
                    <a:pt x="329" y="123"/>
                  </a:cubicBezTo>
                  <a:cubicBezTo>
                    <a:pt x="329" y="150"/>
                    <a:pt x="318" y="178"/>
                    <a:pt x="303" y="199"/>
                  </a:cubicBezTo>
                  <a:cubicBezTo>
                    <a:pt x="287" y="220"/>
                    <a:pt x="266" y="235"/>
                    <a:pt x="245" y="235"/>
                  </a:cubicBezTo>
                  <a:close/>
                  <a:moveTo>
                    <a:pt x="391" y="244"/>
                  </a:moveTo>
                  <a:cubicBezTo>
                    <a:pt x="404" y="244"/>
                    <a:pt x="418" y="235"/>
                    <a:pt x="428" y="221"/>
                  </a:cubicBezTo>
                  <a:cubicBezTo>
                    <a:pt x="438" y="208"/>
                    <a:pt x="445" y="190"/>
                    <a:pt x="445" y="172"/>
                  </a:cubicBezTo>
                  <a:cubicBezTo>
                    <a:pt x="445" y="172"/>
                    <a:pt x="445" y="172"/>
                    <a:pt x="445" y="172"/>
                  </a:cubicBezTo>
                  <a:cubicBezTo>
                    <a:pt x="445" y="172"/>
                    <a:pt x="445" y="172"/>
                    <a:pt x="445" y="172"/>
                  </a:cubicBezTo>
                  <a:cubicBezTo>
                    <a:pt x="445" y="170"/>
                    <a:pt x="445" y="169"/>
                    <a:pt x="445" y="168"/>
                  </a:cubicBezTo>
                  <a:cubicBezTo>
                    <a:pt x="445" y="131"/>
                    <a:pt x="451" y="99"/>
                    <a:pt x="407" y="94"/>
                  </a:cubicBezTo>
                  <a:cubicBezTo>
                    <a:pt x="402" y="93"/>
                    <a:pt x="397" y="92"/>
                    <a:pt x="391" y="92"/>
                  </a:cubicBezTo>
                  <a:cubicBezTo>
                    <a:pt x="385" y="92"/>
                    <a:pt x="380" y="93"/>
                    <a:pt x="375" y="93"/>
                  </a:cubicBezTo>
                  <a:cubicBezTo>
                    <a:pt x="331" y="99"/>
                    <a:pt x="337" y="130"/>
                    <a:pt x="337" y="168"/>
                  </a:cubicBezTo>
                  <a:cubicBezTo>
                    <a:pt x="337" y="169"/>
                    <a:pt x="337" y="170"/>
                    <a:pt x="337" y="172"/>
                  </a:cubicBezTo>
                  <a:cubicBezTo>
                    <a:pt x="337" y="172"/>
                    <a:pt x="337" y="172"/>
                    <a:pt x="337" y="172"/>
                  </a:cubicBezTo>
                  <a:cubicBezTo>
                    <a:pt x="337" y="172"/>
                    <a:pt x="337" y="172"/>
                    <a:pt x="337" y="172"/>
                  </a:cubicBezTo>
                  <a:cubicBezTo>
                    <a:pt x="337" y="190"/>
                    <a:pt x="344" y="208"/>
                    <a:pt x="354" y="221"/>
                  </a:cubicBezTo>
                  <a:cubicBezTo>
                    <a:pt x="364" y="235"/>
                    <a:pt x="377" y="244"/>
                    <a:pt x="391" y="244"/>
                  </a:cubicBezTo>
                  <a:close/>
                  <a:moveTo>
                    <a:pt x="360" y="217"/>
                  </a:moveTo>
                  <a:cubicBezTo>
                    <a:pt x="351" y="204"/>
                    <a:pt x="345" y="188"/>
                    <a:pt x="344" y="173"/>
                  </a:cubicBezTo>
                  <a:cubicBezTo>
                    <a:pt x="348" y="160"/>
                    <a:pt x="348" y="160"/>
                    <a:pt x="348" y="160"/>
                  </a:cubicBezTo>
                  <a:cubicBezTo>
                    <a:pt x="349" y="156"/>
                    <a:pt x="349" y="152"/>
                    <a:pt x="349" y="148"/>
                  </a:cubicBezTo>
                  <a:cubicBezTo>
                    <a:pt x="349" y="142"/>
                    <a:pt x="349" y="138"/>
                    <a:pt x="352" y="134"/>
                  </a:cubicBezTo>
                  <a:cubicBezTo>
                    <a:pt x="354" y="127"/>
                    <a:pt x="429" y="127"/>
                    <a:pt x="430" y="134"/>
                  </a:cubicBezTo>
                  <a:cubicBezTo>
                    <a:pt x="433" y="138"/>
                    <a:pt x="433" y="142"/>
                    <a:pt x="433" y="148"/>
                  </a:cubicBezTo>
                  <a:cubicBezTo>
                    <a:pt x="433" y="152"/>
                    <a:pt x="433" y="156"/>
                    <a:pt x="434" y="160"/>
                  </a:cubicBezTo>
                  <a:cubicBezTo>
                    <a:pt x="437" y="173"/>
                    <a:pt x="437" y="173"/>
                    <a:pt x="437" y="173"/>
                  </a:cubicBezTo>
                  <a:cubicBezTo>
                    <a:pt x="437" y="188"/>
                    <a:pt x="431" y="204"/>
                    <a:pt x="422" y="217"/>
                  </a:cubicBezTo>
                  <a:cubicBezTo>
                    <a:pt x="413" y="229"/>
                    <a:pt x="402" y="237"/>
                    <a:pt x="391" y="237"/>
                  </a:cubicBezTo>
                  <a:cubicBezTo>
                    <a:pt x="380" y="237"/>
                    <a:pt x="368" y="229"/>
                    <a:pt x="360" y="217"/>
                  </a:cubicBezTo>
                  <a:close/>
                  <a:moveTo>
                    <a:pt x="100" y="244"/>
                  </a:moveTo>
                  <a:cubicBezTo>
                    <a:pt x="113" y="244"/>
                    <a:pt x="127" y="235"/>
                    <a:pt x="137" y="221"/>
                  </a:cubicBezTo>
                  <a:cubicBezTo>
                    <a:pt x="147" y="208"/>
                    <a:pt x="154" y="190"/>
                    <a:pt x="154" y="172"/>
                  </a:cubicBezTo>
                  <a:cubicBezTo>
                    <a:pt x="154" y="172"/>
                    <a:pt x="154" y="172"/>
                    <a:pt x="154" y="172"/>
                  </a:cubicBezTo>
                  <a:cubicBezTo>
                    <a:pt x="154" y="172"/>
                    <a:pt x="154" y="172"/>
                    <a:pt x="154" y="172"/>
                  </a:cubicBezTo>
                  <a:cubicBezTo>
                    <a:pt x="154" y="170"/>
                    <a:pt x="154" y="169"/>
                    <a:pt x="154" y="168"/>
                  </a:cubicBezTo>
                  <a:cubicBezTo>
                    <a:pt x="154" y="130"/>
                    <a:pt x="160" y="99"/>
                    <a:pt x="114" y="93"/>
                  </a:cubicBezTo>
                  <a:cubicBezTo>
                    <a:pt x="110" y="92"/>
                    <a:pt x="105" y="92"/>
                    <a:pt x="99" y="92"/>
                  </a:cubicBezTo>
                  <a:cubicBezTo>
                    <a:pt x="93" y="92"/>
                    <a:pt x="87" y="93"/>
                    <a:pt x="82" y="94"/>
                  </a:cubicBezTo>
                  <a:cubicBezTo>
                    <a:pt x="40" y="100"/>
                    <a:pt x="46" y="131"/>
                    <a:pt x="46" y="168"/>
                  </a:cubicBezTo>
                  <a:cubicBezTo>
                    <a:pt x="46" y="169"/>
                    <a:pt x="46" y="170"/>
                    <a:pt x="46" y="172"/>
                  </a:cubicBezTo>
                  <a:cubicBezTo>
                    <a:pt x="46" y="172"/>
                    <a:pt x="46" y="172"/>
                    <a:pt x="46" y="172"/>
                  </a:cubicBezTo>
                  <a:cubicBezTo>
                    <a:pt x="46" y="172"/>
                    <a:pt x="46" y="172"/>
                    <a:pt x="46" y="172"/>
                  </a:cubicBezTo>
                  <a:cubicBezTo>
                    <a:pt x="46" y="190"/>
                    <a:pt x="52" y="208"/>
                    <a:pt x="62" y="221"/>
                  </a:cubicBezTo>
                  <a:cubicBezTo>
                    <a:pt x="72" y="235"/>
                    <a:pt x="86" y="244"/>
                    <a:pt x="100" y="244"/>
                  </a:cubicBezTo>
                  <a:close/>
                  <a:moveTo>
                    <a:pt x="68" y="217"/>
                  </a:moveTo>
                  <a:cubicBezTo>
                    <a:pt x="59" y="204"/>
                    <a:pt x="53" y="188"/>
                    <a:pt x="53" y="173"/>
                  </a:cubicBezTo>
                  <a:cubicBezTo>
                    <a:pt x="56" y="160"/>
                    <a:pt x="56" y="160"/>
                    <a:pt x="56" y="160"/>
                  </a:cubicBezTo>
                  <a:cubicBezTo>
                    <a:pt x="57" y="156"/>
                    <a:pt x="57" y="152"/>
                    <a:pt x="58" y="148"/>
                  </a:cubicBezTo>
                  <a:cubicBezTo>
                    <a:pt x="58" y="142"/>
                    <a:pt x="58" y="138"/>
                    <a:pt x="61" y="134"/>
                  </a:cubicBezTo>
                  <a:cubicBezTo>
                    <a:pt x="63" y="127"/>
                    <a:pt x="138" y="127"/>
                    <a:pt x="139" y="134"/>
                  </a:cubicBezTo>
                  <a:cubicBezTo>
                    <a:pt x="141" y="138"/>
                    <a:pt x="142" y="142"/>
                    <a:pt x="142" y="148"/>
                  </a:cubicBezTo>
                  <a:cubicBezTo>
                    <a:pt x="142" y="152"/>
                    <a:pt x="142" y="156"/>
                    <a:pt x="143" y="160"/>
                  </a:cubicBezTo>
                  <a:cubicBezTo>
                    <a:pt x="146" y="173"/>
                    <a:pt x="146" y="173"/>
                    <a:pt x="146" y="173"/>
                  </a:cubicBezTo>
                  <a:cubicBezTo>
                    <a:pt x="146" y="188"/>
                    <a:pt x="140" y="204"/>
                    <a:pt x="131" y="217"/>
                  </a:cubicBezTo>
                  <a:cubicBezTo>
                    <a:pt x="122" y="229"/>
                    <a:pt x="111" y="237"/>
                    <a:pt x="100" y="237"/>
                  </a:cubicBezTo>
                  <a:cubicBezTo>
                    <a:pt x="89" y="237"/>
                    <a:pt x="77" y="229"/>
                    <a:pt x="68" y="217"/>
                  </a:cubicBezTo>
                  <a:close/>
                  <a:moveTo>
                    <a:pt x="262" y="291"/>
                  </a:moveTo>
                  <a:cubicBezTo>
                    <a:pt x="253" y="308"/>
                    <a:pt x="253" y="308"/>
                    <a:pt x="253" y="308"/>
                  </a:cubicBezTo>
                  <a:cubicBezTo>
                    <a:pt x="252" y="310"/>
                    <a:pt x="251" y="311"/>
                    <a:pt x="252" y="313"/>
                  </a:cubicBezTo>
                  <a:cubicBezTo>
                    <a:pt x="260" y="412"/>
                    <a:pt x="260" y="412"/>
                    <a:pt x="260" y="412"/>
                  </a:cubicBezTo>
                  <a:cubicBezTo>
                    <a:pt x="285" y="360"/>
                    <a:pt x="299" y="326"/>
                    <a:pt x="314" y="264"/>
                  </a:cubicBezTo>
                  <a:cubicBezTo>
                    <a:pt x="364" y="275"/>
                    <a:pt x="402" y="298"/>
                    <a:pt x="402" y="334"/>
                  </a:cubicBezTo>
                  <a:cubicBezTo>
                    <a:pt x="402" y="437"/>
                    <a:pt x="402" y="437"/>
                    <a:pt x="402" y="437"/>
                  </a:cubicBezTo>
                  <a:cubicBezTo>
                    <a:pt x="402" y="454"/>
                    <a:pt x="388" y="467"/>
                    <a:pt x="371" y="467"/>
                  </a:cubicBezTo>
                  <a:cubicBezTo>
                    <a:pt x="287" y="467"/>
                    <a:pt x="203" y="467"/>
                    <a:pt x="119" y="467"/>
                  </a:cubicBezTo>
                  <a:cubicBezTo>
                    <a:pt x="102" y="467"/>
                    <a:pt x="88" y="454"/>
                    <a:pt x="88" y="437"/>
                  </a:cubicBezTo>
                  <a:cubicBezTo>
                    <a:pt x="88" y="402"/>
                    <a:pt x="88" y="368"/>
                    <a:pt x="88" y="334"/>
                  </a:cubicBezTo>
                  <a:cubicBezTo>
                    <a:pt x="88" y="298"/>
                    <a:pt x="126" y="275"/>
                    <a:pt x="176" y="264"/>
                  </a:cubicBezTo>
                  <a:cubicBezTo>
                    <a:pt x="191" y="327"/>
                    <a:pt x="206" y="360"/>
                    <a:pt x="231" y="413"/>
                  </a:cubicBezTo>
                  <a:cubicBezTo>
                    <a:pt x="239" y="313"/>
                    <a:pt x="239" y="313"/>
                    <a:pt x="239" y="313"/>
                  </a:cubicBezTo>
                  <a:cubicBezTo>
                    <a:pt x="239" y="311"/>
                    <a:pt x="239" y="310"/>
                    <a:pt x="238" y="308"/>
                  </a:cubicBezTo>
                  <a:cubicBezTo>
                    <a:pt x="229" y="291"/>
                    <a:pt x="229" y="291"/>
                    <a:pt x="229" y="291"/>
                  </a:cubicBezTo>
                  <a:cubicBezTo>
                    <a:pt x="228" y="290"/>
                    <a:pt x="228" y="289"/>
                    <a:pt x="229" y="288"/>
                  </a:cubicBezTo>
                  <a:cubicBezTo>
                    <a:pt x="229" y="287"/>
                    <a:pt x="230" y="286"/>
                    <a:pt x="231" y="286"/>
                  </a:cubicBezTo>
                  <a:cubicBezTo>
                    <a:pt x="241" y="286"/>
                    <a:pt x="250" y="286"/>
                    <a:pt x="259" y="286"/>
                  </a:cubicBezTo>
                  <a:cubicBezTo>
                    <a:pt x="261" y="286"/>
                    <a:pt x="262" y="287"/>
                    <a:pt x="262" y="288"/>
                  </a:cubicBezTo>
                  <a:cubicBezTo>
                    <a:pt x="263" y="289"/>
                    <a:pt x="263" y="290"/>
                    <a:pt x="262" y="291"/>
                  </a:cubicBezTo>
                  <a:close/>
                  <a:moveTo>
                    <a:pt x="490" y="371"/>
                  </a:moveTo>
                  <a:cubicBezTo>
                    <a:pt x="490" y="305"/>
                    <a:pt x="490" y="305"/>
                    <a:pt x="490" y="305"/>
                  </a:cubicBezTo>
                  <a:cubicBezTo>
                    <a:pt x="490" y="263"/>
                    <a:pt x="410" y="248"/>
                    <a:pt x="351" y="260"/>
                  </a:cubicBezTo>
                  <a:cubicBezTo>
                    <a:pt x="376" y="269"/>
                    <a:pt x="402" y="286"/>
                    <a:pt x="412" y="312"/>
                  </a:cubicBezTo>
                  <a:cubicBezTo>
                    <a:pt x="415" y="319"/>
                    <a:pt x="416" y="326"/>
                    <a:pt x="416" y="334"/>
                  </a:cubicBezTo>
                  <a:cubicBezTo>
                    <a:pt x="416" y="388"/>
                    <a:pt x="416" y="388"/>
                    <a:pt x="416" y="388"/>
                  </a:cubicBezTo>
                  <a:cubicBezTo>
                    <a:pt x="435" y="388"/>
                    <a:pt x="454" y="388"/>
                    <a:pt x="474" y="388"/>
                  </a:cubicBezTo>
                  <a:cubicBezTo>
                    <a:pt x="483" y="388"/>
                    <a:pt x="490" y="380"/>
                    <a:pt x="490" y="371"/>
                  </a:cubicBezTo>
                  <a:close/>
                  <a:moveTo>
                    <a:pt x="0" y="371"/>
                  </a:moveTo>
                  <a:cubicBezTo>
                    <a:pt x="0" y="380"/>
                    <a:pt x="7" y="388"/>
                    <a:pt x="16" y="388"/>
                  </a:cubicBezTo>
                  <a:cubicBezTo>
                    <a:pt x="36" y="388"/>
                    <a:pt x="55" y="388"/>
                    <a:pt x="74" y="388"/>
                  </a:cubicBezTo>
                  <a:cubicBezTo>
                    <a:pt x="74" y="334"/>
                    <a:pt x="74" y="334"/>
                    <a:pt x="74" y="334"/>
                  </a:cubicBezTo>
                  <a:cubicBezTo>
                    <a:pt x="74" y="326"/>
                    <a:pt x="75" y="319"/>
                    <a:pt x="78" y="312"/>
                  </a:cubicBezTo>
                  <a:cubicBezTo>
                    <a:pt x="88" y="286"/>
                    <a:pt x="114" y="269"/>
                    <a:pt x="139" y="260"/>
                  </a:cubicBezTo>
                  <a:cubicBezTo>
                    <a:pt x="80" y="248"/>
                    <a:pt x="0" y="263"/>
                    <a:pt x="0" y="305"/>
                  </a:cubicBezTo>
                  <a:cubicBezTo>
                    <a:pt x="0" y="327"/>
                    <a:pt x="0" y="349"/>
                    <a:pt x="0" y="371"/>
                  </a:cubicBezTo>
                  <a:close/>
                  <a:moveTo>
                    <a:pt x="197" y="192"/>
                  </a:moveTo>
                  <a:cubicBezTo>
                    <a:pt x="211" y="210"/>
                    <a:pt x="228" y="223"/>
                    <a:pt x="245" y="223"/>
                  </a:cubicBezTo>
                  <a:cubicBezTo>
                    <a:pt x="262" y="223"/>
                    <a:pt x="280" y="210"/>
                    <a:pt x="293" y="192"/>
                  </a:cubicBezTo>
                  <a:cubicBezTo>
                    <a:pt x="307" y="173"/>
                    <a:pt x="317" y="148"/>
                    <a:pt x="317" y="124"/>
                  </a:cubicBezTo>
                  <a:cubicBezTo>
                    <a:pt x="312" y="105"/>
                    <a:pt x="312" y="105"/>
                    <a:pt x="312" y="105"/>
                  </a:cubicBezTo>
                  <a:cubicBezTo>
                    <a:pt x="310" y="98"/>
                    <a:pt x="310" y="91"/>
                    <a:pt x="310" y="85"/>
                  </a:cubicBezTo>
                  <a:cubicBezTo>
                    <a:pt x="310" y="77"/>
                    <a:pt x="310" y="70"/>
                    <a:pt x="305" y="64"/>
                  </a:cubicBezTo>
                  <a:cubicBezTo>
                    <a:pt x="298" y="54"/>
                    <a:pt x="287" y="57"/>
                    <a:pt x="274" y="61"/>
                  </a:cubicBezTo>
                  <a:cubicBezTo>
                    <a:pt x="265" y="64"/>
                    <a:pt x="256" y="66"/>
                    <a:pt x="245" y="66"/>
                  </a:cubicBezTo>
                  <a:cubicBezTo>
                    <a:pt x="235" y="66"/>
                    <a:pt x="225" y="64"/>
                    <a:pt x="216" y="61"/>
                  </a:cubicBezTo>
                  <a:cubicBezTo>
                    <a:pt x="216" y="61"/>
                    <a:pt x="216" y="61"/>
                    <a:pt x="216" y="61"/>
                  </a:cubicBezTo>
                  <a:cubicBezTo>
                    <a:pt x="203" y="57"/>
                    <a:pt x="192" y="54"/>
                    <a:pt x="185" y="64"/>
                  </a:cubicBezTo>
                  <a:cubicBezTo>
                    <a:pt x="181" y="70"/>
                    <a:pt x="180" y="77"/>
                    <a:pt x="180" y="85"/>
                  </a:cubicBezTo>
                  <a:cubicBezTo>
                    <a:pt x="180" y="91"/>
                    <a:pt x="180" y="98"/>
                    <a:pt x="178" y="105"/>
                  </a:cubicBezTo>
                  <a:cubicBezTo>
                    <a:pt x="174" y="124"/>
                    <a:pt x="174" y="124"/>
                    <a:pt x="174" y="124"/>
                  </a:cubicBezTo>
                  <a:cubicBezTo>
                    <a:pt x="174" y="148"/>
                    <a:pt x="183" y="173"/>
                    <a:pt x="197" y="192"/>
                  </a:cubicBezTo>
                  <a:close/>
                </a:path>
              </a:pathLst>
            </a:custGeom>
            <a:solidFill>
              <a:srgbClr val="456288"/>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tx1">
                    <a:lumMod val="75000"/>
                    <a:lumOff val="25000"/>
                  </a:schemeClr>
                </a:solidFill>
              </a:endParaRPr>
            </a:p>
          </p:txBody>
        </p:sp>
        <p:sp>
          <p:nvSpPr>
            <p:cNvPr id="9" name="Freeform 29"/>
            <p:cNvSpPr>
              <a:spLocks noEditPoints="1"/>
            </p:cNvSpPr>
            <p:nvPr/>
          </p:nvSpPr>
          <p:spPr bwMode="auto">
            <a:xfrm>
              <a:off x="4193165" y="2651859"/>
              <a:ext cx="506744" cy="598693"/>
            </a:xfrm>
            <a:custGeom>
              <a:avLst/>
              <a:gdLst>
                <a:gd name="T0" fmla="*/ 344 w 420"/>
                <a:gd name="T1" fmla="*/ 0 h 496"/>
                <a:gd name="T2" fmla="*/ 332 w 420"/>
                <a:gd name="T3" fmla="*/ 79 h 496"/>
                <a:gd name="T4" fmla="*/ 347 w 420"/>
                <a:gd name="T5" fmla="*/ 92 h 496"/>
                <a:gd name="T6" fmla="*/ 360 w 420"/>
                <a:gd name="T7" fmla="*/ 13 h 496"/>
                <a:gd name="T8" fmla="*/ 193 w 420"/>
                <a:gd name="T9" fmla="*/ 362 h 496"/>
                <a:gd name="T10" fmla="*/ 145 w 420"/>
                <a:gd name="T11" fmla="*/ 410 h 496"/>
                <a:gd name="T12" fmla="*/ 193 w 420"/>
                <a:gd name="T13" fmla="*/ 362 h 496"/>
                <a:gd name="T14" fmla="*/ 229 w 420"/>
                <a:gd name="T15" fmla="*/ 362 h 496"/>
                <a:gd name="T16" fmla="*/ 276 w 420"/>
                <a:gd name="T17" fmla="*/ 410 h 496"/>
                <a:gd name="T18" fmla="*/ 110 w 420"/>
                <a:gd name="T19" fmla="*/ 362 h 496"/>
                <a:gd name="T20" fmla="*/ 62 w 420"/>
                <a:gd name="T21" fmla="*/ 410 h 496"/>
                <a:gd name="T22" fmla="*/ 110 w 420"/>
                <a:gd name="T23" fmla="*/ 362 h 496"/>
                <a:gd name="T24" fmla="*/ 312 w 420"/>
                <a:gd name="T25" fmla="*/ 291 h 496"/>
                <a:gd name="T26" fmla="*/ 360 w 420"/>
                <a:gd name="T27" fmla="*/ 338 h 496"/>
                <a:gd name="T28" fmla="*/ 193 w 420"/>
                <a:gd name="T29" fmla="*/ 291 h 496"/>
                <a:gd name="T30" fmla="*/ 145 w 420"/>
                <a:gd name="T31" fmla="*/ 338 h 496"/>
                <a:gd name="T32" fmla="*/ 193 w 420"/>
                <a:gd name="T33" fmla="*/ 291 h 496"/>
                <a:gd name="T34" fmla="*/ 229 w 420"/>
                <a:gd name="T35" fmla="*/ 291 h 496"/>
                <a:gd name="T36" fmla="*/ 276 w 420"/>
                <a:gd name="T37" fmla="*/ 338 h 496"/>
                <a:gd name="T38" fmla="*/ 110 w 420"/>
                <a:gd name="T39" fmla="*/ 291 h 496"/>
                <a:gd name="T40" fmla="*/ 62 w 420"/>
                <a:gd name="T41" fmla="*/ 338 h 496"/>
                <a:gd name="T42" fmla="*/ 110 w 420"/>
                <a:gd name="T43" fmla="*/ 291 h 496"/>
                <a:gd name="T44" fmla="*/ 312 w 420"/>
                <a:gd name="T45" fmla="*/ 219 h 496"/>
                <a:gd name="T46" fmla="*/ 360 w 420"/>
                <a:gd name="T47" fmla="*/ 267 h 496"/>
                <a:gd name="T48" fmla="*/ 193 w 420"/>
                <a:gd name="T49" fmla="*/ 219 h 496"/>
                <a:gd name="T50" fmla="*/ 145 w 420"/>
                <a:gd name="T51" fmla="*/ 267 h 496"/>
                <a:gd name="T52" fmla="*/ 193 w 420"/>
                <a:gd name="T53" fmla="*/ 219 h 496"/>
                <a:gd name="T54" fmla="*/ 229 w 420"/>
                <a:gd name="T55" fmla="*/ 219 h 496"/>
                <a:gd name="T56" fmla="*/ 276 w 420"/>
                <a:gd name="T57" fmla="*/ 267 h 496"/>
                <a:gd name="T58" fmla="*/ 77 w 420"/>
                <a:gd name="T59" fmla="*/ 0 h 496"/>
                <a:gd name="T60" fmla="*/ 62 w 420"/>
                <a:gd name="T61" fmla="*/ 13 h 496"/>
                <a:gd name="T62" fmla="*/ 75 w 420"/>
                <a:gd name="T63" fmla="*/ 92 h 496"/>
                <a:gd name="T64" fmla="*/ 90 w 420"/>
                <a:gd name="T65" fmla="*/ 79 h 496"/>
                <a:gd name="T66" fmla="*/ 77 w 420"/>
                <a:gd name="T67" fmla="*/ 0 h 496"/>
                <a:gd name="T68" fmla="*/ 392 w 420"/>
                <a:gd name="T69" fmla="*/ 441 h 496"/>
                <a:gd name="T70" fmla="*/ 34 w 420"/>
                <a:gd name="T71" fmla="*/ 446 h 496"/>
                <a:gd name="T72" fmla="*/ 28 w 420"/>
                <a:gd name="T73" fmla="*/ 185 h 496"/>
                <a:gd name="T74" fmla="*/ 386 w 420"/>
                <a:gd name="T75" fmla="*/ 180 h 496"/>
                <a:gd name="T76" fmla="*/ 392 w 420"/>
                <a:gd name="T77" fmla="*/ 460 h 496"/>
                <a:gd name="T78" fmla="*/ 28 w 420"/>
                <a:gd name="T79" fmla="*/ 463 h 496"/>
                <a:gd name="T80" fmla="*/ 392 w 420"/>
                <a:gd name="T81" fmla="*/ 460 h 496"/>
                <a:gd name="T82" fmla="*/ 392 w 420"/>
                <a:gd name="T83" fmla="*/ 481 h 496"/>
                <a:gd name="T84" fmla="*/ 28 w 420"/>
                <a:gd name="T85" fmla="*/ 478 h 496"/>
                <a:gd name="T86" fmla="*/ 386 w 420"/>
                <a:gd name="T87" fmla="*/ 41 h 496"/>
                <a:gd name="T88" fmla="*/ 420 w 420"/>
                <a:gd name="T89" fmla="*/ 463 h 496"/>
                <a:gd name="T90" fmla="*/ 34 w 420"/>
                <a:gd name="T91" fmla="*/ 496 h 496"/>
                <a:gd name="T92" fmla="*/ 0 w 420"/>
                <a:gd name="T93" fmla="*/ 75 h 496"/>
                <a:gd name="T94" fmla="*/ 51 w 420"/>
                <a:gd name="T95" fmla="*/ 41 h 496"/>
                <a:gd name="T96" fmla="*/ 69 w 420"/>
                <a:gd name="T97" fmla="*/ 106 h 496"/>
                <a:gd name="T98" fmla="*/ 101 w 420"/>
                <a:gd name="T99" fmla="*/ 88 h 496"/>
                <a:gd name="T100" fmla="*/ 321 w 420"/>
                <a:gd name="T101" fmla="*/ 41 h 496"/>
                <a:gd name="T102" fmla="*/ 339 w 420"/>
                <a:gd name="T103" fmla="*/ 106 h 496"/>
                <a:gd name="T104" fmla="*/ 370 w 420"/>
                <a:gd name="T105" fmla="*/ 88 h 496"/>
                <a:gd name="T106" fmla="*/ 386 w 420"/>
                <a:gd name="T107" fmla="*/ 41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0" h="496">
                  <a:moveTo>
                    <a:pt x="347" y="0"/>
                  </a:moveTo>
                  <a:cubicBezTo>
                    <a:pt x="346" y="0"/>
                    <a:pt x="345" y="0"/>
                    <a:pt x="344" y="0"/>
                  </a:cubicBezTo>
                  <a:cubicBezTo>
                    <a:pt x="337" y="0"/>
                    <a:pt x="332" y="6"/>
                    <a:pt x="332" y="13"/>
                  </a:cubicBezTo>
                  <a:cubicBezTo>
                    <a:pt x="332" y="79"/>
                    <a:pt x="332" y="79"/>
                    <a:pt x="332" y="79"/>
                  </a:cubicBezTo>
                  <a:cubicBezTo>
                    <a:pt x="332" y="87"/>
                    <a:pt x="337" y="92"/>
                    <a:pt x="344" y="92"/>
                  </a:cubicBezTo>
                  <a:cubicBezTo>
                    <a:pt x="345" y="92"/>
                    <a:pt x="346" y="92"/>
                    <a:pt x="347" y="92"/>
                  </a:cubicBezTo>
                  <a:cubicBezTo>
                    <a:pt x="354" y="92"/>
                    <a:pt x="360" y="87"/>
                    <a:pt x="360" y="79"/>
                  </a:cubicBezTo>
                  <a:cubicBezTo>
                    <a:pt x="360" y="13"/>
                    <a:pt x="360" y="13"/>
                    <a:pt x="360" y="13"/>
                  </a:cubicBezTo>
                  <a:cubicBezTo>
                    <a:pt x="360" y="6"/>
                    <a:pt x="354" y="0"/>
                    <a:pt x="347" y="0"/>
                  </a:cubicBezTo>
                  <a:close/>
                  <a:moveTo>
                    <a:pt x="193" y="362"/>
                  </a:moveTo>
                  <a:cubicBezTo>
                    <a:pt x="177" y="362"/>
                    <a:pt x="161" y="362"/>
                    <a:pt x="145" y="362"/>
                  </a:cubicBezTo>
                  <a:cubicBezTo>
                    <a:pt x="145" y="378"/>
                    <a:pt x="145" y="394"/>
                    <a:pt x="145" y="410"/>
                  </a:cubicBezTo>
                  <a:cubicBezTo>
                    <a:pt x="161" y="410"/>
                    <a:pt x="177" y="410"/>
                    <a:pt x="193" y="410"/>
                  </a:cubicBezTo>
                  <a:cubicBezTo>
                    <a:pt x="193" y="394"/>
                    <a:pt x="193" y="378"/>
                    <a:pt x="193" y="362"/>
                  </a:cubicBezTo>
                  <a:close/>
                  <a:moveTo>
                    <a:pt x="276" y="362"/>
                  </a:moveTo>
                  <a:cubicBezTo>
                    <a:pt x="260" y="362"/>
                    <a:pt x="245" y="362"/>
                    <a:pt x="229" y="362"/>
                  </a:cubicBezTo>
                  <a:cubicBezTo>
                    <a:pt x="229" y="378"/>
                    <a:pt x="229" y="394"/>
                    <a:pt x="229" y="410"/>
                  </a:cubicBezTo>
                  <a:cubicBezTo>
                    <a:pt x="245" y="410"/>
                    <a:pt x="260" y="410"/>
                    <a:pt x="276" y="410"/>
                  </a:cubicBezTo>
                  <a:cubicBezTo>
                    <a:pt x="276" y="394"/>
                    <a:pt x="276" y="378"/>
                    <a:pt x="276" y="362"/>
                  </a:cubicBezTo>
                  <a:close/>
                  <a:moveTo>
                    <a:pt x="110" y="362"/>
                  </a:moveTo>
                  <a:cubicBezTo>
                    <a:pt x="62" y="362"/>
                    <a:pt x="62" y="362"/>
                    <a:pt x="62" y="362"/>
                  </a:cubicBezTo>
                  <a:cubicBezTo>
                    <a:pt x="62" y="410"/>
                    <a:pt x="62" y="410"/>
                    <a:pt x="62" y="410"/>
                  </a:cubicBezTo>
                  <a:cubicBezTo>
                    <a:pt x="110" y="410"/>
                    <a:pt x="110" y="410"/>
                    <a:pt x="110" y="410"/>
                  </a:cubicBezTo>
                  <a:cubicBezTo>
                    <a:pt x="110" y="362"/>
                    <a:pt x="110" y="362"/>
                    <a:pt x="110" y="362"/>
                  </a:cubicBezTo>
                  <a:close/>
                  <a:moveTo>
                    <a:pt x="360" y="291"/>
                  </a:moveTo>
                  <a:cubicBezTo>
                    <a:pt x="312" y="291"/>
                    <a:pt x="312" y="291"/>
                    <a:pt x="312" y="291"/>
                  </a:cubicBezTo>
                  <a:cubicBezTo>
                    <a:pt x="312" y="338"/>
                    <a:pt x="312" y="338"/>
                    <a:pt x="312" y="338"/>
                  </a:cubicBezTo>
                  <a:cubicBezTo>
                    <a:pt x="360" y="338"/>
                    <a:pt x="360" y="338"/>
                    <a:pt x="360" y="338"/>
                  </a:cubicBezTo>
                  <a:cubicBezTo>
                    <a:pt x="360" y="291"/>
                    <a:pt x="360" y="291"/>
                    <a:pt x="360" y="291"/>
                  </a:cubicBezTo>
                  <a:close/>
                  <a:moveTo>
                    <a:pt x="193" y="291"/>
                  </a:moveTo>
                  <a:cubicBezTo>
                    <a:pt x="177" y="291"/>
                    <a:pt x="161" y="291"/>
                    <a:pt x="145" y="291"/>
                  </a:cubicBezTo>
                  <a:cubicBezTo>
                    <a:pt x="145" y="306"/>
                    <a:pt x="145" y="322"/>
                    <a:pt x="145" y="338"/>
                  </a:cubicBezTo>
                  <a:cubicBezTo>
                    <a:pt x="161" y="338"/>
                    <a:pt x="177" y="338"/>
                    <a:pt x="193" y="338"/>
                  </a:cubicBezTo>
                  <a:cubicBezTo>
                    <a:pt x="193" y="322"/>
                    <a:pt x="193" y="306"/>
                    <a:pt x="193" y="291"/>
                  </a:cubicBezTo>
                  <a:close/>
                  <a:moveTo>
                    <a:pt x="276" y="291"/>
                  </a:moveTo>
                  <a:cubicBezTo>
                    <a:pt x="260" y="291"/>
                    <a:pt x="245" y="291"/>
                    <a:pt x="229" y="291"/>
                  </a:cubicBezTo>
                  <a:cubicBezTo>
                    <a:pt x="229" y="306"/>
                    <a:pt x="229" y="322"/>
                    <a:pt x="229" y="338"/>
                  </a:cubicBezTo>
                  <a:cubicBezTo>
                    <a:pt x="245" y="338"/>
                    <a:pt x="260" y="338"/>
                    <a:pt x="276" y="338"/>
                  </a:cubicBezTo>
                  <a:cubicBezTo>
                    <a:pt x="276" y="322"/>
                    <a:pt x="276" y="306"/>
                    <a:pt x="276" y="291"/>
                  </a:cubicBezTo>
                  <a:close/>
                  <a:moveTo>
                    <a:pt x="110" y="291"/>
                  </a:moveTo>
                  <a:cubicBezTo>
                    <a:pt x="62" y="291"/>
                    <a:pt x="62" y="291"/>
                    <a:pt x="62" y="291"/>
                  </a:cubicBezTo>
                  <a:cubicBezTo>
                    <a:pt x="62" y="338"/>
                    <a:pt x="62" y="338"/>
                    <a:pt x="62" y="338"/>
                  </a:cubicBezTo>
                  <a:cubicBezTo>
                    <a:pt x="110" y="338"/>
                    <a:pt x="110" y="338"/>
                    <a:pt x="110" y="338"/>
                  </a:cubicBezTo>
                  <a:cubicBezTo>
                    <a:pt x="110" y="291"/>
                    <a:pt x="110" y="291"/>
                    <a:pt x="110" y="291"/>
                  </a:cubicBezTo>
                  <a:close/>
                  <a:moveTo>
                    <a:pt x="360" y="219"/>
                  </a:moveTo>
                  <a:cubicBezTo>
                    <a:pt x="312" y="219"/>
                    <a:pt x="312" y="219"/>
                    <a:pt x="312" y="219"/>
                  </a:cubicBezTo>
                  <a:cubicBezTo>
                    <a:pt x="312" y="267"/>
                    <a:pt x="312" y="267"/>
                    <a:pt x="312" y="267"/>
                  </a:cubicBezTo>
                  <a:cubicBezTo>
                    <a:pt x="360" y="267"/>
                    <a:pt x="360" y="267"/>
                    <a:pt x="360" y="267"/>
                  </a:cubicBezTo>
                  <a:cubicBezTo>
                    <a:pt x="360" y="219"/>
                    <a:pt x="360" y="219"/>
                    <a:pt x="360" y="219"/>
                  </a:cubicBezTo>
                  <a:close/>
                  <a:moveTo>
                    <a:pt x="193" y="219"/>
                  </a:moveTo>
                  <a:cubicBezTo>
                    <a:pt x="177" y="219"/>
                    <a:pt x="161" y="219"/>
                    <a:pt x="145" y="219"/>
                  </a:cubicBezTo>
                  <a:cubicBezTo>
                    <a:pt x="145" y="235"/>
                    <a:pt x="145" y="251"/>
                    <a:pt x="145" y="267"/>
                  </a:cubicBezTo>
                  <a:cubicBezTo>
                    <a:pt x="161" y="267"/>
                    <a:pt x="177" y="267"/>
                    <a:pt x="193" y="267"/>
                  </a:cubicBezTo>
                  <a:cubicBezTo>
                    <a:pt x="193" y="251"/>
                    <a:pt x="193" y="235"/>
                    <a:pt x="193" y="219"/>
                  </a:cubicBezTo>
                  <a:close/>
                  <a:moveTo>
                    <a:pt x="276" y="219"/>
                  </a:moveTo>
                  <a:cubicBezTo>
                    <a:pt x="260" y="219"/>
                    <a:pt x="245" y="219"/>
                    <a:pt x="229" y="219"/>
                  </a:cubicBezTo>
                  <a:cubicBezTo>
                    <a:pt x="229" y="235"/>
                    <a:pt x="229" y="251"/>
                    <a:pt x="229" y="267"/>
                  </a:cubicBezTo>
                  <a:cubicBezTo>
                    <a:pt x="245" y="267"/>
                    <a:pt x="260" y="267"/>
                    <a:pt x="276" y="267"/>
                  </a:cubicBezTo>
                  <a:cubicBezTo>
                    <a:pt x="276" y="251"/>
                    <a:pt x="276" y="235"/>
                    <a:pt x="276" y="219"/>
                  </a:cubicBezTo>
                  <a:close/>
                  <a:moveTo>
                    <a:pt x="77" y="0"/>
                  </a:moveTo>
                  <a:cubicBezTo>
                    <a:pt x="76" y="0"/>
                    <a:pt x="76" y="0"/>
                    <a:pt x="75" y="0"/>
                  </a:cubicBezTo>
                  <a:cubicBezTo>
                    <a:pt x="68" y="0"/>
                    <a:pt x="62" y="6"/>
                    <a:pt x="62" y="13"/>
                  </a:cubicBezTo>
                  <a:cubicBezTo>
                    <a:pt x="62" y="79"/>
                    <a:pt x="62" y="79"/>
                    <a:pt x="62" y="79"/>
                  </a:cubicBezTo>
                  <a:cubicBezTo>
                    <a:pt x="62" y="87"/>
                    <a:pt x="68" y="92"/>
                    <a:pt x="75" y="92"/>
                  </a:cubicBezTo>
                  <a:cubicBezTo>
                    <a:pt x="76" y="92"/>
                    <a:pt x="76" y="92"/>
                    <a:pt x="77" y="92"/>
                  </a:cubicBezTo>
                  <a:cubicBezTo>
                    <a:pt x="84" y="92"/>
                    <a:pt x="90" y="87"/>
                    <a:pt x="90" y="79"/>
                  </a:cubicBezTo>
                  <a:cubicBezTo>
                    <a:pt x="90" y="13"/>
                    <a:pt x="90" y="13"/>
                    <a:pt x="90" y="13"/>
                  </a:cubicBezTo>
                  <a:cubicBezTo>
                    <a:pt x="90" y="6"/>
                    <a:pt x="84" y="0"/>
                    <a:pt x="77" y="0"/>
                  </a:cubicBezTo>
                  <a:close/>
                  <a:moveTo>
                    <a:pt x="392" y="185"/>
                  </a:moveTo>
                  <a:cubicBezTo>
                    <a:pt x="392" y="441"/>
                    <a:pt x="392" y="441"/>
                    <a:pt x="392" y="441"/>
                  </a:cubicBezTo>
                  <a:cubicBezTo>
                    <a:pt x="392" y="443"/>
                    <a:pt x="389" y="446"/>
                    <a:pt x="386" y="446"/>
                  </a:cubicBezTo>
                  <a:cubicBezTo>
                    <a:pt x="34" y="446"/>
                    <a:pt x="34" y="446"/>
                    <a:pt x="34" y="446"/>
                  </a:cubicBezTo>
                  <a:cubicBezTo>
                    <a:pt x="31" y="446"/>
                    <a:pt x="28" y="443"/>
                    <a:pt x="28" y="441"/>
                  </a:cubicBezTo>
                  <a:cubicBezTo>
                    <a:pt x="28" y="185"/>
                    <a:pt x="28" y="185"/>
                    <a:pt x="28" y="185"/>
                  </a:cubicBezTo>
                  <a:cubicBezTo>
                    <a:pt x="28" y="182"/>
                    <a:pt x="31" y="180"/>
                    <a:pt x="34" y="180"/>
                  </a:cubicBezTo>
                  <a:cubicBezTo>
                    <a:pt x="386" y="180"/>
                    <a:pt x="386" y="180"/>
                    <a:pt x="386" y="180"/>
                  </a:cubicBezTo>
                  <a:cubicBezTo>
                    <a:pt x="389" y="180"/>
                    <a:pt x="392" y="182"/>
                    <a:pt x="392" y="185"/>
                  </a:cubicBezTo>
                  <a:close/>
                  <a:moveTo>
                    <a:pt x="392" y="460"/>
                  </a:moveTo>
                  <a:cubicBezTo>
                    <a:pt x="392" y="463"/>
                    <a:pt x="392" y="463"/>
                    <a:pt x="392" y="463"/>
                  </a:cubicBezTo>
                  <a:cubicBezTo>
                    <a:pt x="28" y="463"/>
                    <a:pt x="28" y="463"/>
                    <a:pt x="28" y="463"/>
                  </a:cubicBezTo>
                  <a:cubicBezTo>
                    <a:pt x="28" y="460"/>
                    <a:pt x="28" y="460"/>
                    <a:pt x="28" y="460"/>
                  </a:cubicBezTo>
                  <a:cubicBezTo>
                    <a:pt x="392" y="460"/>
                    <a:pt x="392" y="460"/>
                    <a:pt x="392" y="460"/>
                  </a:cubicBezTo>
                  <a:close/>
                  <a:moveTo>
                    <a:pt x="392" y="478"/>
                  </a:moveTo>
                  <a:cubicBezTo>
                    <a:pt x="392" y="481"/>
                    <a:pt x="392" y="481"/>
                    <a:pt x="392" y="481"/>
                  </a:cubicBezTo>
                  <a:cubicBezTo>
                    <a:pt x="28" y="481"/>
                    <a:pt x="28" y="481"/>
                    <a:pt x="28" y="481"/>
                  </a:cubicBezTo>
                  <a:cubicBezTo>
                    <a:pt x="28" y="478"/>
                    <a:pt x="28" y="478"/>
                    <a:pt x="28" y="478"/>
                  </a:cubicBezTo>
                  <a:cubicBezTo>
                    <a:pt x="392" y="478"/>
                    <a:pt x="392" y="478"/>
                    <a:pt x="392" y="478"/>
                  </a:cubicBezTo>
                  <a:close/>
                  <a:moveTo>
                    <a:pt x="386" y="41"/>
                  </a:moveTo>
                  <a:cubicBezTo>
                    <a:pt x="405" y="41"/>
                    <a:pt x="420" y="56"/>
                    <a:pt x="420" y="75"/>
                  </a:cubicBezTo>
                  <a:cubicBezTo>
                    <a:pt x="420" y="463"/>
                    <a:pt x="420" y="463"/>
                    <a:pt x="420" y="463"/>
                  </a:cubicBezTo>
                  <a:cubicBezTo>
                    <a:pt x="420" y="481"/>
                    <a:pt x="405" y="496"/>
                    <a:pt x="386" y="496"/>
                  </a:cubicBezTo>
                  <a:cubicBezTo>
                    <a:pt x="269" y="496"/>
                    <a:pt x="151" y="496"/>
                    <a:pt x="34" y="496"/>
                  </a:cubicBezTo>
                  <a:cubicBezTo>
                    <a:pt x="15" y="496"/>
                    <a:pt x="0" y="481"/>
                    <a:pt x="0" y="463"/>
                  </a:cubicBezTo>
                  <a:cubicBezTo>
                    <a:pt x="0" y="75"/>
                    <a:pt x="0" y="75"/>
                    <a:pt x="0" y="75"/>
                  </a:cubicBezTo>
                  <a:cubicBezTo>
                    <a:pt x="0" y="56"/>
                    <a:pt x="15" y="41"/>
                    <a:pt x="34" y="41"/>
                  </a:cubicBezTo>
                  <a:cubicBezTo>
                    <a:pt x="51" y="41"/>
                    <a:pt x="51" y="41"/>
                    <a:pt x="51" y="41"/>
                  </a:cubicBezTo>
                  <a:cubicBezTo>
                    <a:pt x="51" y="57"/>
                    <a:pt x="51" y="72"/>
                    <a:pt x="51" y="88"/>
                  </a:cubicBezTo>
                  <a:cubicBezTo>
                    <a:pt x="51" y="98"/>
                    <a:pt x="59" y="106"/>
                    <a:pt x="69" y="106"/>
                  </a:cubicBezTo>
                  <a:cubicBezTo>
                    <a:pt x="74" y="106"/>
                    <a:pt x="78" y="106"/>
                    <a:pt x="83" y="106"/>
                  </a:cubicBezTo>
                  <a:cubicBezTo>
                    <a:pt x="93" y="106"/>
                    <a:pt x="101" y="98"/>
                    <a:pt x="101" y="88"/>
                  </a:cubicBezTo>
                  <a:cubicBezTo>
                    <a:pt x="101" y="72"/>
                    <a:pt x="101" y="57"/>
                    <a:pt x="101" y="41"/>
                  </a:cubicBezTo>
                  <a:cubicBezTo>
                    <a:pt x="321" y="41"/>
                    <a:pt x="321" y="41"/>
                    <a:pt x="321" y="41"/>
                  </a:cubicBezTo>
                  <a:cubicBezTo>
                    <a:pt x="321" y="57"/>
                    <a:pt x="321" y="72"/>
                    <a:pt x="321" y="88"/>
                  </a:cubicBezTo>
                  <a:cubicBezTo>
                    <a:pt x="321" y="98"/>
                    <a:pt x="329" y="106"/>
                    <a:pt x="339" y="106"/>
                  </a:cubicBezTo>
                  <a:cubicBezTo>
                    <a:pt x="343" y="106"/>
                    <a:pt x="348" y="106"/>
                    <a:pt x="352" y="106"/>
                  </a:cubicBezTo>
                  <a:cubicBezTo>
                    <a:pt x="362" y="106"/>
                    <a:pt x="370" y="98"/>
                    <a:pt x="370" y="88"/>
                  </a:cubicBezTo>
                  <a:cubicBezTo>
                    <a:pt x="370" y="72"/>
                    <a:pt x="370" y="57"/>
                    <a:pt x="370" y="41"/>
                  </a:cubicBezTo>
                  <a:lnTo>
                    <a:pt x="386" y="41"/>
                  </a:lnTo>
                  <a:close/>
                </a:path>
              </a:pathLst>
            </a:custGeom>
            <a:solidFill>
              <a:schemeClr val="bg1">
                <a:lumMod val="95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tx1">
                    <a:lumMod val="75000"/>
                    <a:lumOff val="25000"/>
                  </a:schemeClr>
                </a:solidFill>
              </a:endParaRPr>
            </a:p>
          </p:txBody>
        </p:sp>
        <p:sp>
          <p:nvSpPr>
            <p:cNvPr id="10" name="Freeform 30"/>
            <p:cNvSpPr>
              <a:spLocks noEditPoints="1"/>
            </p:cNvSpPr>
            <p:nvPr/>
          </p:nvSpPr>
          <p:spPr bwMode="auto">
            <a:xfrm>
              <a:off x="7516809" y="2606482"/>
              <a:ext cx="551558" cy="689448"/>
            </a:xfrm>
            <a:custGeom>
              <a:avLst/>
              <a:gdLst>
                <a:gd name="T0" fmla="*/ 100 w 408"/>
                <a:gd name="T1" fmla="*/ 18 h 510"/>
                <a:gd name="T2" fmla="*/ 290 w 408"/>
                <a:gd name="T3" fmla="*/ 368 h 510"/>
                <a:gd name="T4" fmla="*/ 345 w 408"/>
                <a:gd name="T5" fmla="*/ 332 h 510"/>
                <a:gd name="T6" fmla="*/ 259 w 408"/>
                <a:gd name="T7" fmla="*/ 464 h 510"/>
                <a:gd name="T8" fmla="*/ 267 w 408"/>
                <a:gd name="T9" fmla="*/ 397 h 510"/>
                <a:gd name="T10" fmla="*/ 241 w 408"/>
                <a:gd name="T11" fmla="*/ 345 h 510"/>
                <a:gd name="T12" fmla="*/ 216 w 408"/>
                <a:gd name="T13" fmla="*/ 319 h 510"/>
                <a:gd name="T14" fmla="*/ 320 w 408"/>
                <a:gd name="T15" fmla="*/ 474 h 510"/>
                <a:gd name="T16" fmla="*/ 159 w 408"/>
                <a:gd name="T17" fmla="*/ 386 h 510"/>
                <a:gd name="T18" fmla="*/ 196 w 408"/>
                <a:gd name="T19" fmla="*/ 298 h 510"/>
                <a:gd name="T20" fmla="*/ 229 w 408"/>
                <a:gd name="T21" fmla="*/ 381 h 510"/>
                <a:gd name="T22" fmla="*/ 338 w 408"/>
                <a:gd name="T23" fmla="*/ 391 h 510"/>
                <a:gd name="T24" fmla="*/ 278 w 408"/>
                <a:gd name="T25" fmla="*/ 440 h 510"/>
                <a:gd name="T26" fmla="*/ 289 w 408"/>
                <a:gd name="T27" fmla="*/ 332 h 510"/>
                <a:gd name="T28" fmla="*/ 126 w 408"/>
                <a:gd name="T29" fmla="*/ 86 h 510"/>
                <a:gd name="T30" fmla="*/ 138 w 408"/>
                <a:gd name="T31" fmla="*/ 19 h 510"/>
                <a:gd name="T32" fmla="*/ 217 w 408"/>
                <a:gd name="T33" fmla="*/ 61 h 510"/>
                <a:gd name="T34" fmla="*/ 127 w 408"/>
                <a:gd name="T35" fmla="*/ 22 h 510"/>
                <a:gd name="T36" fmla="*/ 244 w 408"/>
                <a:gd name="T37" fmla="*/ 59 h 510"/>
                <a:gd name="T38" fmla="*/ 134 w 408"/>
                <a:gd name="T39" fmla="*/ 343 h 510"/>
                <a:gd name="T40" fmla="*/ 87 w 408"/>
                <a:gd name="T41" fmla="*/ 290 h 510"/>
                <a:gd name="T42" fmla="*/ 86 w 408"/>
                <a:gd name="T43" fmla="*/ 290 h 510"/>
                <a:gd name="T44" fmla="*/ 85 w 408"/>
                <a:gd name="T45" fmla="*/ 290 h 510"/>
                <a:gd name="T46" fmla="*/ 84 w 408"/>
                <a:gd name="T47" fmla="*/ 289 h 510"/>
                <a:gd name="T48" fmla="*/ 83 w 408"/>
                <a:gd name="T49" fmla="*/ 289 h 510"/>
                <a:gd name="T50" fmla="*/ 83 w 408"/>
                <a:gd name="T51" fmla="*/ 289 h 510"/>
                <a:gd name="T52" fmla="*/ 82 w 408"/>
                <a:gd name="T53" fmla="*/ 289 h 510"/>
                <a:gd name="T54" fmla="*/ 81 w 408"/>
                <a:gd name="T55" fmla="*/ 288 h 510"/>
                <a:gd name="T56" fmla="*/ 81 w 408"/>
                <a:gd name="T57" fmla="*/ 288 h 510"/>
                <a:gd name="T58" fmla="*/ 80 w 408"/>
                <a:gd name="T59" fmla="*/ 287 h 510"/>
                <a:gd name="T60" fmla="*/ 80 w 408"/>
                <a:gd name="T61" fmla="*/ 287 h 510"/>
                <a:gd name="T62" fmla="*/ 79 w 408"/>
                <a:gd name="T63" fmla="*/ 286 h 510"/>
                <a:gd name="T64" fmla="*/ 79 w 408"/>
                <a:gd name="T65" fmla="*/ 285 h 510"/>
                <a:gd name="T66" fmla="*/ 78 w 408"/>
                <a:gd name="T67" fmla="*/ 284 h 510"/>
                <a:gd name="T68" fmla="*/ 78 w 408"/>
                <a:gd name="T69" fmla="*/ 284 h 510"/>
                <a:gd name="T70" fmla="*/ 78 w 408"/>
                <a:gd name="T71" fmla="*/ 283 h 510"/>
                <a:gd name="T72" fmla="*/ 78 w 408"/>
                <a:gd name="T73" fmla="*/ 282 h 510"/>
                <a:gd name="T74" fmla="*/ 77 w 408"/>
                <a:gd name="T75" fmla="*/ 281 h 510"/>
                <a:gd name="T76" fmla="*/ 77 w 408"/>
                <a:gd name="T77" fmla="*/ 281 h 510"/>
                <a:gd name="T78" fmla="*/ 77 w 408"/>
                <a:gd name="T79" fmla="*/ 280 h 510"/>
                <a:gd name="T80" fmla="*/ 77 w 408"/>
                <a:gd name="T81" fmla="*/ 279 h 510"/>
                <a:gd name="T82" fmla="*/ 78 w 408"/>
                <a:gd name="T83" fmla="*/ 278 h 510"/>
                <a:gd name="T84" fmla="*/ 78 w 408"/>
                <a:gd name="T85" fmla="*/ 278 h 510"/>
                <a:gd name="T86" fmla="*/ 78 w 408"/>
                <a:gd name="T87" fmla="*/ 277 h 510"/>
                <a:gd name="T88" fmla="*/ 79 w 408"/>
                <a:gd name="T89" fmla="*/ 276 h 510"/>
                <a:gd name="T90" fmla="*/ 79 w 408"/>
                <a:gd name="T91" fmla="*/ 275 h 510"/>
                <a:gd name="T92" fmla="*/ 80 w 408"/>
                <a:gd name="T93" fmla="*/ 274 h 510"/>
                <a:gd name="T94" fmla="*/ 80 w 408"/>
                <a:gd name="T95" fmla="*/ 274 h 510"/>
                <a:gd name="T96" fmla="*/ 81 w 408"/>
                <a:gd name="T97" fmla="*/ 273 h 510"/>
                <a:gd name="T98" fmla="*/ 82 w 408"/>
                <a:gd name="T99" fmla="*/ 272 h 510"/>
                <a:gd name="T100" fmla="*/ 83 w 408"/>
                <a:gd name="T101" fmla="*/ 272 h 510"/>
                <a:gd name="T102" fmla="*/ 84 w 408"/>
                <a:gd name="T103" fmla="*/ 272 h 510"/>
                <a:gd name="T104" fmla="*/ 86 w 408"/>
                <a:gd name="T105" fmla="*/ 271 h 510"/>
                <a:gd name="T106" fmla="*/ 77 w 408"/>
                <a:gd name="T107" fmla="*/ 280 h 510"/>
                <a:gd name="T108" fmla="*/ 87 w 408"/>
                <a:gd name="T109" fmla="*/ 237 h 510"/>
                <a:gd name="T110" fmla="*/ 267 w 408"/>
                <a:gd name="T111" fmla="*/ 175 h 510"/>
                <a:gd name="T112" fmla="*/ 258 w 408"/>
                <a:gd name="T113" fmla="*/ 115 h 510"/>
                <a:gd name="T114" fmla="*/ 87 w 408"/>
                <a:gd name="T115" fmla="*/ 115 h 510"/>
                <a:gd name="T116" fmla="*/ 212 w 408"/>
                <a:gd name="T117" fmla="*/ 28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8" h="510">
                  <a:moveTo>
                    <a:pt x="23" y="460"/>
                  </a:moveTo>
                  <a:cubicBezTo>
                    <a:pt x="147" y="460"/>
                    <a:pt x="147" y="460"/>
                    <a:pt x="147" y="460"/>
                  </a:cubicBezTo>
                  <a:cubicBezTo>
                    <a:pt x="140" y="447"/>
                    <a:pt x="135" y="434"/>
                    <a:pt x="132" y="419"/>
                  </a:cubicBezTo>
                  <a:cubicBezTo>
                    <a:pt x="43" y="419"/>
                    <a:pt x="43" y="419"/>
                    <a:pt x="43" y="419"/>
                  </a:cubicBezTo>
                  <a:cubicBezTo>
                    <a:pt x="43" y="59"/>
                    <a:pt x="43" y="59"/>
                    <a:pt x="43" y="59"/>
                  </a:cubicBezTo>
                  <a:cubicBezTo>
                    <a:pt x="100" y="59"/>
                    <a:pt x="100" y="59"/>
                    <a:pt x="100" y="59"/>
                  </a:cubicBezTo>
                  <a:cubicBezTo>
                    <a:pt x="100" y="18"/>
                    <a:pt x="100" y="18"/>
                    <a:pt x="100" y="18"/>
                  </a:cubicBezTo>
                  <a:cubicBezTo>
                    <a:pt x="23" y="18"/>
                    <a:pt x="23" y="18"/>
                    <a:pt x="23" y="18"/>
                  </a:cubicBezTo>
                  <a:cubicBezTo>
                    <a:pt x="11" y="18"/>
                    <a:pt x="0" y="28"/>
                    <a:pt x="0" y="41"/>
                  </a:cubicBezTo>
                  <a:cubicBezTo>
                    <a:pt x="0" y="437"/>
                    <a:pt x="0" y="437"/>
                    <a:pt x="0" y="437"/>
                  </a:cubicBezTo>
                  <a:cubicBezTo>
                    <a:pt x="0" y="450"/>
                    <a:pt x="11" y="460"/>
                    <a:pt x="23" y="460"/>
                  </a:cubicBezTo>
                  <a:close/>
                  <a:moveTo>
                    <a:pt x="286" y="370"/>
                  </a:moveTo>
                  <a:cubicBezTo>
                    <a:pt x="286" y="370"/>
                    <a:pt x="287" y="369"/>
                    <a:pt x="287" y="369"/>
                  </a:cubicBezTo>
                  <a:cubicBezTo>
                    <a:pt x="288" y="368"/>
                    <a:pt x="289" y="368"/>
                    <a:pt x="290" y="368"/>
                  </a:cubicBezTo>
                  <a:cubicBezTo>
                    <a:pt x="291" y="369"/>
                    <a:pt x="291" y="369"/>
                    <a:pt x="291" y="370"/>
                  </a:cubicBezTo>
                  <a:cubicBezTo>
                    <a:pt x="292" y="370"/>
                    <a:pt x="292" y="370"/>
                    <a:pt x="292" y="370"/>
                  </a:cubicBezTo>
                  <a:cubicBezTo>
                    <a:pt x="337" y="325"/>
                    <a:pt x="337" y="325"/>
                    <a:pt x="337" y="325"/>
                  </a:cubicBezTo>
                  <a:cubicBezTo>
                    <a:pt x="338" y="324"/>
                    <a:pt x="340" y="323"/>
                    <a:pt x="341" y="323"/>
                  </a:cubicBezTo>
                  <a:cubicBezTo>
                    <a:pt x="342" y="323"/>
                    <a:pt x="344" y="324"/>
                    <a:pt x="345" y="325"/>
                  </a:cubicBezTo>
                  <a:cubicBezTo>
                    <a:pt x="346" y="326"/>
                    <a:pt x="346" y="327"/>
                    <a:pt x="346" y="329"/>
                  </a:cubicBezTo>
                  <a:cubicBezTo>
                    <a:pt x="346" y="330"/>
                    <a:pt x="346" y="331"/>
                    <a:pt x="345" y="332"/>
                  </a:cubicBezTo>
                  <a:cubicBezTo>
                    <a:pt x="293" y="384"/>
                    <a:pt x="293" y="384"/>
                    <a:pt x="293" y="384"/>
                  </a:cubicBezTo>
                  <a:cubicBezTo>
                    <a:pt x="300" y="389"/>
                    <a:pt x="300" y="389"/>
                    <a:pt x="300" y="389"/>
                  </a:cubicBezTo>
                  <a:cubicBezTo>
                    <a:pt x="302" y="391"/>
                    <a:pt x="303" y="392"/>
                    <a:pt x="303" y="394"/>
                  </a:cubicBezTo>
                  <a:cubicBezTo>
                    <a:pt x="304" y="398"/>
                    <a:pt x="301" y="402"/>
                    <a:pt x="297" y="403"/>
                  </a:cubicBezTo>
                  <a:cubicBezTo>
                    <a:pt x="295" y="403"/>
                    <a:pt x="293" y="403"/>
                    <a:pt x="291" y="401"/>
                  </a:cubicBezTo>
                  <a:cubicBezTo>
                    <a:pt x="283" y="396"/>
                    <a:pt x="283" y="396"/>
                    <a:pt x="283" y="396"/>
                  </a:cubicBezTo>
                  <a:cubicBezTo>
                    <a:pt x="259" y="464"/>
                    <a:pt x="259" y="464"/>
                    <a:pt x="259" y="464"/>
                  </a:cubicBezTo>
                  <a:cubicBezTo>
                    <a:pt x="259" y="465"/>
                    <a:pt x="258" y="465"/>
                    <a:pt x="258" y="466"/>
                  </a:cubicBezTo>
                  <a:cubicBezTo>
                    <a:pt x="256" y="466"/>
                    <a:pt x="254" y="466"/>
                    <a:pt x="253" y="464"/>
                  </a:cubicBezTo>
                  <a:cubicBezTo>
                    <a:pt x="253" y="463"/>
                    <a:pt x="253" y="463"/>
                    <a:pt x="253" y="462"/>
                  </a:cubicBezTo>
                  <a:cubicBezTo>
                    <a:pt x="274" y="402"/>
                    <a:pt x="274" y="402"/>
                    <a:pt x="274" y="402"/>
                  </a:cubicBezTo>
                  <a:cubicBezTo>
                    <a:pt x="274" y="402"/>
                    <a:pt x="273" y="403"/>
                    <a:pt x="272" y="403"/>
                  </a:cubicBezTo>
                  <a:cubicBezTo>
                    <a:pt x="271" y="403"/>
                    <a:pt x="270" y="402"/>
                    <a:pt x="269" y="401"/>
                  </a:cubicBezTo>
                  <a:cubicBezTo>
                    <a:pt x="268" y="400"/>
                    <a:pt x="267" y="399"/>
                    <a:pt x="267" y="397"/>
                  </a:cubicBezTo>
                  <a:cubicBezTo>
                    <a:pt x="267" y="396"/>
                    <a:pt x="268" y="394"/>
                    <a:pt x="269" y="393"/>
                  </a:cubicBezTo>
                  <a:cubicBezTo>
                    <a:pt x="274" y="388"/>
                    <a:pt x="274" y="388"/>
                    <a:pt x="274" y="388"/>
                  </a:cubicBezTo>
                  <a:cubicBezTo>
                    <a:pt x="232" y="357"/>
                    <a:pt x="232" y="357"/>
                    <a:pt x="232" y="357"/>
                  </a:cubicBezTo>
                  <a:cubicBezTo>
                    <a:pt x="231" y="356"/>
                    <a:pt x="230" y="354"/>
                    <a:pt x="229" y="352"/>
                  </a:cubicBezTo>
                  <a:cubicBezTo>
                    <a:pt x="229" y="350"/>
                    <a:pt x="230" y="348"/>
                    <a:pt x="231" y="347"/>
                  </a:cubicBezTo>
                  <a:cubicBezTo>
                    <a:pt x="232" y="345"/>
                    <a:pt x="234" y="344"/>
                    <a:pt x="236" y="344"/>
                  </a:cubicBezTo>
                  <a:cubicBezTo>
                    <a:pt x="238" y="344"/>
                    <a:pt x="240" y="344"/>
                    <a:pt x="241" y="345"/>
                  </a:cubicBezTo>
                  <a:cubicBezTo>
                    <a:pt x="283" y="377"/>
                    <a:pt x="283" y="377"/>
                    <a:pt x="283" y="377"/>
                  </a:cubicBezTo>
                  <a:cubicBezTo>
                    <a:pt x="286" y="370"/>
                    <a:pt x="286" y="370"/>
                    <a:pt x="286" y="370"/>
                  </a:cubicBezTo>
                  <a:close/>
                  <a:moveTo>
                    <a:pt x="350" y="319"/>
                  </a:moveTo>
                  <a:cubicBezTo>
                    <a:pt x="342" y="310"/>
                    <a:pt x="331" y="303"/>
                    <a:pt x="320" y="299"/>
                  </a:cubicBezTo>
                  <a:cubicBezTo>
                    <a:pt x="309" y="294"/>
                    <a:pt x="296" y="291"/>
                    <a:pt x="283" y="291"/>
                  </a:cubicBezTo>
                  <a:cubicBezTo>
                    <a:pt x="271" y="291"/>
                    <a:pt x="258" y="294"/>
                    <a:pt x="247" y="299"/>
                  </a:cubicBezTo>
                  <a:cubicBezTo>
                    <a:pt x="236" y="303"/>
                    <a:pt x="225" y="310"/>
                    <a:pt x="216" y="319"/>
                  </a:cubicBezTo>
                  <a:cubicBezTo>
                    <a:pt x="208" y="328"/>
                    <a:pt x="201" y="338"/>
                    <a:pt x="196" y="350"/>
                  </a:cubicBezTo>
                  <a:cubicBezTo>
                    <a:pt x="191" y="361"/>
                    <a:pt x="189" y="373"/>
                    <a:pt x="189" y="386"/>
                  </a:cubicBezTo>
                  <a:cubicBezTo>
                    <a:pt x="189" y="399"/>
                    <a:pt x="191" y="411"/>
                    <a:pt x="196" y="422"/>
                  </a:cubicBezTo>
                  <a:cubicBezTo>
                    <a:pt x="201" y="434"/>
                    <a:pt x="208" y="444"/>
                    <a:pt x="216" y="453"/>
                  </a:cubicBezTo>
                  <a:cubicBezTo>
                    <a:pt x="225" y="462"/>
                    <a:pt x="236" y="469"/>
                    <a:pt x="247" y="474"/>
                  </a:cubicBezTo>
                  <a:cubicBezTo>
                    <a:pt x="258" y="478"/>
                    <a:pt x="271" y="481"/>
                    <a:pt x="283" y="481"/>
                  </a:cubicBezTo>
                  <a:cubicBezTo>
                    <a:pt x="296" y="481"/>
                    <a:pt x="309" y="478"/>
                    <a:pt x="320" y="474"/>
                  </a:cubicBezTo>
                  <a:cubicBezTo>
                    <a:pt x="331" y="469"/>
                    <a:pt x="342" y="462"/>
                    <a:pt x="350" y="453"/>
                  </a:cubicBezTo>
                  <a:cubicBezTo>
                    <a:pt x="359" y="444"/>
                    <a:pt x="366" y="434"/>
                    <a:pt x="371" y="422"/>
                  </a:cubicBezTo>
                  <a:cubicBezTo>
                    <a:pt x="376" y="411"/>
                    <a:pt x="378" y="399"/>
                    <a:pt x="378" y="386"/>
                  </a:cubicBezTo>
                  <a:cubicBezTo>
                    <a:pt x="378" y="373"/>
                    <a:pt x="376" y="361"/>
                    <a:pt x="371" y="350"/>
                  </a:cubicBezTo>
                  <a:cubicBezTo>
                    <a:pt x="366" y="338"/>
                    <a:pt x="359" y="328"/>
                    <a:pt x="350" y="319"/>
                  </a:cubicBezTo>
                  <a:close/>
                  <a:moveTo>
                    <a:pt x="196" y="298"/>
                  </a:moveTo>
                  <a:cubicBezTo>
                    <a:pt x="173" y="321"/>
                    <a:pt x="159" y="352"/>
                    <a:pt x="159" y="386"/>
                  </a:cubicBezTo>
                  <a:cubicBezTo>
                    <a:pt x="159" y="420"/>
                    <a:pt x="173" y="451"/>
                    <a:pt x="196" y="474"/>
                  </a:cubicBezTo>
                  <a:cubicBezTo>
                    <a:pt x="218" y="496"/>
                    <a:pt x="249" y="510"/>
                    <a:pt x="283" y="510"/>
                  </a:cubicBezTo>
                  <a:cubicBezTo>
                    <a:pt x="318" y="510"/>
                    <a:pt x="349" y="496"/>
                    <a:pt x="371" y="474"/>
                  </a:cubicBezTo>
                  <a:cubicBezTo>
                    <a:pt x="394" y="451"/>
                    <a:pt x="408" y="420"/>
                    <a:pt x="408" y="386"/>
                  </a:cubicBezTo>
                  <a:cubicBezTo>
                    <a:pt x="408" y="352"/>
                    <a:pt x="394" y="321"/>
                    <a:pt x="371" y="298"/>
                  </a:cubicBezTo>
                  <a:cubicBezTo>
                    <a:pt x="349" y="276"/>
                    <a:pt x="318" y="262"/>
                    <a:pt x="283" y="262"/>
                  </a:cubicBezTo>
                  <a:cubicBezTo>
                    <a:pt x="249" y="262"/>
                    <a:pt x="218" y="276"/>
                    <a:pt x="196" y="298"/>
                  </a:cubicBezTo>
                  <a:close/>
                  <a:moveTo>
                    <a:pt x="229" y="381"/>
                  </a:moveTo>
                  <a:cubicBezTo>
                    <a:pt x="202" y="381"/>
                    <a:pt x="202" y="381"/>
                    <a:pt x="202" y="381"/>
                  </a:cubicBezTo>
                  <a:cubicBezTo>
                    <a:pt x="199" y="381"/>
                    <a:pt x="197" y="383"/>
                    <a:pt x="197" y="386"/>
                  </a:cubicBezTo>
                  <a:cubicBezTo>
                    <a:pt x="197" y="389"/>
                    <a:pt x="199" y="391"/>
                    <a:pt x="202" y="391"/>
                  </a:cubicBezTo>
                  <a:cubicBezTo>
                    <a:pt x="229" y="391"/>
                    <a:pt x="229" y="391"/>
                    <a:pt x="229" y="391"/>
                  </a:cubicBezTo>
                  <a:cubicBezTo>
                    <a:pt x="232" y="391"/>
                    <a:pt x="235" y="389"/>
                    <a:pt x="235" y="386"/>
                  </a:cubicBezTo>
                  <a:cubicBezTo>
                    <a:pt x="235" y="383"/>
                    <a:pt x="232" y="381"/>
                    <a:pt x="229" y="381"/>
                  </a:cubicBezTo>
                  <a:close/>
                  <a:moveTo>
                    <a:pt x="338" y="391"/>
                  </a:moveTo>
                  <a:cubicBezTo>
                    <a:pt x="365" y="391"/>
                    <a:pt x="365" y="391"/>
                    <a:pt x="365" y="391"/>
                  </a:cubicBezTo>
                  <a:cubicBezTo>
                    <a:pt x="368" y="391"/>
                    <a:pt x="370" y="389"/>
                    <a:pt x="370" y="386"/>
                  </a:cubicBezTo>
                  <a:cubicBezTo>
                    <a:pt x="370" y="383"/>
                    <a:pt x="368" y="381"/>
                    <a:pt x="365" y="381"/>
                  </a:cubicBezTo>
                  <a:cubicBezTo>
                    <a:pt x="338" y="381"/>
                    <a:pt x="338" y="381"/>
                    <a:pt x="338" y="381"/>
                  </a:cubicBezTo>
                  <a:cubicBezTo>
                    <a:pt x="335" y="381"/>
                    <a:pt x="332" y="383"/>
                    <a:pt x="332" y="386"/>
                  </a:cubicBezTo>
                  <a:cubicBezTo>
                    <a:pt x="332" y="389"/>
                    <a:pt x="335" y="391"/>
                    <a:pt x="338" y="391"/>
                  </a:cubicBezTo>
                  <a:close/>
                  <a:moveTo>
                    <a:pt x="278" y="440"/>
                  </a:moveTo>
                  <a:cubicBezTo>
                    <a:pt x="278" y="467"/>
                    <a:pt x="278" y="467"/>
                    <a:pt x="278" y="467"/>
                  </a:cubicBezTo>
                  <a:cubicBezTo>
                    <a:pt x="278" y="470"/>
                    <a:pt x="280" y="473"/>
                    <a:pt x="283" y="473"/>
                  </a:cubicBezTo>
                  <a:cubicBezTo>
                    <a:pt x="286" y="473"/>
                    <a:pt x="289" y="470"/>
                    <a:pt x="289" y="467"/>
                  </a:cubicBezTo>
                  <a:cubicBezTo>
                    <a:pt x="289" y="440"/>
                    <a:pt x="289" y="440"/>
                    <a:pt x="289" y="440"/>
                  </a:cubicBezTo>
                  <a:cubicBezTo>
                    <a:pt x="289" y="437"/>
                    <a:pt x="286" y="435"/>
                    <a:pt x="283" y="435"/>
                  </a:cubicBezTo>
                  <a:cubicBezTo>
                    <a:pt x="280" y="435"/>
                    <a:pt x="278" y="437"/>
                    <a:pt x="278" y="440"/>
                  </a:cubicBezTo>
                  <a:close/>
                  <a:moveTo>
                    <a:pt x="289" y="332"/>
                  </a:moveTo>
                  <a:cubicBezTo>
                    <a:pt x="289" y="305"/>
                    <a:pt x="289" y="305"/>
                    <a:pt x="289" y="305"/>
                  </a:cubicBezTo>
                  <a:cubicBezTo>
                    <a:pt x="289" y="302"/>
                    <a:pt x="286" y="299"/>
                    <a:pt x="283" y="299"/>
                  </a:cubicBezTo>
                  <a:cubicBezTo>
                    <a:pt x="280" y="299"/>
                    <a:pt x="278" y="302"/>
                    <a:pt x="278" y="305"/>
                  </a:cubicBezTo>
                  <a:cubicBezTo>
                    <a:pt x="278" y="332"/>
                    <a:pt x="278" y="332"/>
                    <a:pt x="278" y="332"/>
                  </a:cubicBezTo>
                  <a:cubicBezTo>
                    <a:pt x="278" y="335"/>
                    <a:pt x="280" y="337"/>
                    <a:pt x="283" y="337"/>
                  </a:cubicBezTo>
                  <a:cubicBezTo>
                    <a:pt x="286" y="337"/>
                    <a:pt x="289" y="335"/>
                    <a:pt x="289" y="332"/>
                  </a:cubicBezTo>
                  <a:close/>
                  <a:moveTo>
                    <a:pt x="218" y="0"/>
                  </a:moveTo>
                  <a:cubicBezTo>
                    <a:pt x="224" y="0"/>
                    <a:pt x="228" y="2"/>
                    <a:pt x="232" y="4"/>
                  </a:cubicBezTo>
                  <a:cubicBezTo>
                    <a:pt x="235" y="7"/>
                    <a:pt x="237" y="11"/>
                    <a:pt x="237" y="14"/>
                  </a:cubicBezTo>
                  <a:cubicBezTo>
                    <a:pt x="237" y="72"/>
                    <a:pt x="237" y="72"/>
                    <a:pt x="237" y="72"/>
                  </a:cubicBezTo>
                  <a:cubicBezTo>
                    <a:pt x="237" y="75"/>
                    <a:pt x="235" y="79"/>
                    <a:pt x="232" y="82"/>
                  </a:cubicBezTo>
                  <a:cubicBezTo>
                    <a:pt x="228" y="84"/>
                    <a:pt x="224" y="86"/>
                    <a:pt x="218" y="86"/>
                  </a:cubicBezTo>
                  <a:cubicBezTo>
                    <a:pt x="126" y="86"/>
                    <a:pt x="126" y="86"/>
                    <a:pt x="126" y="86"/>
                  </a:cubicBezTo>
                  <a:cubicBezTo>
                    <a:pt x="121" y="86"/>
                    <a:pt x="116" y="84"/>
                    <a:pt x="113" y="82"/>
                  </a:cubicBezTo>
                  <a:cubicBezTo>
                    <a:pt x="110" y="79"/>
                    <a:pt x="108" y="75"/>
                    <a:pt x="108" y="72"/>
                  </a:cubicBezTo>
                  <a:cubicBezTo>
                    <a:pt x="108" y="14"/>
                    <a:pt x="108" y="14"/>
                    <a:pt x="108" y="14"/>
                  </a:cubicBezTo>
                  <a:cubicBezTo>
                    <a:pt x="108" y="11"/>
                    <a:pt x="110" y="7"/>
                    <a:pt x="113" y="4"/>
                  </a:cubicBezTo>
                  <a:cubicBezTo>
                    <a:pt x="116" y="2"/>
                    <a:pt x="121" y="0"/>
                    <a:pt x="126" y="0"/>
                  </a:cubicBezTo>
                  <a:cubicBezTo>
                    <a:pt x="218" y="0"/>
                    <a:pt x="218" y="0"/>
                    <a:pt x="218" y="0"/>
                  </a:cubicBezTo>
                  <a:close/>
                  <a:moveTo>
                    <a:pt x="138" y="19"/>
                  </a:moveTo>
                  <a:cubicBezTo>
                    <a:pt x="206" y="19"/>
                    <a:pt x="206" y="19"/>
                    <a:pt x="206" y="19"/>
                  </a:cubicBezTo>
                  <a:cubicBezTo>
                    <a:pt x="210" y="19"/>
                    <a:pt x="214" y="20"/>
                    <a:pt x="217" y="22"/>
                  </a:cubicBezTo>
                  <a:cubicBezTo>
                    <a:pt x="217" y="22"/>
                    <a:pt x="217" y="22"/>
                    <a:pt x="217" y="22"/>
                  </a:cubicBezTo>
                  <a:cubicBezTo>
                    <a:pt x="220" y="25"/>
                    <a:pt x="222" y="29"/>
                    <a:pt x="222" y="33"/>
                  </a:cubicBezTo>
                  <a:cubicBezTo>
                    <a:pt x="222" y="51"/>
                    <a:pt x="222" y="51"/>
                    <a:pt x="222" y="51"/>
                  </a:cubicBezTo>
                  <a:cubicBezTo>
                    <a:pt x="222" y="55"/>
                    <a:pt x="220" y="58"/>
                    <a:pt x="217" y="61"/>
                  </a:cubicBezTo>
                  <a:cubicBezTo>
                    <a:pt x="217" y="61"/>
                    <a:pt x="217" y="61"/>
                    <a:pt x="217" y="61"/>
                  </a:cubicBezTo>
                  <a:cubicBezTo>
                    <a:pt x="214" y="63"/>
                    <a:pt x="210" y="65"/>
                    <a:pt x="206" y="65"/>
                  </a:cubicBezTo>
                  <a:cubicBezTo>
                    <a:pt x="138" y="65"/>
                    <a:pt x="138" y="65"/>
                    <a:pt x="138" y="65"/>
                  </a:cubicBezTo>
                  <a:cubicBezTo>
                    <a:pt x="134" y="65"/>
                    <a:pt x="130" y="63"/>
                    <a:pt x="127" y="61"/>
                  </a:cubicBezTo>
                  <a:cubicBezTo>
                    <a:pt x="127" y="61"/>
                    <a:pt x="127" y="61"/>
                    <a:pt x="127" y="61"/>
                  </a:cubicBezTo>
                  <a:cubicBezTo>
                    <a:pt x="124" y="58"/>
                    <a:pt x="122" y="55"/>
                    <a:pt x="122" y="51"/>
                  </a:cubicBezTo>
                  <a:cubicBezTo>
                    <a:pt x="122" y="33"/>
                    <a:pt x="122" y="33"/>
                    <a:pt x="122" y="33"/>
                  </a:cubicBezTo>
                  <a:cubicBezTo>
                    <a:pt x="122" y="29"/>
                    <a:pt x="124" y="25"/>
                    <a:pt x="127" y="22"/>
                  </a:cubicBezTo>
                  <a:cubicBezTo>
                    <a:pt x="127" y="22"/>
                    <a:pt x="127" y="22"/>
                    <a:pt x="127" y="22"/>
                  </a:cubicBezTo>
                  <a:cubicBezTo>
                    <a:pt x="130" y="20"/>
                    <a:pt x="134" y="19"/>
                    <a:pt x="138" y="19"/>
                  </a:cubicBezTo>
                  <a:close/>
                  <a:moveTo>
                    <a:pt x="344" y="243"/>
                  </a:moveTo>
                  <a:cubicBezTo>
                    <a:pt x="344" y="41"/>
                    <a:pt x="344" y="41"/>
                    <a:pt x="344" y="41"/>
                  </a:cubicBezTo>
                  <a:cubicBezTo>
                    <a:pt x="344" y="28"/>
                    <a:pt x="334" y="18"/>
                    <a:pt x="321" y="18"/>
                  </a:cubicBezTo>
                  <a:cubicBezTo>
                    <a:pt x="244" y="18"/>
                    <a:pt x="244" y="18"/>
                    <a:pt x="244" y="18"/>
                  </a:cubicBezTo>
                  <a:cubicBezTo>
                    <a:pt x="244" y="59"/>
                    <a:pt x="244" y="59"/>
                    <a:pt x="244" y="59"/>
                  </a:cubicBezTo>
                  <a:cubicBezTo>
                    <a:pt x="302" y="59"/>
                    <a:pt x="302" y="59"/>
                    <a:pt x="302" y="59"/>
                  </a:cubicBezTo>
                  <a:cubicBezTo>
                    <a:pt x="302" y="92"/>
                    <a:pt x="302" y="92"/>
                    <a:pt x="302" y="92"/>
                  </a:cubicBezTo>
                  <a:cubicBezTo>
                    <a:pt x="302" y="232"/>
                    <a:pt x="302" y="232"/>
                    <a:pt x="302" y="232"/>
                  </a:cubicBezTo>
                  <a:cubicBezTo>
                    <a:pt x="317" y="234"/>
                    <a:pt x="331" y="238"/>
                    <a:pt x="344" y="243"/>
                  </a:cubicBezTo>
                  <a:close/>
                  <a:moveTo>
                    <a:pt x="87" y="324"/>
                  </a:moveTo>
                  <a:cubicBezTo>
                    <a:pt x="141" y="324"/>
                    <a:pt x="141" y="324"/>
                    <a:pt x="141" y="324"/>
                  </a:cubicBezTo>
                  <a:cubicBezTo>
                    <a:pt x="139" y="330"/>
                    <a:pt x="136" y="336"/>
                    <a:pt x="134" y="343"/>
                  </a:cubicBezTo>
                  <a:cubicBezTo>
                    <a:pt x="87" y="343"/>
                    <a:pt x="87" y="343"/>
                    <a:pt x="87" y="343"/>
                  </a:cubicBezTo>
                  <a:cubicBezTo>
                    <a:pt x="82" y="343"/>
                    <a:pt x="77" y="339"/>
                    <a:pt x="77" y="333"/>
                  </a:cubicBezTo>
                  <a:cubicBezTo>
                    <a:pt x="77" y="333"/>
                    <a:pt x="77" y="333"/>
                    <a:pt x="77" y="333"/>
                  </a:cubicBezTo>
                  <a:cubicBezTo>
                    <a:pt x="77" y="328"/>
                    <a:pt x="82" y="324"/>
                    <a:pt x="87" y="324"/>
                  </a:cubicBezTo>
                  <a:close/>
                  <a:moveTo>
                    <a:pt x="162" y="290"/>
                  </a:moveTo>
                  <a:cubicBezTo>
                    <a:pt x="87" y="290"/>
                    <a:pt x="87" y="290"/>
                    <a:pt x="87" y="290"/>
                  </a:cubicBezTo>
                  <a:cubicBezTo>
                    <a:pt x="87" y="290"/>
                    <a:pt x="87" y="290"/>
                    <a:pt x="87"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2" y="289"/>
                    <a:pt x="82" y="289"/>
                    <a:pt x="82" y="289"/>
                  </a:cubicBezTo>
                  <a:cubicBezTo>
                    <a:pt x="82" y="289"/>
                    <a:pt x="82" y="289"/>
                    <a:pt x="82" y="289"/>
                  </a:cubicBezTo>
                  <a:cubicBezTo>
                    <a:pt x="82" y="289"/>
                    <a:pt x="82" y="289"/>
                    <a:pt x="82" y="289"/>
                  </a:cubicBezTo>
                  <a:cubicBezTo>
                    <a:pt x="82" y="289"/>
                    <a:pt x="82" y="289"/>
                    <a:pt x="82" y="289"/>
                  </a:cubicBezTo>
                  <a:cubicBezTo>
                    <a:pt x="82" y="289"/>
                    <a:pt x="82" y="289"/>
                    <a:pt x="82" y="289"/>
                  </a:cubicBezTo>
                  <a:cubicBezTo>
                    <a:pt x="82" y="289"/>
                    <a:pt x="82" y="289"/>
                    <a:pt x="82" y="289"/>
                  </a:cubicBezTo>
                  <a:cubicBezTo>
                    <a:pt x="82" y="288"/>
                    <a:pt x="82" y="288"/>
                    <a:pt x="82" y="288"/>
                  </a:cubicBezTo>
                  <a:cubicBezTo>
                    <a:pt x="82" y="288"/>
                    <a:pt x="82" y="288"/>
                    <a:pt x="82" y="288"/>
                  </a:cubicBezTo>
                  <a:cubicBezTo>
                    <a:pt x="82" y="288"/>
                    <a:pt x="82" y="288"/>
                    <a:pt x="82" y="288"/>
                  </a:cubicBezTo>
                  <a:cubicBezTo>
                    <a:pt x="82" y="288"/>
                    <a:pt x="82" y="288"/>
                    <a:pt x="82"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7"/>
                    <a:pt x="81" y="287"/>
                    <a:pt x="81" y="287"/>
                  </a:cubicBezTo>
                  <a:cubicBezTo>
                    <a:pt x="81" y="287"/>
                    <a:pt x="81" y="287"/>
                    <a:pt x="81"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6"/>
                    <a:pt x="80" y="286"/>
                    <a:pt x="80" y="286"/>
                  </a:cubicBezTo>
                  <a:cubicBezTo>
                    <a:pt x="80" y="286"/>
                    <a:pt x="80" y="286"/>
                    <a:pt x="80"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5"/>
                    <a:pt x="79" y="285"/>
                    <a:pt x="79" y="285"/>
                  </a:cubicBezTo>
                  <a:cubicBezTo>
                    <a:pt x="79" y="285"/>
                    <a:pt x="79" y="285"/>
                    <a:pt x="79" y="285"/>
                  </a:cubicBezTo>
                  <a:cubicBezTo>
                    <a:pt x="79" y="285"/>
                    <a:pt x="79" y="285"/>
                    <a:pt x="79" y="285"/>
                  </a:cubicBezTo>
                  <a:cubicBezTo>
                    <a:pt x="79" y="285"/>
                    <a:pt x="79" y="285"/>
                    <a:pt x="79" y="285"/>
                  </a:cubicBezTo>
                  <a:cubicBezTo>
                    <a:pt x="79" y="285"/>
                    <a:pt x="79" y="285"/>
                    <a:pt x="79" y="285"/>
                  </a:cubicBezTo>
                  <a:cubicBezTo>
                    <a:pt x="79" y="285"/>
                    <a:pt x="79" y="285"/>
                    <a:pt x="79" y="285"/>
                  </a:cubicBezTo>
                  <a:cubicBezTo>
                    <a:pt x="78" y="285"/>
                    <a:pt x="78" y="285"/>
                    <a:pt x="78" y="285"/>
                  </a:cubicBezTo>
                  <a:cubicBezTo>
                    <a:pt x="78" y="285"/>
                    <a:pt x="78" y="285"/>
                    <a:pt x="78" y="285"/>
                  </a:cubicBezTo>
                  <a:cubicBezTo>
                    <a:pt x="78" y="285"/>
                    <a:pt x="78" y="285"/>
                    <a:pt x="78" y="285"/>
                  </a:cubicBezTo>
                  <a:cubicBezTo>
                    <a:pt x="78" y="285"/>
                    <a:pt x="78" y="285"/>
                    <a:pt x="78" y="285"/>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2"/>
                    <a:pt x="78" y="282"/>
                    <a:pt x="78" y="282"/>
                  </a:cubicBezTo>
                  <a:cubicBezTo>
                    <a:pt x="78" y="282"/>
                    <a:pt x="78" y="282"/>
                    <a:pt x="78" y="282"/>
                  </a:cubicBezTo>
                  <a:cubicBezTo>
                    <a:pt x="78" y="282"/>
                    <a:pt x="78" y="282"/>
                    <a:pt x="78" y="282"/>
                  </a:cubicBezTo>
                  <a:cubicBezTo>
                    <a:pt x="78" y="282"/>
                    <a:pt x="78" y="282"/>
                    <a:pt x="78" y="282"/>
                  </a:cubicBezTo>
                  <a:cubicBezTo>
                    <a:pt x="77" y="282"/>
                    <a:pt x="77" y="282"/>
                    <a:pt x="77" y="282"/>
                  </a:cubicBezTo>
                  <a:cubicBezTo>
                    <a:pt x="77" y="282"/>
                    <a:pt x="77" y="282"/>
                    <a:pt x="77" y="282"/>
                  </a:cubicBezTo>
                  <a:cubicBezTo>
                    <a:pt x="77" y="282"/>
                    <a:pt x="77" y="282"/>
                    <a:pt x="77" y="282"/>
                  </a:cubicBezTo>
                  <a:cubicBezTo>
                    <a:pt x="77" y="282"/>
                    <a:pt x="77" y="282"/>
                    <a:pt x="77" y="282"/>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79"/>
                    <a:pt x="77" y="279"/>
                    <a:pt x="77" y="279"/>
                  </a:cubicBezTo>
                  <a:cubicBezTo>
                    <a:pt x="77" y="279"/>
                    <a:pt x="77" y="279"/>
                    <a:pt x="77" y="279"/>
                  </a:cubicBezTo>
                  <a:cubicBezTo>
                    <a:pt x="77" y="279"/>
                    <a:pt x="77" y="279"/>
                    <a:pt x="77" y="279"/>
                  </a:cubicBezTo>
                  <a:cubicBezTo>
                    <a:pt x="77" y="279"/>
                    <a:pt x="77" y="279"/>
                    <a:pt x="77" y="279"/>
                  </a:cubicBezTo>
                  <a:cubicBezTo>
                    <a:pt x="78" y="279"/>
                    <a:pt x="78" y="279"/>
                    <a:pt x="78" y="279"/>
                  </a:cubicBezTo>
                  <a:cubicBezTo>
                    <a:pt x="78" y="279"/>
                    <a:pt x="78" y="279"/>
                    <a:pt x="78" y="279"/>
                  </a:cubicBezTo>
                  <a:cubicBezTo>
                    <a:pt x="78" y="279"/>
                    <a:pt x="78" y="279"/>
                    <a:pt x="78" y="279"/>
                  </a:cubicBezTo>
                  <a:cubicBezTo>
                    <a:pt x="78" y="279"/>
                    <a:pt x="78" y="279"/>
                    <a:pt x="78" y="279"/>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6"/>
                    <a:pt x="78" y="276"/>
                    <a:pt x="78" y="276"/>
                  </a:cubicBezTo>
                  <a:cubicBezTo>
                    <a:pt x="78" y="276"/>
                    <a:pt x="78" y="276"/>
                    <a:pt x="78" y="276"/>
                  </a:cubicBezTo>
                  <a:cubicBezTo>
                    <a:pt x="78" y="276"/>
                    <a:pt x="78" y="276"/>
                    <a:pt x="78" y="276"/>
                  </a:cubicBezTo>
                  <a:cubicBezTo>
                    <a:pt x="78" y="276"/>
                    <a:pt x="78" y="276"/>
                    <a:pt x="78" y="276"/>
                  </a:cubicBezTo>
                  <a:cubicBezTo>
                    <a:pt x="78" y="276"/>
                    <a:pt x="78" y="276"/>
                    <a:pt x="78" y="276"/>
                  </a:cubicBezTo>
                  <a:cubicBezTo>
                    <a:pt x="79" y="276"/>
                    <a:pt x="79" y="276"/>
                    <a:pt x="79" y="276"/>
                  </a:cubicBezTo>
                  <a:cubicBezTo>
                    <a:pt x="79" y="276"/>
                    <a:pt x="79" y="276"/>
                    <a:pt x="79" y="276"/>
                  </a:cubicBezTo>
                  <a:cubicBezTo>
                    <a:pt x="79" y="276"/>
                    <a:pt x="79" y="276"/>
                    <a:pt x="79" y="276"/>
                  </a:cubicBezTo>
                  <a:cubicBezTo>
                    <a:pt x="79" y="276"/>
                    <a:pt x="79" y="276"/>
                    <a:pt x="79" y="276"/>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80" y="275"/>
                    <a:pt x="80" y="275"/>
                    <a:pt x="80" y="275"/>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2" y="273"/>
                    <a:pt x="82" y="273"/>
                    <a:pt x="82" y="273"/>
                  </a:cubicBezTo>
                  <a:cubicBezTo>
                    <a:pt x="82" y="273"/>
                    <a:pt x="82" y="273"/>
                    <a:pt x="82" y="273"/>
                  </a:cubicBezTo>
                  <a:cubicBezTo>
                    <a:pt x="82" y="273"/>
                    <a:pt x="82" y="273"/>
                    <a:pt x="82" y="273"/>
                  </a:cubicBezTo>
                  <a:cubicBezTo>
                    <a:pt x="82" y="272"/>
                    <a:pt x="82" y="272"/>
                    <a:pt x="82" y="272"/>
                  </a:cubicBezTo>
                  <a:cubicBezTo>
                    <a:pt x="82" y="272"/>
                    <a:pt x="82" y="272"/>
                    <a:pt x="82" y="272"/>
                  </a:cubicBezTo>
                  <a:cubicBezTo>
                    <a:pt x="82" y="272"/>
                    <a:pt x="82" y="272"/>
                    <a:pt x="82" y="272"/>
                  </a:cubicBezTo>
                  <a:cubicBezTo>
                    <a:pt x="82" y="272"/>
                    <a:pt x="82" y="272"/>
                    <a:pt x="82"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4" y="272"/>
                    <a:pt x="84" y="272"/>
                    <a:pt x="84" y="272"/>
                  </a:cubicBezTo>
                  <a:cubicBezTo>
                    <a:pt x="84" y="272"/>
                    <a:pt x="84" y="272"/>
                    <a:pt x="84" y="272"/>
                  </a:cubicBezTo>
                  <a:cubicBezTo>
                    <a:pt x="84" y="272"/>
                    <a:pt x="84" y="272"/>
                    <a:pt x="84" y="272"/>
                  </a:cubicBezTo>
                  <a:cubicBezTo>
                    <a:pt x="84" y="272"/>
                    <a:pt x="84" y="272"/>
                    <a:pt x="84" y="272"/>
                  </a:cubicBezTo>
                  <a:cubicBezTo>
                    <a:pt x="84" y="272"/>
                    <a:pt x="84" y="272"/>
                    <a:pt x="84" y="272"/>
                  </a:cubicBezTo>
                  <a:cubicBezTo>
                    <a:pt x="85" y="271"/>
                    <a:pt x="85" y="271"/>
                    <a:pt x="85" y="271"/>
                  </a:cubicBezTo>
                  <a:cubicBezTo>
                    <a:pt x="85" y="271"/>
                    <a:pt x="85" y="271"/>
                    <a:pt x="85" y="271"/>
                  </a:cubicBezTo>
                  <a:cubicBezTo>
                    <a:pt x="85" y="271"/>
                    <a:pt x="85" y="271"/>
                    <a:pt x="85" y="271"/>
                  </a:cubicBezTo>
                  <a:cubicBezTo>
                    <a:pt x="85" y="271"/>
                    <a:pt x="85" y="271"/>
                    <a:pt x="85" y="271"/>
                  </a:cubicBezTo>
                  <a:cubicBezTo>
                    <a:pt x="85" y="271"/>
                    <a:pt x="85" y="271"/>
                    <a:pt x="85" y="271"/>
                  </a:cubicBezTo>
                  <a:cubicBezTo>
                    <a:pt x="86" y="271"/>
                    <a:pt x="86" y="271"/>
                    <a:pt x="86" y="271"/>
                  </a:cubicBezTo>
                  <a:cubicBezTo>
                    <a:pt x="86" y="271"/>
                    <a:pt x="86" y="271"/>
                    <a:pt x="86" y="271"/>
                  </a:cubicBezTo>
                  <a:cubicBezTo>
                    <a:pt x="86" y="271"/>
                    <a:pt x="86" y="271"/>
                    <a:pt x="86" y="271"/>
                  </a:cubicBezTo>
                  <a:cubicBezTo>
                    <a:pt x="86" y="271"/>
                    <a:pt x="86" y="271"/>
                    <a:pt x="86" y="271"/>
                  </a:cubicBezTo>
                  <a:cubicBezTo>
                    <a:pt x="87" y="271"/>
                    <a:pt x="87" y="271"/>
                    <a:pt x="87" y="271"/>
                  </a:cubicBezTo>
                  <a:cubicBezTo>
                    <a:pt x="179" y="271"/>
                    <a:pt x="179" y="271"/>
                    <a:pt x="179" y="271"/>
                  </a:cubicBezTo>
                  <a:cubicBezTo>
                    <a:pt x="173" y="277"/>
                    <a:pt x="167" y="283"/>
                    <a:pt x="162" y="290"/>
                  </a:cubicBezTo>
                  <a:close/>
                  <a:moveTo>
                    <a:pt x="77" y="280"/>
                  </a:moveTo>
                  <a:cubicBezTo>
                    <a:pt x="77" y="280"/>
                    <a:pt x="77" y="280"/>
                    <a:pt x="77" y="280"/>
                  </a:cubicBezTo>
                  <a:close/>
                  <a:moveTo>
                    <a:pt x="87" y="218"/>
                  </a:moveTo>
                  <a:cubicBezTo>
                    <a:pt x="258" y="218"/>
                    <a:pt x="258" y="218"/>
                    <a:pt x="258" y="218"/>
                  </a:cubicBezTo>
                  <a:cubicBezTo>
                    <a:pt x="263" y="218"/>
                    <a:pt x="267" y="222"/>
                    <a:pt x="267" y="228"/>
                  </a:cubicBezTo>
                  <a:cubicBezTo>
                    <a:pt x="267" y="228"/>
                    <a:pt x="267" y="228"/>
                    <a:pt x="267" y="228"/>
                  </a:cubicBezTo>
                  <a:cubicBezTo>
                    <a:pt x="267" y="229"/>
                    <a:pt x="267" y="231"/>
                    <a:pt x="266" y="232"/>
                  </a:cubicBezTo>
                  <a:cubicBezTo>
                    <a:pt x="257" y="233"/>
                    <a:pt x="249" y="235"/>
                    <a:pt x="241" y="237"/>
                  </a:cubicBezTo>
                  <a:cubicBezTo>
                    <a:pt x="87" y="237"/>
                    <a:pt x="87" y="237"/>
                    <a:pt x="87" y="237"/>
                  </a:cubicBezTo>
                  <a:cubicBezTo>
                    <a:pt x="82" y="237"/>
                    <a:pt x="77" y="233"/>
                    <a:pt x="77" y="228"/>
                  </a:cubicBezTo>
                  <a:cubicBezTo>
                    <a:pt x="77" y="228"/>
                    <a:pt x="77" y="228"/>
                    <a:pt x="77" y="228"/>
                  </a:cubicBezTo>
                  <a:cubicBezTo>
                    <a:pt x="77" y="222"/>
                    <a:pt x="82" y="218"/>
                    <a:pt x="87" y="218"/>
                  </a:cubicBezTo>
                  <a:close/>
                  <a:moveTo>
                    <a:pt x="87" y="165"/>
                  </a:moveTo>
                  <a:cubicBezTo>
                    <a:pt x="258" y="165"/>
                    <a:pt x="258" y="165"/>
                    <a:pt x="258" y="165"/>
                  </a:cubicBezTo>
                  <a:cubicBezTo>
                    <a:pt x="263" y="165"/>
                    <a:pt x="267" y="170"/>
                    <a:pt x="267" y="175"/>
                  </a:cubicBezTo>
                  <a:cubicBezTo>
                    <a:pt x="267" y="175"/>
                    <a:pt x="267" y="175"/>
                    <a:pt x="267" y="175"/>
                  </a:cubicBezTo>
                  <a:cubicBezTo>
                    <a:pt x="267" y="180"/>
                    <a:pt x="263" y="184"/>
                    <a:pt x="258" y="184"/>
                  </a:cubicBezTo>
                  <a:cubicBezTo>
                    <a:pt x="87" y="184"/>
                    <a:pt x="87" y="184"/>
                    <a:pt x="87" y="184"/>
                  </a:cubicBezTo>
                  <a:cubicBezTo>
                    <a:pt x="82" y="184"/>
                    <a:pt x="77" y="180"/>
                    <a:pt x="77" y="175"/>
                  </a:cubicBezTo>
                  <a:cubicBezTo>
                    <a:pt x="77" y="175"/>
                    <a:pt x="77" y="175"/>
                    <a:pt x="77" y="175"/>
                  </a:cubicBezTo>
                  <a:cubicBezTo>
                    <a:pt x="77" y="170"/>
                    <a:pt x="82" y="165"/>
                    <a:pt x="87" y="165"/>
                  </a:cubicBezTo>
                  <a:close/>
                  <a:moveTo>
                    <a:pt x="87" y="115"/>
                  </a:moveTo>
                  <a:cubicBezTo>
                    <a:pt x="258" y="115"/>
                    <a:pt x="258" y="115"/>
                    <a:pt x="258" y="115"/>
                  </a:cubicBezTo>
                  <a:cubicBezTo>
                    <a:pt x="263" y="115"/>
                    <a:pt x="267" y="120"/>
                    <a:pt x="267" y="125"/>
                  </a:cubicBezTo>
                  <a:cubicBezTo>
                    <a:pt x="267" y="125"/>
                    <a:pt x="267" y="125"/>
                    <a:pt x="267" y="125"/>
                  </a:cubicBezTo>
                  <a:cubicBezTo>
                    <a:pt x="267" y="130"/>
                    <a:pt x="263" y="134"/>
                    <a:pt x="258" y="134"/>
                  </a:cubicBezTo>
                  <a:cubicBezTo>
                    <a:pt x="87" y="134"/>
                    <a:pt x="87" y="134"/>
                    <a:pt x="87" y="134"/>
                  </a:cubicBezTo>
                  <a:cubicBezTo>
                    <a:pt x="82" y="134"/>
                    <a:pt x="77" y="130"/>
                    <a:pt x="77" y="125"/>
                  </a:cubicBezTo>
                  <a:cubicBezTo>
                    <a:pt x="77" y="125"/>
                    <a:pt x="77" y="125"/>
                    <a:pt x="77" y="125"/>
                  </a:cubicBezTo>
                  <a:cubicBezTo>
                    <a:pt x="77" y="120"/>
                    <a:pt x="82" y="115"/>
                    <a:pt x="87" y="115"/>
                  </a:cubicBezTo>
                  <a:close/>
                  <a:moveTo>
                    <a:pt x="130" y="59"/>
                  </a:moveTo>
                  <a:cubicBezTo>
                    <a:pt x="130" y="33"/>
                    <a:pt x="130" y="33"/>
                    <a:pt x="130" y="33"/>
                  </a:cubicBezTo>
                  <a:cubicBezTo>
                    <a:pt x="130" y="31"/>
                    <a:pt x="131" y="29"/>
                    <a:pt x="132" y="28"/>
                  </a:cubicBezTo>
                  <a:cubicBezTo>
                    <a:pt x="132" y="28"/>
                    <a:pt x="132" y="28"/>
                    <a:pt x="132" y="28"/>
                  </a:cubicBezTo>
                  <a:cubicBezTo>
                    <a:pt x="134" y="27"/>
                    <a:pt x="136" y="26"/>
                    <a:pt x="138" y="26"/>
                  </a:cubicBezTo>
                  <a:cubicBezTo>
                    <a:pt x="206" y="26"/>
                    <a:pt x="206" y="26"/>
                    <a:pt x="206" y="26"/>
                  </a:cubicBezTo>
                  <a:cubicBezTo>
                    <a:pt x="208" y="26"/>
                    <a:pt x="211" y="27"/>
                    <a:pt x="212" y="28"/>
                  </a:cubicBezTo>
                  <a:cubicBezTo>
                    <a:pt x="212" y="28"/>
                    <a:pt x="212" y="28"/>
                    <a:pt x="212" y="28"/>
                  </a:cubicBezTo>
                  <a:cubicBezTo>
                    <a:pt x="214" y="29"/>
                    <a:pt x="215" y="31"/>
                    <a:pt x="215" y="33"/>
                  </a:cubicBezTo>
                  <a:cubicBezTo>
                    <a:pt x="215" y="59"/>
                    <a:pt x="215" y="59"/>
                    <a:pt x="215" y="59"/>
                  </a:cubicBezTo>
                  <a:lnTo>
                    <a:pt x="130" y="59"/>
                  </a:lnTo>
                  <a:close/>
                </a:path>
              </a:pathLst>
            </a:custGeom>
            <a:solidFill>
              <a:schemeClr val="bg1">
                <a:lumMod val="95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tx1">
                    <a:lumMod val="75000"/>
                    <a:lumOff val="25000"/>
                  </a:schemeClr>
                </a:solidFill>
              </a:endParaRPr>
            </a:p>
          </p:txBody>
        </p:sp>
        <p:sp>
          <p:nvSpPr>
            <p:cNvPr id="11" name="Rectangle 58"/>
            <p:cNvSpPr>
              <a:spLocks noChangeArrowheads="1"/>
            </p:cNvSpPr>
            <p:nvPr/>
          </p:nvSpPr>
          <p:spPr bwMode="auto">
            <a:xfrm rot="2700000">
              <a:off x="2655457" y="2650490"/>
              <a:ext cx="631043" cy="631043"/>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Rectangle 58"/>
            <p:cNvSpPr>
              <a:spLocks noChangeArrowheads="1"/>
            </p:cNvSpPr>
            <p:nvPr/>
          </p:nvSpPr>
          <p:spPr bwMode="auto">
            <a:xfrm rot="2700000">
              <a:off x="8987566" y="2650490"/>
              <a:ext cx="631043" cy="631043"/>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968451" y="4742645"/>
            <a:ext cx="3586261" cy="1429303"/>
            <a:chOff x="1276684" y="4825775"/>
            <a:chExt cx="3586261" cy="1429303"/>
          </a:xfrm>
        </p:grpSpPr>
        <p:sp>
          <p:nvSpPr>
            <p:cNvPr id="13" name="TextBox 76"/>
            <p:cNvSpPr txBox="1"/>
            <p:nvPr/>
          </p:nvSpPr>
          <p:spPr>
            <a:xfrm>
              <a:off x="1300299" y="4825775"/>
              <a:ext cx="1733670" cy="400110"/>
            </a:xfrm>
            <a:prstGeom prst="rect">
              <a:avLst/>
            </a:prstGeom>
            <a:noFill/>
            <a:effectLst/>
          </p:spPr>
          <p:txBody>
            <a:bodyPr wrap="square" rtlCol="0">
              <a:spAutoFit/>
            </a:bodyPr>
            <a:lstStyle/>
            <a:p>
              <a:r>
                <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rPr>
                <a:t>A</a:t>
              </a: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类 客户群体</a:t>
              </a:r>
            </a:p>
          </p:txBody>
        </p:sp>
        <p:sp>
          <p:nvSpPr>
            <p:cNvPr id="14" name="文本框 13"/>
            <p:cNvSpPr txBox="1"/>
            <p:nvPr/>
          </p:nvSpPr>
          <p:spPr>
            <a:xfrm>
              <a:off x="1276684" y="5225885"/>
              <a:ext cx="3586261" cy="1029193"/>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4"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客户开发情况</a:t>
            </a:r>
          </a:p>
        </p:txBody>
      </p:sp>
      <p:sp>
        <p:nvSpPr>
          <p:cNvPr id="25" name="椭圆 2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6" name="椭圆 2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702639" y="4742645"/>
            <a:ext cx="3586261" cy="1429303"/>
            <a:chOff x="1276684" y="4825775"/>
            <a:chExt cx="3586261" cy="1429303"/>
          </a:xfrm>
        </p:grpSpPr>
        <p:sp>
          <p:nvSpPr>
            <p:cNvPr id="22" name="TextBox 76"/>
            <p:cNvSpPr txBox="1"/>
            <p:nvPr/>
          </p:nvSpPr>
          <p:spPr>
            <a:xfrm>
              <a:off x="1300299" y="4825775"/>
              <a:ext cx="1733670" cy="400110"/>
            </a:xfrm>
            <a:prstGeom prst="rect">
              <a:avLst/>
            </a:prstGeom>
            <a:noFill/>
            <a:effectLst/>
          </p:spPr>
          <p:txBody>
            <a:bodyPr wrap="square" rtlCol="0">
              <a:spAutoFit/>
            </a:bodyPr>
            <a:lstStyle/>
            <a:p>
              <a:r>
                <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rPr>
                <a:t>B</a:t>
              </a: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类 客户群体</a:t>
              </a:r>
            </a:p>
          </p:txBody>
        </p:sp>
        <p:sp>
          <p:nvSpPr>
            <p:cNvPr id="30" name="文本框 29"/>
            <p:cNvSpPr txBox="1"/>
            <p:nvPr/>
          </p:nvSpPr>
          <p:spPr>
            <a:xfrm>
              <a:off x="1276684" y="5225885"/>
              <a:ext cx="3586261" cy="1029193"/>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3449572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0-#ppt_w/2"/>
                                          </p:val>
                                        </p:tav>
                                        <p:tav tm="100000">
                                          <p:val>
                                            <p:strVal val="#ppt_x"/>
                                          </p:val>
                                        </p:tav>
                                      </p:tavLst>
                                    </p:anim>
                                    <p:anim calcmode="lin" valueType="num">
                                      <p:cBhvr additive="base">
                                        <p:cTn id="24" dur="500" fill="hold"/>
                                        <p:tgtEl>
                                          <p:spTgt spid="29"/>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1000"/>
                            </p:stCondLst>
                            <p:childTnLst>
                              <p:par>
                                <p:cTn id="32" presetID="42"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42" presetClass="entr" presetSubtype="0"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1000"/>
                                        <p:tgtEl>
                                          <p:spTgt spid="21"/>
                                        </p:tgtEl>
                                      </p:cBhvr>
                                    </p:animEffect>
                                    <p:anim calcmode="lin" valueType="num">
                                      <p:cBhvr>
                                        <p:cTn id="47" dur="1000" fill="hold"/>
                                        <p:tgtEl>
                                          <p:spTgt spid="21"/>
                                        </p:tgtEl>
                                        <p:attrNameLst>
                                          <p:attrName>ppt_x</p:attrName>
                                        </p:attrNameLst>
                                      </p:cBhvr>
                                      <p:tavLst>
                                        <p:tav tm="0">
                                          <p:val>
                                            <p:strVal val="#ppt_x"/>
                                          </p:val>
                                        </p:tav>
                                        <p:tav tm="100000">
                                          <p:val>
                                            <p:strVal val="#ppt_x"/>
                                          </p:val>
                                        </p:tav>
                                      </p:tavLst>
                                    </p:anim>
                                    <p:anim calcmode="lin" valueType="num">
                                      <p:cBhvr>
                                        <p:cTn id="4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animBg="1"/>
      <p:bldP spid="26" grpId="0" animBg="1"/>
      <p:bldP spid="27" grpId="0" animBg="1"/>
      <p:bldP spid="28" grpId="0"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55355" y="1969363"/>
            <a:ext cx="5503500" cy="4057694"/>
            <a:chOff x="853757" y="1600200"/>
            <a:chExt cx="5787656" cy="4267200"/>
          </a:xfrm>
        </p:grpSpPr>
        <p:sp>
          <p:nvSpPr>
            <p:cNvPr id="8" name="Rectangle 10"/>
            <p:cNvSpPr/>
            <p:nvPr/>
          </p:nvSpPr>
          <p:spPr>
            <a:xfrm>
              <a:off x="853757" y="1600200"/>
              <a:ext cx="5787656" cy="4267200"/>
            </a:xfrm>
            <a:prstGeom prst="rect">
              <a:avLst/>
            </a:prstGeom>
            <a:blipFill dpi="0" rotWithShape="1">
              <a:blip r:embed="rId3">
                <a:extLst>
                  <a:ext uri="{28A0092B-C50C-407E-A947-70E740481C1C}">
                    <a14:useLocalDpi xmlns:a14="http://schemas.microsoft.com/office/drawing/2010/main" val="0"/>
                  </a:ext>
                </a:extLst>
              </a:blip>
              <a:srcRect/>
              <a:stretch>
                <a:fillRect t="-862" b="-862"/>
              </a:stretch>
            </a:blip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9" name="Rectangle 22"/>
            <p:cNvSpPr/>
            <p:nvPr/>
          </p:nvSpPr>
          <p:spPr>
            <a:xfrm>
              <a:off x="853757" y="2224977"/>
              <a:ext cx="5787656" cy="1499191"/>
            </a:xfrm>
            <a:prstGeom prst="rect">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 name="TextBox 76"/>
            <p:cNvSpPr txBox="1"/>
            <p:nvPr/>
          </p:nvSpPr>
          <p:spPr>
            <a:xfrm>
              <a:off x="1077922" y="2447073"/>
              <a:ext cx="2413622" cy="420768"/>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北京光纤集团项目</a:t>
              </a:r>
            </a:p>
          </p:txBody>
        </p:sp>
        <p:sp>
          <p:nvSpPr>
            <p:cNvPr id="11" name="文本框 10"/>
            <p:cNvSpPr txBox="1"/>
            <p:nvPr/>
          </p:nvSpPr>
          <p:spPr>
            <a:xfrm>
              <a:off x="1077923" y="2858148"/>
              <a:ext cx="5331995" cy="602021"/>
            </a:xfrm>
            <a:prstGeom prst="rect">
              <a:avLst/>
            </a:prstGeom>
            <a:noFill/>
            <a:effectLst/>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7330634" y="1892828"/>
            <a:ext cx="3986711" cy="1307689"/>
            <a:chOff x="7229036" y="1849286"/>
            <a:chExt cx="3986711" cy="1307689"/>
          </a:xfrm>
        </p:grpSpPr>
        <p:sp>
          <p:nvSpPr>
            <p:cNvPr id="12" name="文本框 11"/>
            <p:cNvSpPr txBox="1"/>
            <p:nvPr/>
          </p:nvSpPr>
          <p:spPr>
            <a:xfrm>
              <a:off x="7229036" y="2344445"/>
              <a:ext cx="3986711"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76"/>
            <p:cNvSpPr txBox="1"/>
            <p:nvPr/>
          </p:nvSpPr>
          <p:spPr>
            <a:xfrm>
              <a:off x="7317496" y="1849286"/>
              <a:ext cx="1449133" cy="400110"/>
            </a:xfrm>
            <a:prstGeom prst="rect">
              <a:avLst/>
            </a:prstGeom>
            <a:solidFill>
              <a:schemeClr val="bg1"/>
            </a:solidFill>
            <a:ln>
              <a:noFill/>
            </a:ln>
            <a:effectLst>
              <a:outerShdw blurRad="190500" dist="38100" dir="2700000" algn="tl" rotWithShape="0">
                <a:prstClr val="black">
                  <a:alpha val="20000"/>
                </a:prstClr>
              </a:outerShdw>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项目类别</a:t>
              </a:r>
            </a:p>
          </p:txBody>
        </p:sp>
      </p:grpSp>
      <p:grpSp>
        <p:nvGrpSpPr>
          <p:cNvPr id="5" name="组合 4"/>
          <p:cNvGrpSpPr/>
          <p:nvPr/>
        </p:nvGrpSpPr>
        <p:grpSpPr>
          <a:xfrm>
            <a:off x="7330634" y="3350754"/>
            <a:ext cx="3986711" cy="1307689"/>
            <a:chOff x="7229036" y="3410700"/>
            <a:chExt cx="3986711" cy="1307689"/>
          </a:xfrm>
        </p:grpSpPr>
        <p:sp>
          <p:nvSpPr>
            <p:cNvPr id="14" name="文本框 13"/>
            <p:cNvSpPr txBox="1"/>
            <p:nvPr/>
          </p:nvSpPr>
          <p:spPr>
            <a:xfrm>
              <a:off x="7229036" y="3905859"/>
              <a:ext cx="3986711"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Box 76"/>
            <p:cNvSpPr txBox="1"/>
            <p:nvPr/>
          </p:nvSpPr>
          <p:spPr>
            <a:xfrm>
              <a:off x="7317496" y="3410700"/>
              <a:ext cx="1449133" cy="400110"/>
            </a:xfrm>
            <a:prstGeom prst="rect">
              <a:avLst/>
            </a:prstGeom>
            <a:solidFill>
              <a:schemeClr val="bg1"/>
            </a:solidFill>
            <a:ln>
              <a:noFill/>
            </a:ln>
            <a:effectLst>
              <a:outerShdw blurRad="190500" dist="38100" dir="2700000" algn="tl" rotWithShape="0">
                <a:prstClr val="black">
                  <a:alpha val="20000"/>
                </a:prstClr>
              </a:outerShdw>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项目性质</a:t>
              </a:r>
            </a:p>
          </p:txBody>
        </p:sp>
      </p:grpSp>
      <p:grpSp>
        <p:nvGrpSpPr>
          <p:cNvPr id="18" name="组合 17"/>
          <p:cNvGrpSpPr/>
          <p:nvPr/>
        </p:nvGrpSpPr>
        <p:grpSpPr>
          <a:xfrm>
            <a:off x="7330634" y="4808680"/>
            <a:ext cx="3986711" cy="1307689"/>
            <a:chOff x="7229036" y="4765138"/>
            <a:chExt cx="3986711" cy="1307689"/>
          </a:xfrm>
        </p:grpSpPr>
        <p:sp>
          <p:nvSpPr>
            <p:cNvPr id="16" name="文本框 15"/>
            <p:cNvSpPr txBox="1"/>
            <p:nvPr/>
          </p:nvSpPr>
          <p:spPr>
            <a:xfrm>
              <a:off x="7229036" y="5260297"/>
              <a:ext cx="3986711"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TextBox 76"/>
            <p:cNvSpPr txBox="1"/>
            <p:nvPr/>
          </p:nvSpPr>
          <p:spPr>
            <a:xfrm>
              <a:off x="7317496" y="4765138"/>
              <a:ext cx="1449133" cy="400110"/>
            </a:xfrm>
            <a:prstGeom prst="rect">
              <a:avLst/>
            </a:prstGeom>
            <a:solidFill>
              <a:schemeClr val="bg1"/>
            </a:solidFill>
            <a:ln>
              <a:noFill/>
            </a:ln>
            <a:effectLst>
              <a:outerShdw blurRad="190500" dist="38100" dir="2700000" algn="tl" rotWithShape="0">
                <a:prstClr val="black">
                  <a:alpha val="20000"/>
                </a:prstClr>
              </a:outerShdw>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项目服务</a:t>
              </a:r>
            </a:p>
          </p:txBody>
        </p:sp>
      </p:grpSp>
      <p:sp>
        <p:nvSpPr>
          <p:cNvPr id="2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重点项目概述</a:t>
            </a:r>
          </a:p>
        </p:txBody>
      </p:sp>
      <p:sp>
        <p:nvSpPr>
          <p:cNvPr id="24" name="椭圆 2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5" name="椭圆 2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0-#ppt_w/2"/>
                                          </p:val>
                                        </p:tav>
                                        <p:tav tm="100000">
                                          <p:val>
                                            <p:strVal val="#ppt_x"/>
                                          </p:val>
                                        </p:tav>
                                      </p:tavLst>
                                    </p:anim>
                                    <p:anim calcmode="lin" valueType="num">
                                      <p:cBhvr additive="base">
                                        <p:cTn id="20" dur="500" fill="hold"/>
                                        <p:tgtEl>
                                          <p:spTgt spid="2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500"/>
                                        <p:tgtEl>
                                          <p:spTgt spid="2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500"/>
                                        <p:tgtEl>
                                          <p:spTgt spid="22"/>
                                        </p:tgtEl>
                                      </p:cBhvr>
                                    </p:animEffect>
                                  </p:childTnLst>
                                </p:cTn>
                              </p:par>
                            </p:childTnLst>
                          </p:cTn>
                        </p:par>
                        <p:par>
                          <p:cTn id="31" fill="hold">
                            <p:stCondLst>
                              <p:cond delay="1000"/>
                            </p:stCondLst>
                            <p:childTnLst>
                              <p:par>
                                <p:cTn id="32" presetID="14" presetClass="entr" presetSubtype="10"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randombar(horizontal)">
                                      <p:cBhvr>
                                        <p:cTn id="34" dur="500"/>
                                        <p:tgtEl>
                                          <p:spTgt spid="2"/>
                                        </p:tgtEl>
                                      </p:cBhvr>
                                    </p:animEffect>
                                  </p:childTnLst>
                                </p:cTn>
                              </p:par>
                            </p:childTnLst>
                          </p:cTn>
                        </p:par>
                        <p:par>
                          <p:cTn id="35" fill="hold">
                            <p:stCondLst>
                              <p:cond delay="1500"/>
                            </p:stCondLst>
                            <p:childTnLst>
                              <p:par>
                                <p:cTn id="36" presetID="2" presetClass="entr" presetSubtype="2"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1+#ppt_w/2"/>
                                          </p:val>
                                        </p:tav>
                                        <p:tav tm="100000">
                                          <p:val>
                                            <p:strVal val="#ppt_x"/>
                                          </p:val>
                                        </p:tav>
                                      </p:tavLst>
                                    </p:anim>
                                    <p:anim calcmode="lin" valueType="num">
                                      <p:cBhvr additive="base">
                                        <p:cTn id="39" dur="500" fill="hold"/>
                                        <p:tgtEl>
                                          <p:spTgt spid="3"/>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25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1+#ppt_w/2"/>
                                          </p:val>
                                        </p:tav>
                                        <p:tav tm="100000">
                                          <p:val>
                                            <p:strVal val="#ppt_x"/>
                                          </p:val>
                                        </p:tav>
                                      </p:tavLst>
                                    </p:anim>
                                    <p:anim calcmode="lin" valueType="num">
                                      <p:cBhvr additive="base">
                                        <p:cTn id="43" dur="5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50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1+#ppt_w/2"/>
                                          </p:val>
                                        </p:tav>
                                        <p:tav tm="100000">
                                          <p:val>
                                            <p:strVal val="#ppt_x"/>
                                          </p:val>
                                        </p:tav>
                                      </p:tavLst>
                                    </p:anim>
                                    <p:anim calcmode="lin" valueType="num">
                                      <p:cBhvr additive="base">
                                        <p:cTn id="47"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25" grpId="0" animBg="1"/>
      <p:bldP spid="26" grpId="0" animBg="1"/>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939033" y="2107211"/>
            <a:ext cx="4040282" cy="4144489"/>
            <a:chOff x="6822917" y="1686296"/>
            <a:chExt cx="4040282" cy="4144489"/>
          </a:xfrm>
        </p:grpSpPr>
        <p:sp>
          <p:nvSpPr>
            <p:cNvPr id="15" name="矩形 14"/>
            <p:cNvSpPr/>
            <p:nvPr/>
          </p:nvSpPr>
          <p:spPr>
            <a:xfrm>
              <a:off x="6822917" y="1686296"/>
              <a:ext cx="4040282" cy="4144489"/>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6" name="文本框 15"/>
            <p:cNvSpPr txBox="1"/>
            <p:nvPr/>
          </p:nvSpPr>
          <p:spPr>
            <a:xfrm>
              <a:off x="7174093" y="2411490"/>
              <a:ext cx="3418697" cy="15327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sp>
          <p:nvSpPr>
            <p:cNvPr id="17" name="TextBox 76"/>
            <p:cNvSpPr txBox="1"/>
            <p:nvPr/>
          </p:nvSpPr>
          <p:spPr>
            <a:xfrm>
              <a:off x="7174094" y="1969460"/>
              <a:ext cx="1210588" cy="40011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项目收益</a:t>
              </a:r>
            </a:p>
          </p:txBody>
        </p:sp>
        <p:sp>
          <p:nvSpPr>
            <p:cNvPr id="18" name="矩形 17"/>
            <p:cNvSpPr/>
            <p:nvPr/>
          </p:nvSpPr>
          <p:spPr>
            <a:xfrm>
              <a:off x="6822917" y="4286992"/>
              <a:ext cx="4040282" cy="1306286"/>
            </a:xfrm>
            <a:prstGeom prst="rect">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KSO_Shape"/>
            <p:cNvSpPr/>
            <p:nvPr/>
          </p:nvSpPr>
          <p:spPr bwMode="auto">
            <a:xfrm>
              <a:off x="7363352" y="4412008"/>
              <a:ext cx="1056253" cy="1056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p:spPr>
          <p:style>
            <a:lnRef idx="2">
              <a:schemeClr val="accent2"/>
            </a:lnRef>
            <a:fillRef idx="1">
              <a:schemeClr val="lt1"/>
            </a:fillRef>
            <a:effectRef idx="0">
              <a:schemeClr val="accent2"/>
            </a:effectRef>
            <a:fontRef idx="minor">
              <a:schemeClr val="dk1"/>
            </a:fontRef>
          </p:style>
          <p:txBody>
            <a:bodyPr anchor="ctr">
              <a:scene3d>
                <a:camera prst="orthographicFront"/>
                <a:lightRig rig="threePt" dir="t"/>
              </a:scene3d>
              <a:sp3d>
                <a:contourClr>
                  <a:srgbClr val="FFFFFF"/>
                </a:contourClr>
              </a:sp3d>
            </a:bodyPr>
            <a:lstStyle/>
            <a:p>
              <a:pPr algn="ctr">
                <a:defRPr/>
              </a:pPr>
              <a:endParaRPr lang="zh-CN" altLang="en-US">
                <a:solidFill>
                  <a:schemeClr val="tx1">
                    <a:lumMod val="75000"/>
                    <a:lumOff val="25000"/>
                  </a:schemeClr>
                </a:solidFill>
              </a:endParaRPr>
            </a:p>
          </p:txBody>
        </p:sp>
        <p:sp>
          <p:nvSpPr>
            <p:cNvPr id="20" name="TextBox 76"/>
            <p:cNvSpPr txBox="1"/>
            <p:nvPr/>
          </p:nvSpPr>
          <p:spPr>
            <a:xfrm>
              <a:off x="8843058" y="4586191"/>
              <a:ext cx="1244251" cy="707886"/>
            </a:xfrm>
            <a:prstGeom prst="rect">
              <a:avLst/>
            </a:prstGeom>
            <a:noFill/>
          </p:spPr>
          <p:txBody>
            <a:bodyPr wrap="none" rtlCol="0">
              <a:spAutoFit/>
            </a:bodyPr>
            <a:lstStyle/>
            <a:p>
              <a:r>
                <a:rPr lang="en-US" altLang="zh-CN" sz="4000" dirty="0">
                  <a:solidFill>
                    <a:schemeClr val="bg1"/>
                  </a:solidFill>
                  <a:latin typeface="微软雅黑" panose="020B0503020204020204" pitchFamily="34" charset="-122"/>
                  <a:ea typeface="微软雅黑" panose="020B0503020204020204" pitchFamily="34" charset="-122"/>
                </a:rPr>
                <a:t>99%</a:t>
              </a:r>
              <a:endParaRPr lang="zh-CN" altLang="en-US" sz="4000" dirty="0">
                <a:solidFill>
                  <a:schemeClr val="bg1"/>
                </a:solidFill>
                <a:latin typeface="微软雅黑" panose="020B0503020204020204" pitchFamily="34" charset="-122"/>
                <a:ea typeface="微软雅黑" panose="020B0503020204020204" pitchFamily="34" charset="-122"/>
              </a:endParaRPr>
            </a:p>
          </p:txBody>
        </p:sp>
      </p:grpSp>
      <p:sp>
        <p:nvSpPr>
          <p:cNvPr id="24" name="文本框 23"/>
          <p:cNvSpPr txBox="1"/>
          <p:nvPr/>
        </p:nvSpPr>
        <p:spPr>
          <a:xfrm>
            <a:off x="1284220" y="3821510"/>
            <a:ext cx="4350636" cy="2252924"/>
          </a:xfrm>
          <a:prstGeom prst="rect">
            <a:avLst/>
          </a:prstGeom>
          <a:noFill/>
        </p:spPr>
        <p:txBody>
          <a:bodyPr wrap="square" rtlCol="0">
            <a:spAutoFit/>
          </a:bodyPr>
          <a:lstStyle/>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请在此添加文字说明，请在此添加文字说明。请在此添加文字说明添加文字说明。请在此添加文字说明添加文字说明。请在此添加文字说明，请在此添加文字说明。请在此添加文字说明，请在此添加文字说明。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请在此添加文字说明，请在此添加文字说明。请在此添加文字说明，请在此添加文字说添加文字说明请在此添加文字说明添加文字说明在此添加文字说明明请在此添加文字说明，请在此添加文字说明。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TextBox 76"/>
          <p:cNvSpPr txBox="1"/>
          <p:nvPr/>
        </p:nvSpPr>
        <p:spPr>
          <a:xfrm>
            <a:off x="1545477" y="3217797"/>
            <a:ext cx="2366120" cy="461665"/>
          </a:xfrm>
          <a:prstGeom prst="rect">
            <a:avLst/>
          </a:prstGeom>
          <a:noFill/>
        </p:spPr>
        <p:txBody>
          <a:bodyPr wrap="square" rtlCol="0">
            <a:spAutoFit/>
          </a:body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重点项目概述</a:t>
            </a:r>
          </a:p>
        </p:txBody>
      </p:sp>
      <p:sp>
        <p:nvSpPr>
          <p:cNvPr id="26" name="TextBox 76"/>
          <p:cNvSpPr txBox="1"/>
          <p:nvPr/>
        </p:nvSpPr>
        <p:spPr>
          <a:xfrm>
            <a:off x="1545477" y="2156780"/>
            <a:ext cx="2366120" cy="584775"/>
          </a:xfrm>
          <a:prstGeom prst="rect">
            <a:avLst/>
          </a:prstGeom>
          <a:gradFill>
            <a:gsLst>
              <a:gs pos="0">
                <a:srgbClr val="6483B3"/>
              </a:gs>
              <a:gs pos="100000">
                <a:srgbClr val="334E6E"/>
              </a:gs>
            </a:gsLst>
            <a:lin ang="2700000" scaled="0"/>
          </a:gradFill>
          <a:ln w="15875">
            <a:noFill/>
          </a:ln>
          <a:effectLst>
            <a:outerShdw blurRad="190500" dist="38100" dir="2700000" algn="tl" rotWithShape="0">
              <a:prstClr val="black">
                <a:alpha val="20000"/>
              </a:prstClr>
            </a:outerShdw>
          </a:effectLst>
        </p:spPr>
        <p:txBody>
          <a:bodyPr wrap="squar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a:t>
            </a:r>
            <a:r>
              <a:rPr lang="zh-CN" altLang="en-US" sz="3200" dirty="0">
                <a:solidFill>
                  <a:schemeClr val="bg1"/>
                </a:solidFill>
                <a:latin typeface="微软雅黑" panose="020B0503020204020204" pitchFamily="34" charset="-122"/>
                <a:ea typeface="微软雅黑" panose="020B0503020204020204" pitchFamily="34" charset="-122"/>
              </a:rPr>
              <a:t>：</a:t>
            </a:r>
            <a:r>
              <a:rPr lang="en-US" altLang="zh-CN" sz="3200" dirty="0">
                <a:solidFill>
                  <a:schemeClr val="bg1"/>
                </a:solidFill>
                <a:latin typeface="微软雅黑" panose="020B0503020204020204" pitchFamily="34" charset="-122"/>
                <a:ea typeface="微软雅黑" panose="020B0503020204020204" pitchFamily="34" charset="-122"/>
              </a:rPr>
              <a:t>888,000</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重点项目概述</a:t>
            </a:r>
          </a:p>
        </p:txBody>
      </p:sp>
      <p:sp>
        <p:nvSpPr>
          <p:cNvPr id="23" name="椭圆 2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7" name="椭圆 26"/>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0-#ppt_w/2"/>
                                          </p:val>
                                        </p:tav>
                                        <p:tav tm="100000">
                                          <p:val>
                                            <p:strVal val="#ppt_x"/>
                                          </p:val>
                                        </p:tav>
                                      </p:tavLst>
                                    </p:anim>
                                    <p:anim calcmode="lin" valueType="num">
                                      <p:cBhvr additive="base">
                                        <p:cTn id="12" dur="500" fill="hold"/>
                                        <p:tgtEl>
                                          <p:spTgt spid="27"/>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0-#ppt_w/2"/>
                                          </p:val>
                                        </p:tav>
                                        <p:tav tm="100000">
                                          <p:val>
                                            <p:strVal val="#ppt_x"/>
                                          </p:val>
                                        </p:tav>
                                      </p:tavLst>
                                    </p:anim>
                                    <p:anim calcmode="lin" valueType="num">
                                      <p:cBhvr additive="base">
                                        <p:cTn id="16" dur="500" fill="hold"/>
                                        <p:tgtEl>
                                          <p:spTgt spid="28"/>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0-#ppt_w/2"/>
                                          </p:val>
                                        </p:tav>
                                        <p:tav tm="100000">
                                          <p:val>
                                            <p:strVal val="#ppt_x"/>
                                          </p:val>
                                        </p:tav>
                                      </p:tavLst>
                                    </p:anim>
                                    <p:anim calcmode="lin" valueType="num">
                                      <p:cBhvr additive="base">
                                        <p:cTn id="20" dur="500" fill="hold"/>
                                        <p:tgtEl>
                                          <p:spTgt spid="29"/>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0-#ppt_w/2"/>
                                          </p:val>
                                        </p:tav>
                                        <p:tav tm="100000">
                                          <p:val>
                                            <p:strVal val="#ppt_x"/>
                                          </p:val>
                                        </p:tav>
                                      </p:tavLst>
                                    </p:anim>
                                    <p:anim calcmode="lin" valueType="num">
                                      <p:cBhvr additive="base">
                                        <p:cTn id="24" dur="500" fill="hold"/>
                                        <p:tgtEl>
                                          <p:spTgt spid="30"/>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par>
                          <p:cTn id="31" fill="hold">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childTnLst>
                          </p:cTn>
                        </p:par>
                        <p:par>
                          <p:cTn id="36" fill="hold">
                            <p:stCondLst>
                              <p:cond delay="1500"/>
                            </p:stCondLst>
                            <p:childTnLst>
                              <p:par>
                                <p:cTn id="37" presetID="2" presetClass="entr" presetSubtype="4"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childTnLst>
                          </p:cTn>
                        </p:par>
                        <p:par>
                          <p:cTn id="41" fill="hold">
                            <p:stCondLst>
                              <p:cond delay="2000"/>
                            </p:stCondLst>
                            <p:childTnLst>
                              <p:par>
                                <p:cTn id="42" presetID="42" presetClass="entr" presetSubtype="0"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1000"/>
                                        <p:tgtEl>
                                          <p:spTgt spid="24"/>
                                        </p:tgtEl>
                                      </p:cBhvr>
                                    </p:animEffect>
                                    <p:anim calcmode="lin" valueType="num">
                                      <p:cBhvr>
                                        <p:cTn id="45" dur="1000" fill="hold"/>
                                        <p:tgtEl>
                                          <p:spTgt spid="24"/>
                                        </p:tgtEl>
                                        <p:attrNameLst>
                                          <p:attrName>ppt_x</p:attrName>
                                        </p:attrNameLst>
                                      </p:cBhvr>
                                      <p:tavLst>
                                        <p:tav tm="0">
                                          <p:val>
                                            <p:strVal val="#ppt_x"/>
                                          </p:val>
                                        </p:tav>
                                        <p:tav tm="100000">
                                          <p:val>
                                            <p:strVal val="#ppt_x"/>
                                          </p:val>
                                        </p:tav>
                                      </p:tavLst>
                                    </p:anim>
                                    <p:anim calcmode="lin" valueType="num">
                                      <p:cBhvr>
                                        <p:cTn id="46" dur="1000" fill="hold"/>
                                        <p:tgtEl>
                                          <p:spTgt spid="24"/>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 presetClass="entr" presetSubtype="2" fill="hold" nodeType="after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additive="base">
                                        <p:cTn id="50" dur="500" fill="hold"/>
                                        <p:tgtEl>
                                          <p:spTgt spid="2"/>
                                        </p:tgtEl>
                                        <p:attrNameLst>
                                          <p:attrName>ppt_x</p:attrName>
                                        </p:attrNameLst>
                                      </p:cBhvr>
                                      <p:tavLst>
                                        <p:tav tm="0">
                                          <p:val>
                                            <p:strVal val="1+#ppt_w/2"/>
                                          </p:val>
                                        </p:tav>
                                        <p:tav tm="100000">
                                          <p:val>
                                            <p:strVal val="#ppt_x"/>
                                          </p:val>
                                        </p:tav>
                                      </p:tavLst>
                                    </p:anim>
                                    <p:anim calcmode="lin" valueType="num">
                                      <p:cBhvr additive="base">
                                        <p:cTn id="5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animBg="1"/>
      <p:bldP spid="21" grpId="0"/>
      <p:bldP spid="22" grpId="0"/>
      <p:bldP spid="23" grpId="0" animBg="1"/>
      <p:bldP spid="27" grpId="0" animBg="1"/>
      <p:bldP spid="28" grpId="0" animBg="1"/>
      <p:bldP spid="29" grpId="0" animBg="1"/>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 name="TextBox 76"/>
          <p:cNvSpPr txBox="1"/>
          <p:nvPr/>
        </p:nvSpPr>
        <p:spPr>
          <a:xfrm>
            <a:off x="1689046" y="521598"/>
            <a:ext cx="198002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企业大事件</a:t>
            </a:r>
          </a:p>
        </p:txBody>
      </p:sp>
      <p:sp>
        <p:nvSpPr>
          <p:cNvPr id="4" name="椭圆 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5" name="椭圆 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215691" y="2053311"/>
            <a:ext cx="2786157" cy="1711545"/>
          </a:xfrm>
          <a:prstGeom prst="rect">
            <a:avLst/>
          </a:prstGeom>
          <a:blipFill dpi="0" rotWithShape="1">
            <a:blip r:embed="rId3" cstate="print">
              <a:extLst>
                <a:ext uri="{28A0092B-C50C-407E-A947-70E740481C1C}">
                  <a14:useLocalDpi xmlns:a14="http://schemas.microsoft.com/office/drawing/2010/main" val="0"/>
                </a:ext>
              </a:extLst>
            </a:blip>
            <a:srcRect/>
            <a:stretch>
              <a:fillRect t="-11919" b="-11919"/>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647306" y="2053311"/>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7</a:t>
            </a:r>
            <a:r>
              <a:rPr lang="zh-CN" altLang="en-US" sz="1200" b="1" dirty="0">
                <a:latin typeface="微软雅黑" panose="020B0503020204020204" pitchFamily="34" charset="-122"/>
                <a:ea typeface="微软雅黑" panose="020B0503020204020204" pitchFamily="34" charset="-122"/>
              </a:rPr>
              <a:t>月</a:t>
            </a:r>
          </a:p>
        </p:txBody>
      </p:sp>
      <p:sp>
        <p:nvSpPr>
          <p:cNvPr id="12" name="TextBox 76"/>
          <p:cNvSpPr txBox="1"/>
          <p:nvPr/>
        </p:nvSpPr>
        <p:spPr>
          <a:xfrm>
            <a:off x="5894020" y="2000386"/>
            <a:ext cx="3067105"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今年企业大事件</a:t>
            </a:r>
          </a:p>
        </p:txBody>
      </p:sp>
      <p:sp>
        <p:nvSpPr>
          <p:cNvPr id="13" name="文本框 12"/>
          <p:cNvSpPr txBox="1"/>
          <p:nvPr/>
        </p:nvSpPr>
        <p:spPr>
          <a:xfrm>
            <a:off x="5908024" y="2424041"/>
            <a:ext cx="5010993" cy="1052596"/>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sp>
        <p:nvSpPr>
          <p:cNvPr id="14" name="矩形 13"/>
          <p:cNvSpPr/>
          <p:nvPr/>
        </p:nvSpPr>
        <p:spPr>
          <a:xfrm>
            <a:off x="7896189" y="4441827"/>
            <a:ext cx="2786157" cy="1711545"/>
          </a:xfrm>
          <a:prstGeom prst="rect">
            <a:avLst/>
          </a:prstGeom>
          <a:blipFill dpi="0" rotWithShape="1">
            <a:blip r:embed="rId4" cstate="print">
              <a:extLst>
                <a:ext uri="{28A0092B-C50C-407E-A947-70E740481C1C}">
                  <a14:useLocalDpi xmlns:a14="http://schemas.microsoft.com/office/drawing/2010/main" val="0"/>
                </a:ext>
              </a:extLst>
            </a:blip>
            <a:srcRect/>
            <a:stretch>
              <a:fillRect t="-4262" b="-4262"/>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575440" y="4441827"/>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8</a:t>
            </a:r>
            <a:r>
              <a:rPr lang="zh-CN" altLang="en-US" sz="1200" b="1" dirty="0">
                <a:latin typeface="微软雅黑" panose="020B0503020204020204" pitchFamily="34" charset="-122"/>
                <a:ea typeface="微软雅黑" panose="020B0503020204020204" pitchFamily="34" charset="-122"/>
              </a:rPr>
              <a:t>月</a:t>
            </a:r>
          </a:p>
        </p:txBody>
      </p:sp>
      <p:sp>
        <p:nvSpPr>
          <p:cNvPr id="16" name="TextBox 76"/>
          <p:cNvSpPr txBox="1"/>
          <p:nvPr/>
        </p:nvSpPr>
        <p:spPr>
          <a:xfrm>
            <a:off x="3057527" y="4388902"/>
            <a:ext cx="3067105"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公司发生的变化</a:t>
            </a:r>
          </a:p>
        </p:txBody>
      </p:sp>
      <p:sp>
        <p:nvSpPr>
          <p:cNvPr id="17" name="文本框 16"/>
          <p:cNvSpPr txBox="1"/>
          <p:nvPr/>
        </p:nvSpPr>
        <p:spPr>
          <a:xfrm>
            <a:off x="1120318" y="4812557"/>
            <a:ext cx="5010993" cy="1052596"/>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cxnSp>
        <p:nvCxnSpPr>
          <p:cNvPr id="19" name="直接连接符 18"/>
          <p:cNvCxnSpPr/>
          <p:nvPr/>
        </p:nvCxnSpPr>
        <p:spPr>
          <a:xfrm>
            <a:off x="1215691" y="4109419"/>
            <a:ext cx="9466655"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172732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par>
                          <p:cTn id="31" fill="hold">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childTnLst>
                          </p:cTn>
                        </p:par>
                        <p:par>
                          <p:cTn id="48" fill="hold">
                            <p:stCondLst>
                              <p:cond delay="1500"/>
                            </p:stCondLst>
                            <p:childTnLst>
                              <p:par>
                                <p:cTn id="49" presetID="16" presetClass="entr" presetSubtype="21"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arn(inVertical)">
                                      <p:cBhvr>
                                        <p:cTn id="51" dur="500"/>
                                        <p:tgtEl>
                                          <p:spTgt spid="19"/>
                                        </p:tgtEl>
                                      </p:cBhvr>
                                    </p:animEffect>
                                  </p:childTnLst>
                                </p:cTn>
                              </p:par>
                            </p:childTnLst>
                          </p:cTn>
                        </p:par>
                        <p:par>
                          <p:cTn id="52" fill="hold">
                            <p:stCondLst>
                              <p:cond delay="2000"/>
                            </p:stCondLst>
                            <p:childTnLst>
                              <p:par>
                                <p:cTn id="53" presetID="2" presetClass="entr" presetSubtype="4"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10" grpId="0" animBg="1"/>
      <p:bldP spid="11" grpId="0" animBg="1"/>
      <p:bldP spid="12" grpId="0"/>
      <p:bldP spid="13" grpId="0"/>
      <p:bldP spid="14" grpId="0" animBg="1"/>
      <p:bldP spid="15" grpId="0" animBg="1"/>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 name="TextBox 76"/>
          <p:cNvSpPr txBox="1"/>
          <p:nvPr/>
        </p:nvSpPr>
        <p:spPr>
          <a:xfrm>
            <a:off x="1689046" y="521598"/>
            <a:ext cx="198002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企业大事件</a:t>
            </a:r>
          </a:p>
        </p:txBody>
      </p:sp>
      <p:sp>
        <p:nvSpPr>
          <p:cNvPr id="4" name="椭圆 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5" name="椭圆 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215691" y="2053311"/>
            <a:ext cx="2786157" cy="1711545"/>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647306" y="2053311"/>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9</a:t>
            </a:r>
            <a:r>
              <a:rPr lang="zh-CN" altLang="en-US" sz="1200" b="1" dirty="0">
                <a:latin typeface="微软雅黑" panose="020B0503020204020204" pitchFamily="34" charset="-122"/>
                <a:ea typeface="微软雅黑" panose="020B0503020204020204" pitchFamily="34" charset="-122"/>
              </a:rPr>
              <a:t>月</a:t>
            </a:r>
          </a:p>
        </p:txBody>
      </p:sp>
      <p:sp>
        <p:nvSpPr>
          <p:cNvPr id="12" name="TextBox 76"/>
          <p:cNvSpPr txBox="1"/>
          <p:nvPr/>
        </p:nvSpPr>
        <p:spPr>
          <a:xfrm>
            <a:off x="5894020" y="2000386"/>
            <a:ext cx="3067105"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企业壮大的历史</a:t>
            </a:r>
          </a:p>
        </p:txBody>
      </p:sp>
      <p:sp>
        <p:nvSpPr>
          <p:cNvPr id="13" name="文本框 12"/>
          <p:cNvSpPr txBox="1"/>
          <p:nvPr/>
        </p:nvSpPr>
        <p:spPr>
          <a:xfrm>
            <a:off x="5908024" y="2424041"/>
            <a:ext cx="5010993" cy="1052596"/>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sp>
        <p:nvSpPr>
          <p:cNvPr id="14" name="矩形 13"/>
          <p:cNvSpPr/>
          <p:nvPr/>
        </p:nvSpPr>
        <p:spPr>
          <a:xfrm>
            <a:off x="7896189" y="4441827"/>
            <a:ext cx="2786157" cy="1711545"/>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575440" y="4441827"/>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10</a:t>
            </a:r>
            <a:r>
              <a:rPr lang="zh-CN" altLang="en-US" sz="1200" b="1" dirty="0">
                <a:latin typeface="微软雅黑" panose="020B0503020204020204" pitchFamily="34" charset="-122"/>
                <a:ea typeface="微软雅黑" panose="020B0503020204020204" pitchFamily="34" charset="-122"/>
              </a:rPr>
              <a:t>月</a:t>
            </a:r>
          </a:p>
        </p:txBody>
      </p:sp>
      <p:sp>
        <p:nvSpPr>
          <p:cNvPr id="16" name="TextBox 76"/>
          <p:cNvSpPr txBox="1"/>
          <p:nvPr/>
        </p:nvSpPr>
        <p:spPr>
          <a:xfrm>
            <a:off x="3057527" y="4388902"/>
            <a:ext cx="3067105"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公司感人的经历</a:t>
            </a:r>
          </a:p>
        </p:txBody>
      </p:sp>
      <p:sp>
        <p:nvSpPr>
          <p:cNvPr id="17" name="文本框 16"/>
          <p:cNvSpPr txBox="1"/>
          <p:nvPr/>
        </p:nvSpPr>
        <p:spPr>
          <a:xfrm>
            <a:off x="1120318" y="4812557"/>
            <a:ext cx="5010993" cy="1052596"/>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cxnSp>
        <p:nvCxnSpPr>
          <p:cNvPr id="19" name="直接连接符 18"/>
          <p:cNvCxnSpPr/>
          <p:nvPr/>
        </p:nvCxnSpPr>
        <p:spPr>
          <a:xfrm>
            <a:off x="1215691" y="4109419"/>
            <a:ext cx="9466655"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12609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par>
                          <p:cTn id="31" fill="hold">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childTnLst>
                          </p:cTn>
                        </p:par>
                        <p:par>
                          <p:cTn id="48" fill="hold">
                            <p:stCondLst>
                              <p:cond delay="1500"/>
                            </p:stCondLst>
                            <p:childTnLst>
                              <p:par>
                                <p:cTn id="49" presetID="16" presetClass="entr" presetSubtype="21"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arn(inVertical)">
                                      <p:cBhvr>
                                        <p:cTn id="51" dur="500"/>
                                        <p:tgtEl>
                                          <p:spTgt spid="19"/>
                                        </p:tgtEl>
                                      </p:cBhvr>
                                    </p:animEffect>
                                  </p:childTnLst>
                                </p:cTn>
                              </p:par>
                            </p:childTnLst>
                          </p:cTn>
                        </p:par>
                        <p:par>
                          <p:cTn id="52" fill="hold">
                            <p:stCondLst>
                              <p:cond delay="2000"/>
                            </p:stCondLst>
                            <p:childTnLst>
                              <p:par>
                                <p:cTn id="53" presetID="2" presetClass="entr" presetSubtype="4"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10" grpId="0" animBg="1"/>
      <p:bldP spid="11" grpId="0" animBg="1"/>
      <p:bldP spid="12" grpId="0"/>
      <p:bldP spid="13" grpId="0"/>
      <p:bldP spid="14" grpId="0" animBg="1"/>
      <p:bldP spid="15" grpId="0" animBg="1"/>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工作完成情况</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02</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157888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2165783" y="4368213"/>
            <a:ext cx="3892567" cy="1216882"/>
            <a:chOff x="1949077" y="4237583"/>
            <a:chExt cx="3892567" cy="1216882"/>
          </a:xfrm>
          <a:effectLst>
            <a:outerShdw blurRad="190500" dist="38100" dir="2700000" algn="tl" rotWithShape="0">
              <a:prstClr val="black">
                <a:alpha val="20000"/>
              </a:prstClr>
            </a:outerShdw>
          </a:effectLst>
        </p:grpSpPr>
        <p:sp>
          <p:nvSpPr>
            <p:cNvPr id="9" name="矩形 8"/>
            <p:cNvSpPr/>
            <p:nvPr/>
          </p:nvSpPr>
          <p:spPr>
            <a:xfrm>
              <a:off x="2382522" y="4237583"/>
              <a:ext cx="3459122" cy="1216882"/>
            </a:xfrm>
            <a:prstGeom prst="rect">
              <a:avLst/>
            </a:prstGeom>
            <a:solidFill>
              <a:srgbClr val="FFFFFF"/>
            </a:solidFill>
            <a:ln w="19050">
              <a:noFill/>
              <a:round/>
              <a:headEnd type="none"/>
              <a:tailEnd type="none" w="med" len="me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1" name="菱形 10"/>
            <p:cNvSpPr/>
            <p:nvPr/>
          </p:nvSpPr>
          <p:spPr>
            <a:xfrm>
              <a:off x="1949077" y="4411560"/>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C</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2" name="TextBox 76"/>
            <p:cNvSpPr txBox="1"/>
            <p:nvPr/>
          </p:nvSpPr>
          <p:spPr>
            <a:xfrm>
              <a:off x="2939956" y="4425856"/>
              <a:ext cx="1805524"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13" name="文本框 12"/>
            <p:cNvSpPr txBox="1"/>
            <p:nvPr/>
          </p:nvSpPr>
          <p:spPr>
            <a:xfrm>
              <a:off x="2939956" y="4743533"/>
              <a:ext cx="2798108" cy="57246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976734" y="2258198"/>
            <a:ext cx="3897123" cy="1216882"/>
            <a:chOff x="760028" y="2127568"/>
            <a:chExt cx="3897123" cy="1216882"/>
          </a:xfrm>
          <a:effectLst>
            <a:outerShdw blurRad="190500" dist="38100" dir="2700000" algn="tl" rotWithShape="0">
              <a:prstClr val="black">
                <a:alpha val="20000"/>
              </a:prstClr>
            </a:outerShdw>
          </a:effectLst>
        </p:grpSpPr>
        <p:sp>
          <p:nvSpPr>
            <p:cNvPr id="8" name="矩形 7"/>
            <p:cNvSpPr/>
            <p:nvPr/>
          </p:nvSpPr>
          <p:spPr>
            <a:xfrm>
              <a:off x="1198029" y="2127568"/>
              <a:ext cx="3459122" cy="1216882"/>
            </a:xfrm>
            <a:prstGeom prst="rect">
              <a:avLst/>
            </a:prstGeom>
            <a:solidFill>
              <a:srgbClr val="FFFFFF"/>
            </a:solidFill>
            <a:ln w="19050">
              <a:noFill/>
              <a:round/>
              <a:headEnd type="none" w="med" len="med"/>
              <a:tailEnd type="oval"/>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endParaRPr>
            </a:p>
          </p:txBody>
        </p:sp>
        <p:sp>
          <p:nvSpPr>
            <p:cNvPr id="10" name="菱形 9"/>
            <p:cNvSpPr/>
            <p:nvPr/>
          </p:nvSpPr>
          <p:spPr>
            <a:xfrm>
              <a:off x="760028" y="2294472"/>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A</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4" name="TextBox 76"/>
            <p:cNvSpPr txBox="1"/>
            <p:nvPr/>
          </p:nvSpPr>
          <p:spPr>
            <a:xfrm>
              <a:off x="1752321" y="2315841"/>
              <a:ext cx="180411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15" name="文本框 14"/>
            <p:cNvSpPr txBox="1"/>
            <p:nvPr/>
          </p:nvSpPr>
          <p:spPr>
            <a:xfrm>
              <a:off x="1752321" y="2633518"/>
              <a:ext cx="2798108" cy="57246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7545306" y="4368213"/>
            <a:ext cx="3892567" cy="1216882"/>
            <a:chOff x="7328600" y="4237583"/>
            <a:chExt cx="3892567" cy="1216882"/>
          </a:xfrm>
          <a:effectLst>
            <a:outerShdw blurRad="190500" dist="38100" dir="2700000" algn="tl" rotWithShape="0">
              <a:prstClr val="black">
                <a:alpha val="20000"/>
              </a:prstClr>
            </a:outerShdw>
          </a:effectLst>
        </p:grpSpPr>
        <p:sp>
          <p:nvSpPr>
            <p:cNvPr id="17" name="矩形 16"/>
            <p:cNvSpPr/>
            <p:nvPr/>
          </p:nvSpPr>
          <p:spPr>
            <a:xfrm>
              <a:off x="7762045" y="4237583"/>
              <a:ext cx="3459122" cy="1216882"/>
            </a:xfrm>
            <a:prstGeom prst="rect">
              <a:avLst/>
            </a:prstGeom>
            <a:solidFill>
              <a:srgbClr val="FFFFFF"/>
            </a:solidFill>
            <a:ln w="19050">
              <a:noFill/>
              <a:round/>
              <a:headEnd type="none"/>
              <a:tailEnd type="none" w="med" len="me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9" name="菱形 18"/>
            <p:cNvSpPr/>
            <p:nvPr/>
          </p:nvSpPr>
          <p:spPr>
            <a:xfrm>
              <a:off x="7328600" y="4411560"/>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D</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20" name="TextBox 76"/>
            <p:cNvSpPr txBox="1"/>
            <p:nvPr/>
          </p:nvSpPr>
          <p:spPr>
            <a:xfrm>
              <a:off x="8319478" y="4425856"/>
              <a:ext cx="1717195"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21" name="文本框 20"/>
            <p:cNvSpPr txBox="1"/>
            <p:nvPr/>
          </p:nvSpPr>
          <p:spPr>
            <a:xfrm>
              <a:off x="8319479" y="4743533"/>
              <a:ext cx="2798108" cy="57246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6356257" y="2258198"/>
            <a:ext cx="3897123" cy="1216882"/>
            <a:chOff x="6139551" y="2127568"/>
            <a:chExt cx="3897123" cy="1216882"/>
          </a:xfrm>
          <a:effectLst>
            <a:outerShdw blurRad="190500" dist="38100" dir="2700000" algn="tl" rotWithShape="0">
              <a:prstClr val="black">
                <a:alpha val="20000"/>
              </a:prstClr>
            </a:outerShdw>
          </a:effectLst>
        </p:grpSpPr>
        <p:sp>
          <p:nvSpPr>
            <p:cNvPr id="16" name="矩形 15"/>
            <p:cNvSpPr/>
            <p:nvPr/>
          </p:nvSpPr>
          <p:spPr>
            <a:xfrm>
              <a:off x="6577552" y="2127568"/>
              <a:ext cx="3459122" cy="1216882"/>
            </a:xfrm>
            <a:prstGeom prst="rect">
              <a:avLst/>
            </a:prstGeom>
            <a:solidFill>
              <a:srgbClr val="FFFFFF"/>
            </a:solidFill>
            <a:ln w="19050">
              <a:noFill/>
              <a:round/>
              <a:headEnd type="none" w="med" len="med"/>
              <a:tailEnd type="oval"/>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endParaRPr>
            </a:p>
          </p:txBody>
        </p:sp>
        <p:sp>
          <p:nvSpPr>
            <p:cNvPr id="18" name="菱形 17"/>
            <p:cNvSpPr/>
            <p:nvPr/>
          </p:nvSpPr>
          <p:spPr>
            <a:xfrm>
              <a:off x="6139551" y="2294472"/>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B</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22" name="TextBox 76"/>
            <p:cNvSpPr txBox="1"/>
            <p:nvPr/>
          </p:nvSpPr>
          <p:spPr>
            <a:xfrm>
              <a:off x="7131844" y="2315841"/>
              <a:ext cx="180411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23" name="文本框 22"/>
            <p:cNvSpPr txBox="1"/>
            <p:nvPr/>
          </p:nvSpPr>
          <p:spPr>
            <a:xfrm>
              <a:off x="7131844" y="2633518"/>
              <a:ext cx="2798108" cy="572464"/>
            </a:xfrm>
            <a:prstGeom prst="rect">
              <a:avLst/>
            </a:prstGeom>
            <a:noFill/>
            <a:ln>
              <a:noFill/>
            </a:ln>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9"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年度计划目标</a:t>
            </a:r>
          </a:p>
        </p:txBody>
      </p:sp>
      <p:sp>
        <p:nvSpPr>
          <p:cNvPr id="30" name="椭圆 2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31" name="椭圆 3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par>
                          <p:cTn id="31" fill="hold">
                            <p:stCondLst>
                              <p:cond delay="1000"/>
                            </p:stCondLst>
                            <p:childTnLst>
                              <p:par>
                                <p:cTn id="32" presetID="2" presetClass="entr" presetSubtype="2"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additive="base">
                                        <p:cTn id="34" dur="500" fill="hold"/>
                                        <p:tgtEl>
                                          <p:spTgt spid="2"/>
                                        </p:tgtEl>
                                        <p:attrNameLst>
                                          <p:attrName>ppt_x</p:attrName>
                                        </p:attrNameLst>
                                      </p:cBhvr>
                                      <p:tavLst>
                                        <p:tav tm="0">
                                          <p:val>
                                            <p:strVal val="1+#ppt_w/2"/>
                                          </p:val>
                                        </p:tav>
                                        <p:tav tm="100000">
                                          <p:val>
                                            <p:strVal val="#ppt_x"/>
                                          </p:val>
                                        </p:tav>
                                      </p:tavLst>
                                    </p:anim>
                                    <p:anim calcmode="lin" valueType="num">
                                      <p:cBhvr additive="base">
                                        <p:cTn id="35" dur="500" fill="hold"/>
                                        <p:tgtEl>
                                          <p:spTgt spid="2"/>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1+#ppt_w/2"/>
                                          </p:val>
                                        </p:tav>
                                        <p:tav tm="100000">
                                          <p:val>
                                            <p:strVal val="#ppt_x"/>
                                          </p:val>
                                        </p:tav>
                                      </p:tavLst>
                                    </p:anim>
                                    <p:anim calcmode="lin" valueType="num">
                                      <p:cBhvr additive="base">
                                        <p:cTn id="39" dur="500" fill="hold"/>
                                        <p:tgtEl>
                                          <p:spTgt spid="3"/>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1+#ppt_w/2"/>
                                          </p:val>
                                        </p:tav>
                                        <p:tav tm="100000">
                                          <p:val>
                                            <p:strVal val="#ppt_x"/>
                                          </p:val>
                                        </p:tav>
                                      </p:tavLst>
                                    </p:anim>
                                    <p:anim calcmode="lin" valueType="num">
                                      <p:cBhvr additive="base">
                                        <p:cTn id="43" dur="5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1+#ppt_w/2"/>
                                          </p:val>
                                        </p:tav>
                                        <p:tav tm="100000">
                                          <p:val>
                                            <p:strVal val="#ppt_x"/>
                                          </p:val>
                                        </p:tav>
                                      </p:tavLst>
                                    </p:anim>
                                    <p:anim calcmode="lin" valueType="num">
                                      <p:cBhvr additive="base">
                                        <p:cTn id="4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animBg="1"/>
      <p:bldP spid="31" grpId="0" animBg="1"/>
      <p:bldP spid="32" grpId="0" animBg="1"/>
      <p:bldP spid="33" grpId="0" animBg="1"/>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58733" y="3033860"/>
            <a:ext cx="2456915" cy="2499712"/>
            <a:chOff x="1225068" y="2801631"/>
            <a:chExt cx="2456915" cy="2499712"/>
          </a:xfrm>
        </p:grpSpPr>
        <p:sp>
          <p:nvSpPr>
            <p:cNvPr id="21" name="Teardrop 25"/>
            <p:cNvSpPr/>
            <p:nvPr/>
          </p:nvSpPr>
          <p:spPr>
            <a:xfrm rot="8100000">
              <a:off x="2152724" y="2801631"/>
              <a:ext cx="648873" cy="648873"/>
            </a:xfrm>
            <a:prstGeom prst="teardrop">
              <a:avLst>
                <a:gd name="adj" fmla="val 131619"/>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Freeform 63"/>
            <p:cNvSpPr>
              <a:spLocks noEditPoints="1"/>
            </p:cNvSpPr>
            <p:nvPr/>
          </p:nvSpPr>
          <p:spPr bwMode="auto">
            <a:xfrm>
              <a:off x="2322579" y="2993156"/>
              <a:ext cx="310124" cy="265823"/>
            </a:xfrm>
            <a:custGeom>
              <a:avLst/>
              <a:gdLst/>
              <a:ahLst/>
              <a:cxnLst>
                <a:cxn ang="0">
                  <a:pos x="15" y="2"/>
                </a:cxn>
                <a:cxn ang="0">
                  <a:pos x="0" y="4"/>
                </a:cxn>
                <a:cxn ang="0">
                  <a:pos x="0" y="62"/>
                </a:cxn>
                <a:cxn ang="0">
                  <a:pos x="9" y="71"/>
                </a:cxn>
                <a:cxn ang="0">
                  <a:pos x="53" y="45"/>
                </a:cxn>
                <a:cxn ang="0">
                  <a:pos x="58" y="31"/>
                </a:cxn>
                <a:cxn ang="0">
                  <a:pos x="307" y="11"/>
                </a:cxn>
                <a:cxn ang="0">
                  <a:pos x="95" y="11"/>
                </a:cxn>
                <a:cxn ang="0">
                  <a:pos x="85" y="27"/>
                </a:cxn>
                <a:cxn ang="0">
                  <a:pos x="85" y="51"/>
                </a:cxn>
                <a:cxn ang="0">
                  <a:pos x="102" y="62"/>
                </a:cxn>
                <a:cxn ang="0">
                  <a:pos x="314" y="60"/>
                </a:cxn>
                <a:cxn ang="0">
                  <a:pos x="323" y="43"/>
                </a:cxn>
                <a:cxn ang="0">
                  <a:pos x="323" y="20"/>
                </a:cxn>
                <a:cxn ang="0">
                  <a:pos x="307" y="11"/>
                </a:cxn>
                <a:cxn ang="0">
                  <a:pos x="53" y="147"/>
                </a:cxn>
                <a:cxn ang="0">
                  <a:pos x="60" y="138"/>
                </a:cxn>
                <a:cxn ang="0">
                  <a:pos x="15" y="112"/>
                </a:cxn>
                <a:cxn ang="0">
                  <a:pos x="4" y="111"/>
                </a:cxn>
                <a:cxn ang="0">
                  <a:pos x="0" y="163"/>
                </a:cxn>
                <a:cxn ang="0">
                  <a:pos x="4" y="172"/>
                </a:cxn>
                <a:cxn ang="0">
                  <a:pos x="15" y="172"/>
                </a:cxn>
                <a:cxn ang="0">
                  <a:pos x="102" y="112"/>
                </a:cxn>
                <a:cxn ang="0">
                  <a:pos x="85" y="123"/>
                </a:cxn>
                <a:cxn ang="0">
                  <a:pos x="85" y="147"/>
                </a:cxn>
                <a:cxn ang="0">
                  <a:pos x="95" y="163"/>
                </a:cxn>
                <a:cxn ang="0">
                  <a:pos x="307" y="163"/>
                </a:cxn>
                <a:cxn ang="0">
                  <a:pos x="323" y="154"/>
                </a:cxn>
                <a:cxn ang="0">
                  <a:pos x="323" y="129"/>
                </a:cxn>
                <a:cxn ang="0">
                  <a:pos x="314" y="114"/>
                </a:cxn>
                <a:cxn ang="0">
                  <a:pos x="53" y="232"/>
                </a:cxn>
                <a:cxn ang="0">
                  <a:pos x="9" y="205"/>
                </a:cxn>
                <a:cxn ang="0">
                  <a:pos x="0" y="214"/>
                </a:cxn>
                <a:cxn ang="0">
                  <a:pos x="0" y="272"/>
                </a:cxn>
                <a:cxn ang="0">
                  <a:pos x="15" y="274"/>
                </a:cxn>
                <a:cxn ang="0">
                  <a:pos x="58" y="245"/>
                </a:cxn>
                <a:cxn ang="0">
                  <a:pos x="53" y="232"/>
                </a:cxn>
                <a:cxn ang="0">
                  <a:pos x="102" y="214"/>
                </a:cxn>
                <a:cxn ang="0">
                  <a:pos x="91" y="219"/>
                </a:cxn>
                <a:cxn ang="0">
                  <a:pos x="85" y="248"/>
                </a:cxn>
                <a:cxn ang="0">
                  <a:pos x="91" y="261"/>
                </a:cxn>
                <a:cxn ang="0">
                  <a:pos x="307" y="266"/>
                </a:cxn>
                <a:cxn ang="0">
                  <a:pos x="319" y="261"/>
                </a:cxn>
                <a:cxn ang="0">
                  <a:pos x="323" y="232"/>
                </a:cxn>
                <a:cxn ang="0">
                  <a:pos x="319" y="219"/>
                </a:cxn>
                <a:cxn ang="0">
                  <a:pos x="307" y="214"/>
                </a:cxn>
              </a:cxnLst>
              <a:rect l="0" t="0" r="r" b="b"/>
              <a:pathLst>
                <a:path w="323" h="275">
                  <a:moveTo>
                    <a:pt x="53" y="27"/>
                  </a:moveTo>
                  <a:lnTo>
                    <a:pt x="15" y="2"/>
                  </a:lnTo>
                  <a:lnTo>
                    <a:pt x="15" y="2"/>
                  </a:lnTo>
                  <a:lnTo>
                    <a:pt x="9" y="0"/>
                  </a:lnTo>
                  <a:lnTo>
                    <a:pt x="4" y="0"/>
                  </a:lnTo>
                  <a:lnTo>
                    <a:pt x="0" y="4"/>
                  </a:lnTo>
                  <a:lnTo>
                    <a:pt x="0" y="11"/>
                  </a:lnTo>
                  <a:lnTo>
                    <a:pt x="0" y="62"/>
                  </a:lnTo>
                  <a:lnTo>
                    <a:pt x="0" y="62"/>
                  </a:lnTo>
                  <a:lnTo>
                    <a:pt x="0" y="67"/>
                  </a:lnTo>
                  <a:lnTo>
                    <a:pt x="4" y="71"/>
                  </a:lnTo>
                  <a:lnTo>
                    <a:pt x="9" y="71"/>
                  </a:lnTo>
                  <a:lnTo>
                    <a:pt x="15" y="69"/>
                  </a:lnTo>
                  <a:lnTo>
                    <a:pt x="53" y="45"/>
                  </a:lnTo>
                  <a:lnTo>
                    <a:pt x="53" y="45"/>
                  </a:lnTo>
                  <a:lnTo>
                    <a:pt x="58" y="40"/>
                  </a:lnTo>
                  <a:lnTo>
                    <a:pt x="60" y="36"/>
                  </a:lnTo>
                  <a:lnTo>
                    <a:pt x="58" y="31"/>
                  </a:lnTo>
                  <a:lnTo>
                    <a:pt x="53" y="27"/>
                  </a:lnTo>
                  <a:lnTo>
                    <a:pt x="53" y="27"/>
                  </a:lnTo>
                  <a:close/>
                  <a:moveTo>
                    <a:pt x="307" y="11"/>
                  </a:moveTo>
                  <a:lnTo>
                    <a:pt x="102" y="11"/>
                  </a:lnTo>
                  <a:lnTo>
                    <a:pt x="102" y="11"/>
                  </a:lnTo>
                  <a:lnTo>
                    <a:pt x="95" y="11"/>
                  </a:lnTo>
                  <a:lnTo>
                    <a:pt x="91" y="14"/>
                  </a:lnTo>
                  <a:lnTo>
                    <a:pt x="85" y="20"/>
                  </a:lnTo>
                  <a:lnTo>
                    <a:pt x="85" y="27"/>
                  </a:lnTo>
                  <a:lnTo>
                    <a:pt x="85" y="43"/>
                  </a:lnTo>
                  <a:lnTo>
                    <a:pt x="85" y="43"/>
                  </a:lnTo>
                  <a:lnTo>
                    <a:pt x="85" y="51"/>
                  </a:lnTo>
                  <a:lnTo>
                    <a:pt x="91" y="56"/>
                  </a:lnTo>
                  <a:lnTo>
                    <a:pt x="95" y="60"/>
                  </a:lnTo>
                  <a:lnTo>
                    <a:pt x="102" y="62"/>
                  </a:lnTo>
                  <a:lnTo>
                    <a:pt x="307" y="62"/>
                  </a:lnTo>
                  <a:lnTo>
                    <a:pt x="307" y="62"/>
                  </a:lnTo>
                  <a:lnTo>
                    <a:pt x="314" y="60"/>
                  </a:lnTo>
                  <a:lnTo>
                    <a:pt x="319" y="56"/>
                  </a:lnTo>
                  <a:lnTo>
                    <a:pt x="323" y="51"/>
                  </a:lnTo>
                  <a:lnTo>
                    <a:pt x="323" y="43"/>
                  </a:lnTo>
                  <a:lnTo>
                    <a:pt x="323" y="27"/>
                  </a:lnTo>
                  <a:lnTo>
                    <a:pt x="323" y="27"/>
                  </a:lnTo>
                  <a:lnTo>
                    <a:pt x="323" y="20"/>
                  </a:lnTo>
                  <a:lnTo>
                    <a:pt x="319" y="14"/>
                  </a:lnTo>
                  <a:lnTo>
                    <a:pt x="314" y="11"/>
                  </a:lnTo>
                  <a:lnTo>
                    <a:pt x="307" y="11"/>
                  </a:lnTo>
                  <a:lnTo>
                    <a:pt x="307" y="11"/>
                  </a:lnTo>
                  <a:close/>
                  <a:moveTo>
                    <a:pt x="15" y="172"/>
                  </a:moveTo>
                  <a:lnTo>
                    <a:pt x="53" y="147"/>
                  </a:lnTo>
                  <a:lnTo>
                    <a:pt x="53" y="147"/>
                  </a:lnTo>
                  <a:lnTo>
                    <a:pt x="58" y="143"/>
                  </a:lnTo>
                  <a:lnTo>
                    <a:pt x="60" y="138"/>
                  </a:lnTo>
                  <a:lnTo>
                    <a:pt x="58" y="134"/>
                  </a:lnTo>
                  <a:lnTo>
                    <a:pt x="53" y="130"/>
                  </a:lnTo>
                  <a:lnTo>
                    <a:pt x="15" y="112"/>
                  </a:lnTo>
                  <a:lnTo>
                    <a:pt x="15" y="112"/>
                  </a:lnTo>
                  <a:lnTo>
                    <a:pt x="9" y="111"/>
                  </a:lnTo>
                  <a:lnTo>
                    <a:pt x="4" y="111"/>
                  </a:lnTo>
                  <a:lnTo>
                    <a:pt x="0" y="114"/>
                  </a:lnTo>
                  <a:lnTo>
                    <a:pt x="0" y="121"/>
                  </a:lnTo>
                  <a:lnTo>
                    <a:pt x="0" y="163"/>
                  </a:lnTo>
                  <a:lnTo>
                    <a:pt x="0" y="163"/>
                  </a:lnTo>
                  <a:lnTo>
                    <a:pt x="0" y="170"/>
                  </a:lnTo>
                  <a:lnTo>
                    <a:pt x="4" y="172"/>
                  </a:lnTo>
                  <a:lnTo>
                    <a:pt x="9" y="174"/>
                  </a:lnTo>
                  <a:lnTo>
                    <a:pt x="15" y="172"/>
                  </a:lnTo>
                  <a:lnTo>
                    <a:pt x="15" y="172"/>
                  </a:lnTo>
                  <a:close/>
                  <a:moveTo>
                    <a:pt x="307" y="112"/>
                  </a:moveTo>
                  <a:lnTo>
                    <a:pt x="102" y="112"/>
                  </a:lnTo>
                  <a:lnTo>
                    <a:pt x="102" y="112"/>
                  </a:lnTo>
                  <a:lnTo>
                    <a:pt x="95" y="114"/>
                  </a:lnTo>
                  <a:lnTo>
                    <a:pt x="91" y="118"/>
                  </a:lnTo>
                  <a:lnTo>
                    <a:pt x="85" y="123"/>
                  </a:lnTo>
                  <a:lnTo>
                    <a:pt x="85" y="129"/>
                  </a:lnTo>
                  <a:lnTo>
                    <a:pt x="85" y="147"/>
                  </a:lnTo>
                  <a:lnTo>
                    <a:pt x="85" y="147"/>
                  </a:lnTo>
                  <a:lnTo>
                    <a:pt x="85" y="154"/>
                  </a:lnTo>
                  <a:lnTo>
                    <a:pt x="91" y="159"/>
                  </a:lnTo>
                  <a:lnTo>
                    <a:pt x="95" y="163"/>
                  </a:lnTo>
                  <a:lnTo>
                    <a:pt x="102" y="163"/>
                  </a:lnTo>
                  <a:lnTo>
                    <a:pt x="307" y="163"/>
                  </a:lnTo>
                  <a:lnTo>
                    <a:pt x="307" y="163"/>
                  </a:lnTo>
                  <a:lnTo>
                    <a:pt x="314" y="163"/>
                  </a:lnTo>
                  <a:lnTo>
                    <a:pt x="319" y="159"/>
                  </a:lnTo>
                  <a:lnTo>
                    <a:pt x="323" y="154"/>
                  </a:lnTo>
                  <a:lnTo>
                    <a:pt x="323" y="147"/>
                  </a:lnTo>
                  <a:lnTo>
                    <a:pt x="323" y="129"/>
                  </a:lnTo>
                  <a:lnTo>
                    <a:pt x="323" y="129"/>
                  </a:lnTo>
                  <a:lnTo>
                    <a:pt x="323" y="123"/>
                  </a:lnTo>
                  <a:lnTo>
                    <a:pt x="319" y="118"/>
                  </a:lnTo>
                  <a:lnTo>
                    <a:pt x="314" y="114"/>
                  </a:lnTo>
                  <a:lnTo>
                    <a:pt x="307" y="112"/>
                  </a:lnTo>
                  <a:lnTo>
                    <a:pt x="307" y="112"/>
                  </a:lnTo>
                  <a:close/>
                  <a:moveTo>
                    <a:pt x="53" y="232"/>
                  </a:moveTo>
                  <a:lnTo>
                    <a:pt x="15" y="207"/>
                  </a:lnTo>
                  <a:lnTo>
                    <a:pt x="15" y="207"/>
                  </a:lnTo>
                  <a:lnTo>
                    <a:pt x="9" y="205"/>
                  </a:lnTo>
                  <a:lnTo>
                    <a:pt x="4" y="205"/>
                  </a:lnTo>
                  <a:lnTo>
                    <a:pt x="0" y="208"/>
                  </a:lnTo>
                  <a:lnTo>
                    <a:pt x="0" y="214"/>
                  </a:lnTo>
                  <a:lnTo>
                    <a:pt x="0" y="266"/>
                  </a:lnTo>
                  <a:lnTo>
                    <a:pt x="0" y="266"/>
                  </a:lnTo>
                  <a:lnTo>
                    <a:pt x="0" y="272"/>
                  </a:lnTo>
                  <a:lnTo>
                    <a:pt x="4" y="275"/>
                  </a:lnTo>
                  <a:lnTo>
                    <a:pt x="9" y="275"/>
                  </a:lnTo>
                  <a:lnTo>
                    <a:pt x="15" y="274"/>
                  </a:lnTo>
                  <a:lnTo>
                    <a:pt x="53" y="250"/>
                  </a:lnTo>
                  <a:lnTo>
                    <a:pt x="53" y="250"/>
                  </a:lnTo>
                  <a:lnTo>
                    <a:pt x="58" y="245"/>
                  </a:lnTo>
                  <a:lnTo>
                    <a:pt x="60" y="241"/>
                  </a:lnTo>
                  <a:lnTo>
                    <a:pt x="58" y="236"/>
                  </a:lnTo>
                  <a:lnTo>
                    <a:pt x="53" y="232"/>
                  </a:lnTo>
                  <a:lnTo>
                    <a:pt x="53" y="232"/>
                  </a:lnTo>
                  <a:close/>
                  <a:moveTo>
                    <a:pt x="307" y="214"/>
                  </a:moveTo>
                  <a:lnTo>
                    <a:pt x="102" y="214"/>
                  </a:lnTo>
                  <a:lnTo>
                    <a:pt x="102" y="214"/>
                  </a:lnTo>
                  <a:lnTo>
                    <a:pt x="95" y="216"/>
                  </a:lnTo>
                  <a:lnTo>
                    <a:pt x="91" y="219"/>
                  </a:lnTo>
                  <a:lnTo>
                    <a:pt x="85" y="225"/>
                  </a:lnTo>
                  <a:lnTo>
                    <a:pt x="85" y="232"/>
                  </a:lnTo>
                  <a:lnTo>
                    <a:pt x="85" y="248"/>
                  </a:lnTo>
                  <a:lnTo>
                    <a:pt x="85" y="248"/>
                  </a:lnTo>
                  <a:lnTo>
                    <a:pt x="85" y="256"/>
                  </a:lnTo>
                  <a:lnTo>
                    <a:pt x="91" y="261"/>
                  </a:lnTo>
                  <a:lnTo>
                    <a:pt x="95" y="265"/>
                  </a:lnTo>
                  <a:lnTo>
                    <a:pt x="102" y="266"/>
                  </a:lnTo>
                  <a:lnTo>
                    <a:pt x="307" y="266"/>
                  </a:lnTo>
                  <a:lnTo>
                    <a:pt x="307" y="266"/>
                  </a:lnTo>
                  <a:lnTo>
                    <a:pt x="314" y="265"/>
                  </a:lnTo>
                  <a:lnTo>
                    <a:pt x="319" y="261"/>
                  </a:lnTo>
                  <a:lnTo>
                    <a:pt x="323" y="256"/>
                  </a:lnTo>
                  <a:lnTo>
                    <a:pt x="323" y="248"/>
                  </a:lnTo>
                  <a:lnTo>
                    <a:pt x="323" y="232"/>
                  </a:lnTo>
                  <a:lnTo>
                    <a:pt x="323" y="232"/>
                  </a:lnTo>
                  <a:lnTo>
                    <a:pt x="323" y="225"/>
                  </a:lnTo>
                  <a:lnTo>
                    <a:pt x="319" y="219"/>
                  </a:lnTo>
                  <a:lnTo>
                    <a:pt x="314" y="216"/>
                  </a:lnTo>
                  <a:lnTo>
                    <a:pt x="307" y="214"/>
                  </a:lnTo>
                  <a:lnTo>
                    <a:pt x="307" y="214"/>
                  </a:lnTo>
                  <a:close/>
                </a:path>
              </a:pathLst>
            </a:custGeom>
            <a:solidFill>
              <a:schemeClr val="bg1"/>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76"/>
            <p:cNvSpPr txBox="1"/>
            <p:nvPr/>
          </p:nvSpPr>
          <p:spPr>
            <a:xfrm>
              <a:off x="1782181" y="4083059"/>
              <a:ext cx="136742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2" name="文本框 31"/>
            <p:cNvSpPr txBox="1"/>
            <p:nvPr/>
          </p:nvSpPr>
          <p:spPr>
            <a:xfrm>
              <a:off x="1225068" y="4488813"/>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583926" y="2253787"/>
            <a:ext cx="2456915" cy="2499711"/>
            <a:chOff x="3636798" y="2021558"/>
            <a:chExt cx="2456915" cy="2499711"/>
          </a:xfrm>
        </p:grpSpPr>
        <p:sp>
          <p:nvSpPr>
            <p:cNvPr id="25" name="Teardrop 33"/>
            <p:cNvSpPr/>
            <p:nvPr/>
          </p:nvSpPr>
          <p:spPr>
            <a:xfrm rot="8100000">
              <a:off x="4535377" y="2021558"/>
              <a:ext cx="648873" cy="648873"/>
            </a:xfrm>
            <a:prstGeom prst="teardrop">
              <a:avLst>
                <a:gd name="adj" fmla="val 131619"/>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Freeform 103"/>
            <p:cNvSpPr/>
            <p:nvPr/>
          </p:nvSpPr>
          <p:spPr bwMode="auto">
            <a:xfrm>
              <a:off x="4723598" y="2216935"/>
              <a:ext cx="290867" cy="258119"/>
            </a:xfrm>
            <a:custGeom>
              <a:avLst/>
              <a:gdLst/>
              <a:ahLst/>
              <a:cxnLst>
                <a:cxn ang="0">
                  <a:pos x="300" y="79"/>
                </a:cxn>
                <a:cxn ang="0">
                  <a:pos x="220" y="1"/>
                </a:cxn>
                <a:cxn ang="0">
                  <a:pos x="220" y="1"/>
                </a:cxn>
                <a:cxn ang="0">
                  <a:pos x="218" y="0"/>
                </a:cxn>
                <a:cxn ang="0">
                  <a:pos x="218" y="0"/>
                </a:cxn>
                <a:cxn ang="0">
                  <a:pos x="216" y="3"/>
                </a:cxn>
                <a:cxn ang="0">
                  <a:pos x="216" y="47"/>
                </a:cxn>
                <a:cxn ang="0">
                  <a:pos x="216" y="47"/>
                </a:cxn>
                <a:cxn ang="0">
                  <a:pos x="200" y="49"/>
                </a:cxn>
                <a:cxn ang="0">
                  <a:pos x="185" y="50"/>
                </a:cxn>
                <a:cxn ang="0">
                  <a:pos x="155" y="56"/>
                </a:cxn>
                <a:cxn ang="0">
                  <a:pos x="127" y="67"/>
                </a:cxn>
                <a:cxn ang="0">
                  <a:pos x="102" y="81"/>
                </a:cxn>
                <a:cxn ang="0">
                  <a:pos x="102" y="81"/>
                </a:cxn>
                <a:cxn ang="0">
                  <a:pos x="87" y="90"/>
                </a:cxn>
                <a:cxn ang="0">
                  <a:pos x="75" y="101"/>
                </a:cxn>
                <a:cxn ang="0">
                  <a:pos x="62" y="114"/>
                </a:cxn>
                <a:cxn ang="0">
                  <a:pos x="49" y="127"/>
                </a:cxn>
                <a:cxn ang="0">
                  <a:pos x="49" y="127"/>
                </a:cxn>
                <a:cxn ang="0">
                  <a:pos x="39" y="141"/>
                </a:cxn>
                <a:cxn ang="0">
                  <a:pos x="29" y="157"/>
                </a:cxn>
                <a:cxn ang="0">
                  <a:pos x="20" y="172"/>
                </a:cxn>
                <a:cxn ang="0">
                  <a:pos x="15" y="190"/>
                </a:cxn>
                <a:cxn ang="0">
                  <a:pos x="10" y="206"/>
                </a:cxn>
                <a:cxn ang="0">
                  <a:pos x="4" y="224"/>
                </a:cxn>
                <a:cxn ang="0">
                  <a:pos x="2" y="244"/>
                </a:cxn>
                <a:cxn ang="0">
                  <a:pos x="0" y="263"/>
                </a:cxn>
                <a:cxn ang="0">
                  <a:pos x="0" y="263"/>
                </a:cxn>
                <a:cxn ang="0">
                  <a:pos x="2" y="266"/>
                </a:cxn>
                <a:cxn ang="0">
                  <a:pos x="4" y="266"/>
                </a:cxn>
                <a:cxn ang="0">
                  <a:pos x="64" y="266"/>
                </a:cxn>
                <a:cxn ang="0">
                  <a:pos x="64" y="266"/>
                </a:cxn>
                <a:cxn ang="0">
                  <a:pos x="66" y="266"/>
                </a:cxn>
                <a:cxn ang="0">
                  <a:pos x="66" y="266"/>
                </a:cxn>
                <a:cxn ang="0">
                  <a:pos x="66" y="263"/>
                </a:cxn>
                <a:cxn ang="0">
                  <a:pos x="66" y="263"/>
                </a:cxn>
                <a:cxn ang="0">
                  <a:pos x="68" y="250"/>
                </a:cxn>
                <a:cxn ang="0">
                  <a:pos x="69" y="237"/>
                </a:cxn>
                <a:cxn ang="0">
                  <a:pos x="71" y="223"/>
                </a:cxn>
                <a:cxn ang="0">
                  <a:pos x="77" y="212"/>
                </a:cxn>
                <a:cxn ang="0">
                  <a:pos x="80" y="199"/>
                </a:cxn>
                <a:cxn ang="0">
                  <a:pos x="87" y="188"/>
                </a:cxn>
                <a:cxn ang="0">
                  <a:pos x="102" y="166"/>
                </a:cxn>
                <a:cxn ang="0">
                  <a:pos x="102" y="166"/>
                </a:cxn>
                <a:cxn ang="0">
                  <a:pos x="113" y="154"/>
                </a:cxn>
                <a:cxn ang="0">
                  <a:pos x="126" y="145"/>
                </a:cxn>
                <a:cxn ang="0">
                  <a:pos x="138" y="134"/>
                </a:cxn>
                <a:cxn ang="0">
                  <a:pos x="153" y="127"/>
                </a:cxn>
                <a:cxn ang="0">
                  <a:pos x="153" y="127"/>
                </a:cxn>
                <a:cxn ang="0">
                  <a:pos x="167" y="121"/>
                </a:cxn>
                <a:cxn ang="0">
                  <a:pos x="184" y="116"/>
                </a:cxn>
                <a:cxn ang="0">
                  <a:pos x="198" y="114"/>
                </a:cxn>
                <a:cxn ang="0">
                  <a:pos x="216" y="112"/>
                </a:cxn>
                <a:cxn ang="0">
                  <a:pos x="216" y="161"/>
                </a:cxn>
                <a:cxn ang="0">
                  <a:pos x="216" y="161"/>
                </a:cxn>
                <a:cxn ang="0">
                  <a:pos x="218" y="165"/>
                </a:cxn>
                <a:cxn ang="0">
                  <a:pos x="218" y="165"/>
                </a:cxn>
                <a:cxn ang="0">
                  <a:pos x="220" y="165"/>
                </a:cxn>
                <a:cxn ang="0">
                  <a:pos x="300" y="85"/>
                </a:cxn>
                <a:cxn ang="0">
                  <a:pos x="300" y="85"/>
                </a:cxn>
                <a:cxn ang="0">
                  <a:pos x="301" y="83"/>
                </a:cxn>
                <a:cxn ang="0">
                  <a:pos x="300" y="79"/>
                </a:cxn>
                <a:cxn ang="0">
                  <a:pos x="300" y="79"/>
                </a:cxn>
              </a:cxnLst>
              <a:rect l="0" t="0" r="r" b="b"/>
              <a:pathLst>
                <a:path w="301" h="266">
                  <a:moveTo>
                    <a:pt x="300" y="79"/>
                  </a:moveTo>
                  <a:lnTo>
                    <a:pt x="220" y="1"/>
                  </a:lnTo>
                  <a:lnTo>
                    <a:pt x="220" y="1"/>
                  </a:lnTo>
                  <a:lnTo>
                    <a:pt x="218" y="0"/>
                  </a:lnTo>
                  <a:lnTo>
                    <a:pt x="218" y="0"/>
                  </a:lnTo>
                  <a:lnTo>
                    <a:pt x="216" y="3"/>
                  </a:lnTo>
                  <a:lnTo>
                    <a:pt x="216" y="47"/>
                  </a:lnTo>
                  <a:lnTo>
                    <a:pt x="216" y="47"/>
                  </a:lnTo>
                  <a:lnTo>
                    <a:pt x="200" y="49"/>
                  </a:lnTo>
                  <a:lnTo>
                    <a:pt x="185" y="50"/>
                  </a:lnTo>
                  <a:lnTo>
                    <a:pt x="155" y="56"/>
                  </a:lnTo>
                  <a:lnTo>
                    <a:pt x="127" y="67"/>
                  </a:lnTo>
                  <a:lnTo>
                    <a:pt x="102" y="81"/>
                  </a:lnTo>
                  <a:lnTo>
                    <a:pt x="102" y="81"/>
                  </a:lnTo>
                  <a:lnTo>
                    <a:pt x="87" y="90"/>
                  </a:lnTo>
                  <a:lnTo>
                    <a:pt x="75" y="101"/>
                  </a:lnTo>
                  <a:lnTo>
                    <a:pt x="62" y="114"/>
                  </a:lnTo>
                  <a:lnTo>
                    <a:pt x="49" y="127"/>
                  </a:lnTo>
                  <a:lnTo>
                    <a:pt x="49" y="127"/>
                  </a:lnTo>
                  <a:lnTo>
                    <a:pt x="39" y="141"/>
                  </a:lnTo>
                  <a:lnTo>
                    <a:pt x="29" y="157"/>
                  </a:lnTo>
                  <a:lnTo>
                    <a:pt x="20" y="172"/>
                  </a:lnTo>
                  <a:lnTo>
                    <a:pt x="15" y="190"/>
                  </a:lnTo>
                  <a:lnTo>
                    <a:pt x="10" y="206"/>
                  </a:lnTo>
                  <a:lnTo>
                    <a:pt x="4" y="224"/>
                  </a:lnTo>
                  <a:lnTo>
                    <a:pt x="2" y="244"/>
                  </a:lnTo>
                  <a:lnTo>
                    <a:pt x="0" y="263"/>
                  </a:lnTo>
                  <a:lnTo>
                    <a:pt x="0" y="263"/>
                  </a:lnTo>
                  <a:lnTo>
                    <a:pt x="2" y="266"/>
                  </a:lnTo>
                  <a:lnTo>
                    <a:pt x="4" y="266"/>
                  </a:lnTo>
                  <a:lnTo>
                    <a:pt x="64" y="266"/>
                  </a:lnTo>
                  <a:lnTo>
                    <a:pt x="64" y="266"/>
                  </a:lnTo>
                  <a:lnTo>
                    <a:pt x="66" y="266"/>
                  </a:lnTo>
                  <a:lnTo>
                    <a:pt x="66" y="266"/>
                  </a:lnTo>
                  <a:lnTo>
                    <a:pt x="66" y="263"/>
                  </a:lnTo>
                  <a:lnTo>
                    <a:pt x="66" y="263"/>
                  </a:lnTo>
                  <a:lnTo>
                    <a:pt x="68" y="250"/>
                  </a:lnTo>
                  <a:lnTo>
                    <a:pt x="69" y="237"/>
                  </a:lnTo>
                  <a:lnTo>
                    <a:pt x="71" y="223"/>
                  </a:lnTo>
                  <a:lnTo>
                    <a:pt x="77" y="212"/>
                  </a:lnTo>
                  <a:lnTo>
                    <a:pt x="80" y="199"/>
                  </a:lnTo>
                  <a:lnTo>
                    <a:pt x="87" y="188"/>
                  </a:lnTo>
                  <a:lnTo>
                    <a:pt x="102" y="166"/>
                  </a:lnTo>
                  <a:lnTo>
                    <a:pt x="102" y="166"/>
                  </a:lnTo>
                  <a:lnTo>
                    <a:pt x="113" y="154"/>
                  </a:lnTo>
                  <a:lnTo>
                    <a:pt x="126" y="145"/>
                  </a:lnTo>
                  <a:lnTo>
                    <a:pt x="138" y="134"/>
                  </a:lnTo>
                  <a:lnTo>
                    <a:pt x="153" y="127"/>
                  </a:lnTo>
                  <a:lnTo>
                    <a:pt x="153" y="127"/>
                  </a:lnTo>
                  <a:lnTo>
                    <a:pt x="167" y="121"/>
                  </a:lnTo>
                  <a:lnTo>
                    <a:pt x="184" y="116"/>
                  </a:lnTo>
                  <a:lnTo>
                    <a:pt x="198" y="114"/>
                  </a:lnTo>
                  <a:lnTo>
                    <a:pt x="216" y="112"/>
                  </a:lnTo>
                  <a:lnTo>
                    <a:pt x="216" y="161"/>
                  </a:lnTo>
                  <a:lnTo>
                    <a:pt x="216" y="161"/>
                  </a:lnTo>
                  <a:lnTo>
                    <a:pt x="218" y="165"/>
                  </a:lnTo>
                  <a:lnTo>
                    <a:pt x="218" y="165"/>
                  </a:lnTo>
                  <a:lnTo>
                    <a:pt x="220" y="165"/>
                  </a:lnTo>
                  <a:lnTo>
                    <a:pt x="300" y="85"/>
                  </a:lnTo>
                  <a:lnTo>
                    <a:pt x="300" y="85"/>
                  </a:lnTo>
                  <a:lnTo>
                    <a:pt x="301" y="83"/>
                  </a:lnTo>
                  <a:lnTo>
                    <a:pt x="300" y="79"/>
                  </a:lnTo>
                  <a:lnTo>
                    <a:pt x="300" y="79"/>
                  </a:lnTo>
                  <a:close/>
                </a:path>
              </a:pathLst>
            </a:custGeom>
            <a:solidFill>
              <a:srgbClr val="456288"/>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Box 76"/>
            <p:cNvSpPr txBox="1"/>
            <p:nvPr/>
          </p:nvSpPr>
          <p:spPr>
            <a:xfrm>
              <a:off x="4225298" y="3302985"/>
              <a:ext cx="1304646"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4" name="文本框 33"/>
            <p:cNvSpPr txBox="1"/>
            <p:nvPr/>
          </p:nvSpPr>
          <p:spPr>
            <a:xfrm>
              <a:off x="3636798" y="3708739"/>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109119" y="3033860"/>
            <a:ext cx="2456915" cy="2499712"/>
            <a:chOff x="6025989" y="2801631"/>
            <a:chExt cx="2456915" cy="2499712"/>
          </a:xfrm>
        </p:grpSpPr>
        <p:sp>
          <p:nvSpPr>
            <p:cNvPr id="23" name="Teardrop 37"/>
            <p:cNvSpPr/>
            <p:nvPr/>
          </p:nvSpPr>
          <p:spPr>
            <a:xfrm rot="8100000">
              <a:off x="6918030" y="2801631"/>
              <a:ext cx="648874" cy="648873"/>
            </a:xfrm>
            <a:prstGeom prst="teardrop">
              <a:avLst>
                <a:gd name="adj" fmla="val 131619"/>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100"/>
            <p:cNvSpPr/>
            <p:nvPr/>
          </p:nvSpPr>
          <p:spPr bwMode="auto">
            <a:xfrm>
              <a:off x="7060582" y="2971967"/>
              <a:ext cx="273530" cy="308201"/>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Box 76"/>
            <p:cNvSpPr txBox="1"/>
            <p:nvPr/>
          </p:nvSpPr>
          <p:spPr>
            <a:xfrm>
              <a:off x="6594309" y="4083059"/>
              <a:ext cx="1345006"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6" name="文本框 35"/>
            <p:cNvSpPr txBox="1"/>
            <p:nvPr/>
          </p:nvSpPr>
          <p:spPr>
            <a:xfrm>
              <a:off x="6025989" y="4488813"/>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8634311" y="2253786"/>
            <a:ext cx="2456915" cy="2499712"/>
            <a:chOff x="8392641" y="2021557"/>
            <a:chExt cx="2456915" cy="2499712"/>
          </a:xfrm>
        </p:grpSpPr>
        <p:sp>
          <p:nvSpPr>
            <p:cNvPr id="27" name="Teardrop 21"/>
            <p:cNvSpPr/>
            <p:nvPr/>
          </p:nvSpPr>
          <p:spPr>
            <a:xfrm rot="8100000">
              <a:off x="9300683" y="2021557"/>
              <a:ext cx="648873" cy="648873"/>
            </a:xfrm>
            <a:prstGeom prst="teardrop">
              <a:avLst>
                <a:gd name="adj" fmla="val 131619"/>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8" name="Group 58"/>
            <p:cNvGrpSpPr/>
            <p:nvPr/>
          </p:nvGrpSpPr>
          <p:grpSpPr>
            <a:xfrm>
              <a:off x="9471901" y="2151441"/>
              <a:ext cx="292790" cy="389104"/>
              <a:chOff x="8429652" y="3143254"/>
              <a:chExt cx="241300" cy="320675"/>
            </a:xfrm>
            <a:solidFill>
              <a:srgbClr val="323C50"/>
            </a:solidFill>
          </p:grpSpPr>
          <p:sp>
            <p:nvSpPr>
              <p:cNvPr id="29" name="Freeform 108"/>
              <p:cNvSpPr>
                <a:spLocks noEditPoints="1"/>
              </p:cNvSpPr>
              <p:nvPr/>
            </p:nvSpPr>
            <p:spPr bwMode="auto">
              <a:xfrm>
                <a:off x="8429652" y="3143254"/>
                <a:ext cx="241300" cy="320675"/>
              </a:xfrm>
              <a:custGeom>
                <a:avLst/>
                <a:gdLst/>
                <a:ahLst/>
                <a:cxnLst>
                  <a:cxn ang="0">
                    <a:pos x="136" y="2"/>
                  </a:cxn>
                  <a:cxn ang="0">
                    <a:pos x="92" y="13"/>
                  </a:cxn>
                  <a:cxn ang="0">
                    <a:pos x="56" y="35"/>
                  </a:cxn>
                  <a:cxn ang="0">
                    <a:pos x="25" y="67"/>
                  </a:cxn>
                  <a:cxn ang="0">
                    <a:pos x="7" y="107"/>
                  </a:cxn>
                  <a:cxn ang="0">
                    <a:pos x="0" y="153"/>
                  </a:cxn>
                  <a:cxn ang="0">
                    <a:pos x="5" y="187"/>
                  </a:cxn>
                  <a:cxn ang="0">
                    <a:pos x="25" y="236"/>
                  </a:cxn>
                  <a:cxn ang="0">
                    <a:pos x="63" y="274"/>
                  </a:cxn>
                  <a:cxn ang="0">
                    <a:pos x="69" y="278"/>
                  </a:cxn>
                  <a:cxn ang="0">
                    <a:pos x="76" y="301"/>
                  </a:cxn>
                  <a:cxn ang="0">
                    <a:pos x="76" y="354"/>
                  </a:cxn>
                  <a:cxn ang="0">
                    <a:pos x="83" y="372"/>
                  </a:cxn>
                  <a:cxn ang="0">
                    <a:pos x="140" y="401"/>
                  </a:cxn>
                  <a:cxn ang="0">
                    <a:pos x="150" y="405"/>
                  </a:cxn>
                  <a:cxn ang="0">
                    <a:pos x="214" y="376"/>
                  </a:cxn>
                  <a:cxn ang="0">
                    <a:pos x="225" y="367"/>
                  </a:cxn>
                  <a:cxn ang="0">
                    <a:pos x="228" y="303"/>
                  </a:cxn>
                  <a:cxn ang="0">
                    <a:pos x="230" y="289"/>
                  </a:cxn>
                  <a:cxn ang="0">
                    <a:pos x="243" y="270"/>
                  </a:cxn>
                  <a:cxn ang="0">
                    <a:pos x="261" y="256"/>
                  </a:cxn>
                  <a:cxn ang="0">
                    <a:pos x="288" y="216"/>
                  </a:cxn>
                  <a:cxn ang="0">
                    <a:pos x="301" y="169"/>
                  </a:cxn>
                  <a:cxn ang="0">
                    <a:pos x="301" y="136"/>
                  </a:cxn>
                  <a:cxn ang="0">
                    <a:pos x="290" y="93"/>
                  </a:cxn>
                  <a:cxn ang="0">
                    <a:pos x="268" y="57"/>
                  </a:cxn>
                  <a:cxn ang="0">
                    <a:pos x="236" y="28"/>
                  </a:cxn>
                  <a:cxn ang="0">
                    <a:pos x="196" y="8"/>
                  </a:cxn>
                  <a:cxn ang="0">
                    <a:pos x="150" y="0"/>
                  </a:cxn>
                  <a:cxn ang="0">
                    <a:pos x="100" y="354"/>
                  </a:cxn>
                  <a:cxn ang="0">
                    <a:pos x="203" y="303"/>
                  </a:cxn>
                  <a:cxn ang="0">
                    <a:pos x="100" y="303"/>
                  </a:cxn>
                  <a:cxn ang="0">
                    <a:pos x="203" y="303"/>
                  </a:cxn>
                  <a:cxn ang="0">
                    <a:pos x="230" y="249"/>
                  </a:cxn>
                  <a:cxn ang="0">
                    <a:pos x="210" y="270"/>
                  </a:cxn>
                  <a:cxn ang="0">
                    <a:pos x="96" y="278"/>
                  </a:cxn>
                  <a:cxn ang="0">
                    <a:pos x="85" y="260"/>
                  </a:cxn>
                  <a:cxn ang="0">
                    <a:pos x="67" y="245"/>
                  </a:cxn>
                  <a:cxn ang="0">
                    <a:pos x="40" y="211"/>
                  </a:cxn>
                  <a:cxn ang="0">
                    <a:pos x="27" y="167"/>
                  </a:cxn>
                  <a:cxn ang="0">
                    <a:pos x="25" y="140"/>
                  </a:cxn>
                  <a:cxn ang="0">
                    <a:pos x="36" y="104"/>
                  </a:cxn>
                  <a:cxn ang="0">
                    <a:pos x="54" y="71"/>
                  </a:cxn>
                  <a:cxn ang="0">
                    <a:pos x="82" y="47"/>
                  </a:cxn>
                  <a:cxn ang="0">
                    <a:pos x="114" y="31"/>
                  </a:cxn>
                  <a:cxn ang="0">
                    <a:pos x="150" y="26"/>
                  </a:cxn>
                  <a:cxn ang="0">
                    <a:pos x="176" y="29"/>
                  </a:cxn>
                  <a:cxn ang="0">
                    <a:pos x="212" y="42"/>
                  </a:cxn>
                  <a:cxn ang="0">
                    <a:pos x="239" y="64"/>
                  </a:cxn>
                  <a:cxn ang="0">
                    <a:pos x="261" y="93"/>
                  </a:cxn>
                  <a:cxn ang="0">
                    <a:pos x="274" y="127"/>
                  </a:cxn>
                  <a:cxn ang="0">
                    <a:pos x="277" y="153"/>
                  </a:cxn>
                  <a:cxn ang="0">
                    <a:pos x="270" y="192"/>
                  </a:cxn>
                  <a:cxn ang="0">
                    <a:pos x="250" y="229"/>
                  </a:cxn>
                  <a:cxn ang="0">
                    <a:pos x="232" y="249"/>
                  </a:cxn>
                </a:cxnLst>
                <a:rect l="0" t="0" r="r" b="b"/>
                <a:pathLst>
                  <a:path w="303" h="405">
                    <a:moveTo>
                      <a:pt x="150" y="0"/>
                    </a:moveTo>
                    <a:lnTo>
                      <a:pt x="150" y="0"/>
                    </a:lnTo>
                    <a:lnTo>
                      <a:pt x="136" y="2"/>
                    </a:lnTo>
                    <a:lnTo>
                      <a:pt x="121" y="4"/>
                    </a:lnTo>
                    <a:lnTo>
                      <a:pt x="107" y="8"/>
                    </a:lnTo>
                    <a:lnTo>
                      <a:pt x="92" y="13"/>
                    </a:lnTo>
                    <a:lnTo>
                      <a:pt x="80" y="18"/>
                    </a:lnTo>
                    <a:lnTo>
                      <a:pt x="67" y="28"/>
                    </a:lnTo>
                    <a:lnTo>
                      <a:pt x="56" y="35"/>
                    </a:lnTo>
                    <a:lnTo>
                      <a:pt x="45" y="46"/>
                    </a:lnTo>
                    <a:lnTo>
                      <a:pt x="34" y="57"/>
                    </a:lnTo>
                    <a:lnTo>
                      <a:pt x="25" y="67"/>
                    </a:lnTo>
                    <a:lnTo>
                      <a:pt x="18" y="80"/>
                    </a:lnTo>
                    <a:lnTo>
                      <a:pt x="13" y="93"/>
                    </a:lnTo>
                    <a:lnTo>
                      <a:pt x="7" y="107"/>
                    </a:lnTo>
                    <a:lnTo>
                      <a:pt x="4" y="122"/>
                    </a:lnTo>
                    <a:lnTo>
                      <a:pt x="2" y="136"/>
                    </a:lnTo>
                    <a:lnTo>
                      <a:pt x="0" y="153"/>
                    </a:lnTo>
                    <a:lnTo>
                      <a:pt x="0" y="153"/>
                    </a:lnTo>
                    <a:lnTo>
                      <a:pt x="2" y="171"/>
                    </a:lnTo>
                    <a:lnTo>
                      <a:pt x="5" y="187"/>
                    </a:lnTo>
                    <a:lnTo>
                      <a:pt x="9" y="205"/>
                    </a:lnTo>
                    <a:lnTo>
                      <a:pt x="16" y="221"/>
                    </a:lnTo>
                    <a:lnTo>
                      <a:pt x="25" y="236"/>
                    </a:lnTo>
                    <a:lnTo>
                      <a:pt x="36" y="251"/>
                    </a:lnTo>
                    <a:lnTo>
                      <a:pt x="49" y="263"/>
                    </a:lnTo>
                    <a:lnTo>
                      <a:pt x="63" y="274"/>
                    </a:lnTo>
                    <a:lnTo>
                      <a:pt x="65" y="276"/>
                    </a:lnTo>
                    <a:lnTo>
                      <a:pt x="65" y="276"/>
                    </a:lnTo>
                    <a:lnTo>
                      <a:pt x="69" y="278"/>
                    </a:lnTo>
                    <a:lnTo>
                      <a:pt x="71" y="281"/>
                    </a:lnTo>
                    <a:lnTo>
                      <a:pt x="74" y="290"/>
                    </a:lnTo>
                    <a:lnTo>
                      <a:pt x="76" y="301"/>
                    </a:lnTo>
                    <a:lnTo>
                      <a:pt x="76" y="303"/>
                    </a:lnTo>
                    <a:lnTo>
                      <a:pt x="76" y="354"/>
                    </a:lnTo>
                    <a:lnTo>
                      <a:pt x="76" y="354"/>
                    </a:lnTo>
                    <a:lnTo>
                      <a:pt x="76" y="359"/>
                    </a:lnTo>
                    <a:lnTo>
                      <a:pt x="80" y="367"/>
                    </a:lnTo>
                    <a:lnTo>
                      <a:pt x="83" y="372"/>
                    </a:lnTo>
                    <a:lnTo>
                      <a:pt x="89" y="376"/>
                    </a:lnTo>
                    <a:lnTo>
                      <a:pt x="140" y="401"/>
                    </a:lnTo>
                    <a:lnTo>
                      <a:pt x="140" y="401"/>
                    </a:lnTo>
                    <a:lnTo>
                      <a:pt x="145" y="403"/>
                    </a:lnTo>
                    <a:lnTo>
                      <a:pt x="150" y="405"/>
                    </a:lnTo>
                    <a:lnTo>
                      <a:pt x="150" y="405"/>
                    </a:lnTo>
                    <a:lnTo>
                      <a:pt x="158" y="403"/>
                    </a:lnTo>
                    <a:lnTo>
                      <a:pt x="163" y="401"/>
                    </a:lnTo>
                    <a:lnTo>
                      <a:pt x="214" y="376"/>
                    </a:lnTo>
                    <a:lnTo>
                      <a:pt x="214" y="376"/>
                    </a:lnTo>
                    <a:lnTo>
                      <a:pt x="219" y="372"/>
                    </a:lnTo>
                    <a:lnTo>
                      <a:pt x="225" y="367"/>
                    </a:lnTo>
                    <a:lnTo>
                      <a:pt x="227" y="359"/>
                    </a:lnTo>
                    <a:lnTo>
                      <a:pt x="228" y="354"/>
                    </a:lnTo>
                    <a:lnTo>
                      <a:pt x="228" y="303"/>
                    </a:lnTo>
                    <a:lnTo>
                      <a:pt x="228" y="303"/>
                    </a:lnTo>
                    <a:lnTo>
                      <a:pt x="228" y="296"/>
                    </a:lnTo>
                    <a:lnTo>
                      <a:pt x="230" y="289"/>
                    </a:lnTo>
                    <a:lnTo>
                      <a:pt x="236" y="278"/>
                    </a:lnTo>
                    <a:lnTo>
                      <a:pt x="241" y="272"/>
                    </a:lnTo>
                    <a:lnTo>
                      <a:pt x="243" y="270"/>
                    </a:lnTo>
                    <a:lnTo>
                      <a:pt x="248" y="267"/>
                    </a:lnTo>
                    <a:lnTo>
                      <a:pt x="248" y="267"/>
                    </a:lnTo>
                    <a:lnTo>
                      <a:pt x="261" y="256"/>
                    </a:lnTo>
                    <a:lnTo>
                      <a:pt x="272" y="243"/>
                    </a:lnTo>
                    <a:lnTo>
                      <a:pt x="281" y="231"/>
                    </a:lnTo>
                    <a:lnTo>
                      <a:pt x="288" y="216"/>
                    </a:lnTo>
                    <a:lnTo>
                      <a:pt x="294" y="200"/>
                    </a:lnTo>
                    <a:lnTo>
                      <a:pt x="299" y="185"/>
                    </a:lnTo>
                    <a:lnTo>
                      <a:pt x="301" y="169"/>
                    </a:lnTo>
                    <a:lnTo>
                      <a:pt x="303" y="153"/>
                    </a:lnTo>
                    <a:lnTo>
                      <a:pt x="303" y="153"/>
                    </a:lnTo>
                    <a:lnTo>
                      <a:pt x="301" y="136"/>
                    </a:lnTo>
                    <a:lnTo>
                      <a:pt x="299" y="122"/>
                    </a:lnTo>
                    <a:lnTo>
                      <a:pt x="295" y="107"/>
                    </a:lnTo>
                    <a:lnTo>
                      <a:pt x="290" y="93"/>
                    </a:lnTo>
                    <a:lnTo>
                      <a:pt x="285" y="80"/>
                    </a:lnTo>
                    <a:lnTo>
                      <a:pt x="275" y="67"/>
                    </a:lnTo>
                    <a:lnTo>
                      <a:pt x="268" y="57"/>
                    </a:lnTo>
                    <a:lnTo>
                      <a:pt x="257" y="46"/>
                    </a:lnTo>
                    <a:lnTo>
                      <a:pt x="246" y="35"/>
                    </a:lnTo>
                    <a:lnTo>
                      <a:pt x="236" y="28"/>
                    </a:lnTo>
                    <a:lnTo>
                      <a:pt x="223" y="18"/>
                    </a:lnTo>
                    <a:lnTo>
                      <a:pt x="210" y="13"/>
                    </a:lnTo>
                    <a:lnTo>
                      <a:pt x="196" y="8"/>
                    </a:lnTo>
                    <a:lnTo>
                      <a:pt x="181" y="4"/>
                    </a:lnTo>
                    <a:lnTo>
                      <a:pt x="167" y="2"/>
                    </a:lnTo>
                    <a:lnTo>
                      <a:pt x="150" y="0"/>
                    </a:lnTo>
                    <a:lnTo>
                      <a:pt x="150" y="0"/>
                    </a:lnTo>
                    <a:close/>
                    <a:moveTo>
                      <a:pt x="150" y="379"/>
                    </a:moveTo>
                    <a:lnTo>
                      <a:pt x="100" y="354"/>
                    </a:lnTo>
                    <a:lnTo>
                      <a:pt x="203" y="354"/>
                    </a:lnTo>
                    <a:lnTo>
                      <a:pt x="150" y="379"/>
                    </a:lnTo>
                    <a:close/>
                    <a:moveTo>
                      <a:pt x="203" y="303"/>
                    </a:moveTo>
                    <a:lnTo>
                      <a:pt x="203" y="328"/>
                    </a:lnTo>
                    <a:lnTo>
                      <a:pt x="100" y="328"/>
                    </a:lnTo>
                    <a:lnTo>
                      <a:pt x="100" y="303"/>
                    </a:lnTo>
                    <a:lnTo>
                      <a:pt x="100" y="303"/>
                    </a:lnTo>
                    <a:lnTo>
                      <a:pt x="203" y="303"/>
                    </a:lnTo>
                    <a:lnTo>
                      <a:pt x="203" y="303"/>
                    </a:lnTo>
                    <a:close/>
                    <a:moveTo>
                      <a:pt x="232" y="249"/>
                    </a:moveTo>
                    <a:lnTo>
                      <a:pt x="232" y="249"/>
                    </a:lnTo>
                    <a:lnTo>
                      <a:pt x="230" y="249"/>
                    </a:lnTo>
                    <a:lnTo>
                      <a:pt x="223" y="254"/>
                    </a:lnTo>
                    <a:lnTo>
                      <a:pt x="214" y="263"/>
                    </a:lnTo>
                    <a:lnTo>
                      <a:pt x="210" y="270"/>
                    </a:lnTo>
                    <a:lnTo>
                      <a:pt x="207" y="278"/>
                    </a:lnTo>
                    <a:lnTo>
                      <a:pt x="96" y="278"/>
                    </a:lnTo>
                    <a:lnTo>
                      <a:pt x="96" y="278"/>
                    </a:lnTo>
                    <a:lnTo>
                      <a:pt x="94" y="270"/>
                    </a:lnTo>
                    <a:lnTo>
                      <a:pt x="91" y="265"/>
                    </a:lnTo>
                    <a:lnTo>
                      <a:pt x="85" y="260"/>
                    </a:lnTo>
                    <a:lnTo>
                      <a:pt x="78" y="254"/>
                    </a:lnTo>
                    <a:lnTo>
                      <a:pt x="78" y="254"/>
                    </a:lnTo>
                    <a:lnTo>
                      <a:pt x="67" y="245"/>
                    </a:lnTo>
                    <a:lnTo>
                      <a:pt x="56" y="234"/>
                    </a:lnTo>
                    <a:lnTo>
                      <a:pt x="47" y="223"/>
                    </a:lnTo>
                    <a:lnTo>
                      <a:pt x="40" y="211"/>
                    </a:lnTo>
                    <a:lnTo>
                      <a:pt x="34" y="196"/>
                    </a:lnTo>
                    <a:lnTo>
                      <a:pt x="29" y="182"/>
                    </a:lnTo>
                    <a:lnTo>
                      <a:pt x="27" y="167"/>
                    </a:lnTo>
                    <a:lnTo>
                      <a:pt x="25" y="153"/>
                    </a:lnTo>
                    <a:lnTo>
                      <a:pt x="25" y="153"/>
                    </a:lnTo>
                    <a:lnTo>
                      <a:pt x="25" y="140"/>
                    </a:lnTo>
                    <a:lnTo>
                      <a:pt x="27" y="127"/>
                    </a:lnTo>
                    <a:lnTo>
                      <a:pt x="31" y="115"/>
                    </a:lnTo>
                    <a:lnTo>
                      <a:pt x="36" y="104"/>
                    </a:lnTo>
                    <a:lnTo>
                      <a:pt x="40" y="93"/>
                    </a:lnTo>
                    <a:lnTo>
                      <a:pt x="47" y="82"/>
                    </a:lnTo>
                    <a:lnTo>
                      <a:pt x="54" y="71"/>
                    </a:lnTo>
                    <a:lnTo>
                      <a:pt x="62" y="64"/>
                    </a:lnTo>
                    <a:lnTo>
                      <a:pt x="71" y="55"/>
                    </a:lnTo>
                    <a:lnTo>
                      <a:pt x="82" y="47"/>
                    </a:lnTo>
                    <a:lnTo>
                      <a:pt x="91" y="42"/>
                    </a:lnTo>
                    <a:lnTo>
                      <a:pt x="101" y="37"/>
                    </a:lnTo>
                    <a:lnTo>
                      <a:pt x="114" y="31"/>
                    </a:lnTo>
                    <a:lnTo>
                      <a:pt x="125" y="29"/>
                    </a:lnTo>
                    <a:lnTo>
                      <a:pt x="138" y="28"/>
                    </a:lnTo>
                    <a:lnTo>
                      <a:pt x="150" y="26"/>
                    </a:lnTo>
                    <a:lnTo>
                      <a:pt x="150" y="26"/>
                    </a:lnTo>
                    <a:lnTo>
                      <a:pt x="165" y="28"/>
                    </a:lnTo>
                    <a:lnTo>
                      <a:pt x="176" y="29"/>
                    </a:lnTo>
                    <a:lnTo>
                      <a:pt x="188" y="31"/>
                    </a:lnTo>
                    <a:lnTo>
                      <a:pt x="199" y="37"/>
                    </a:lnTo>
                    <a:lnTo>
                      <a:pt x="212" y="42"/>
                    </a:lnTo>
                    <a:lnTo>
                      <a:pt x="221" y="47"/>
                    </a:lnTo>
                    <a:lnTo>
                      <a:pt x="232" y="55"/>
                    </a:lnTo>
                    <a:lnTo>
                      <a:pt x="239" y="64"/>
                    </a:lnTo>
                    <a:lnTo>
                      <a:pt x="248" y="71"/>
                    </a:lnTo>
                    <a:lnTo>
                      <a:pt x="256" y="82"/>
                    </a:lnTo>
                    <a:lnTo>
                      <a:pt x="261" y="93"/>
                    </a:lnTo>
                    <a:lnTo>
                      <a:pt x="266" y="104"/>
                    </a:lnTo>
                    <a:lnTo>
                      <a:pt x="272" y="115"/>
                    </a:lnTo>
                    <a:lnTo>
                      <a:pt x="274" y="127"/>
                    </a:lnTo>
                    <a:lnTo>
                      <a:pt x="275" y="140"/>
                    </a:lnTo>
                    <a:lnTo>
                      <a:pt x="277" y="153"/>
                    </a:lnTo>
                    <a:lnTo>
                      <a:pt x="277" y="153"/>
                    </a:lnTo>
                    <a:lnTo>
                      <a:pt x="275" y="165"/>
                    </a:lnTo>
                    <a:lnTo>
                      <a:pt x="274" y="180"/>
                    </a:lnTo>
                    <a:lnTo>
                      <a:pt x="270" y="192"/>
                    </a:lnTo>
                    <a:lnTo>
                      <a:pt x="265" y="205"/>
                    </a:lnTo>
                    <a:lnTo>
                      <a:pt x="259" y="218"/>
                    </a:lnTo>
                    <a:lnTo>
                      <a:pt x="250" y="229"/>
                    </a:lnTo>
                    <a:lnTo>
                      <a:pt x="243" y="240"/>
                    </a:lnTo>
                    <a:lnTo>
                      <a:pt x="232" y="249"/>
                    </a:lnTo>
                    <a:lnTo>
                      <a:pt x="232" y="249"/>
                    </a:lnTo>
                    <a:close/>
                  </a:path>
                </a:pathLst>
              </a:custGeom>
              <a:solidFill>
                <a:srgbClr val="456288"/>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Freeform 109"/>
              <p:cNvSpPr/>
              <p:nvPr/>
            </p:nvSpPr>
            <p:spPr bwMode="auto">
              <a:xfrm>
                <a:off x="8550302" y="3184529"/>
                <a:ext cx="79375" cy="79375"/>
              </a:xfrm>
              <a:custGeom>
                <a:avLst/>
                <a:gdLst/>
                <a:ahLst/>
                <a:cxnLst>
                  <a:cxn ang="0">
                    <a:pos x="13" y="0"/>
                  </a:cxn>
                  <a:cxn ang="0">
                    <a:pos x="13" y="0"/>
                  </a:cxn>
                  <a:cxn ang="0">
                    <a:pos x="9" y="2"/>
                  </a:cxn>
                  <a:cxn ang="0">
                    <a:pos x="4" y="4"/>
                  </a:cxn>
                  <a:cxn ang="0">
                    <a:pos x="2" y="7"/>
                  </a:cxn>
                  <a:cxn ang="0">
                    <a:pos x="0" y="13"/>
                  </a:cxn>
                  <a:cxn ang="0">
                    <a:pos x="0" y="13"/>
                  </a:cxn>
                  <a:cxn ang="0">
                    <a:pos x="2" y="18"/>
                  </a:cxn>
                  <a:cxn ang="0">
                    <a:pos x="4" y="22"/>
                  </a:cxn>
                  <a:cxn ang="0">
                    <a:pos x="9" y="24"/>
                  </a:cxn>
                  <a:cxn ang="0">
                    <a:pos x="13" y="25"/>
                  </a:cxn>
                  <a:cxn ang="0">
                    <a:pos x="13" y="25"/>
                  </a:cxn>
                  <a:cxn ang="0">
                    <a:pos x="24" y="27"/>
                  </a:cxn>
                  <a:cxn ang="0">
                    <a:pos x="35" y="31"/>
                  </a:cxn>
                  <a:cxn ang="0">
                    <a:pos x="46" y="36"/>
                  </a:cxn>
                  <a:cxn ang="0">
                    <a:pos x="57" y="44"/>
                  </a:cxn>
                  <a:cxn ang="0">
                    <a:pos x="64" y="53"/>
                  </a:cxn>
                  <a:cxn ang="0">
                    <a:pos x="71" y="64"/>
                  </a:cxn>
                  <a:cxn ang="0">
                    <a:pos x="75" y="76"/>
                  </a:cxn>
                  <a:cxn ang="0">
                    <a:pos x="77" y="89"/>
                  </a:cxn>
                  <a:cxn ang="0">
                    <a:pos x="77" y="89"/>
                  </a:cxn>
                  <a:cxn ang="0">
                    <a:pos x="78" y="94"/>
                  </a:cxn>
                  <a:cxn ang="0">
                    <a:pos x="80" y="98"/>
                  </a:cxn>
                  <a:cxn ang="0">
                    <a:pos x="84" y="102"/>
                  </a:cxn>
                  <a:cxn ang="0">
                    <a:pos x="89" y="102"/>
                  </a:cxn>
                  <a:cxn ang="0">
                    <a:pos x="89" y="102"/>
                  </a:cxn>
                  <a:cxn ang="0">
                    <a:pos x="95" y="102"/>
                  </a:cxn>
                  <a:cxn ang="0">
                    <a:pos x="98" y="98"/>
                  </a:cxn>
                  <a:cxn ang="0">
                    <a:pos x="100" y="94"/>
                  </a:cxn>
                  <a:cxn ang="0">
                    <a:pos x="102" y="89"/>
                  </a:cxn>
                  <a:cxn ang="0">
                    <a:pos x="102" y="89"/>
                  </a:cxn>
                  <a:cxn ang="0">
                    <a:pos x="100" y="69"/>
                  </a:cxn>
                  <a:cxn ang="0">
                    <a:pos x="95" y="51"/>
                  </a:cxn>
                  <a:cxn ang="0">
                    <a:pos x="86" y="36"/>
                  </a:cxn>
                  <a:cxn ang="0">
                    <a:pos x="75" y="24"/>
                  </a:cxn>
                  <a:cxn ang="0">
                    <a:pos x="60" y="13"/>
                  </a:cxn>
                  <a:cxn ang="0">
                    <a:pos x="46" y="6"/>
                  </a:cxn>
                  <a:cxn ang="0">
                    <a:pos x="29" y="2"/>
                  </a:cxn>
                  <a:cxn ang="0">
                    <a:pos x="13" y="0"/>
                  </a:cxn>
                  <a:cxn ang="0">
                    <a:pos x="13" y="0"/>
                  </a:cxn>
                </a:cxnLst>
                <a:rect l="0" t="0" r="r" b="b"/>
                <a:pathLst>
                  <a:path w="102" h="102">
                    <a:moveTo>
                      <a:pt x="13" y="0"/>
                    </a:moveTo>
                    <a:lnTo>
                      <a:pt x="13" y="0"/>
                    </a:lnTo>
                    <a:lnTo>
                      <a:pt x="9" y="2"/>
                    </a:lnTo>
                    <a:lnTo>
                      <a:pt x="4" y="4"/>
                    </a:lnTo>
                    <a:lnTo>
                      <a:pt x="2" y="7"/>
                    </a:lnTo>
                    <a:lnTo>
                      <a:pt x="0" y="13"/>
                    </a:lnTo>
                    <a:lnTo>
                      <a:pt x="0" y="13"/>
                    </a:lnTo>
                    <a:lnTo>
                      <a:pt x="2" y="18"/>
                    </a:lnTo>
                    <a:lnTo>
                      <a:pt x="4" y="22"/>
                    </a:lnTo>
                    <a:lnTo>
                      <a:pt x="9" y="24"/>
                    </a:lnTo>
                    <a:lnTo>
                      <a:pt x="13" y="25"/>
                    </a:lnTo>
                    <a:lnTo>
                      <a:pt x="13" y="25"/>
                    </a:lnTo>
                    <a:lnTo>
                      <a:pt x="24" y="27"/>
                    </a:lnTo>
                    <a:lnTo>
                      <a:pt x="35" y="31"/>
                    </a:lnTo>
                    <a:lnTo>
                      <a:pt x="46" y="36"/>
                    </a:lnTo>
                    <a:lnTo>
                      <a:pt x="57" y="44"/>
                    </a:lnTo>
                    <a:lnTo>
                      <a:pt x="64" y="53"/>
                    </a:lnTo>
                    <a:lnTo>
                      <a:pt x="71" y="64"/>
                    </a:lnTo>
                    <a:lnTo>
                      <a:pt x="75" y="76"/>
                    </a:lnTo>
                    <a:lnTo>
                      <a:pt x="77" y="89"/>
                    </a:lnTo>
                    <a:lnTo>
                      <a:pt x="77" y="89"/>
                    </a:lnTo>
                    <a:lnTo>
                      <a:pt x="78" y="94"/>
                    </a:lnTo>
                    <a:lnTo>
                      <a:pt x="80" y="98"/>
                    </a:lnTo>
                    <a:lnTo>
                      <a:pt x="84" y="102"/>
                    </a:lnTo>
                    <a:lnTo>
                      <a:pt x="89" y="102"/>
                    </a:lnTo>
                    <a:lnTo>
                      <a:pt x="89" y="102"/>
                    </a:lnTo>
                    <a:lnTo>
                      <a:pt x="95" y="102"/>
                    </a:lnTo>
                    <a:lnTo>
                      <a:pt x="98" y="98"/>
                    </a:lnTo>
                    <a:lnTo>
                      <a:pt x="100" y="94"/>
                    </a:lnTo>
                    <a:lnTo>
                      <a:pt x="102" y="89"/>
                    </a:lnTo>
                    <a:lnTo>
                      <a:pt x="102" y="89"/>
                    </a:lnTo>
                    <a:lnTo>
                      <a:pt x="100" y="69"/>
                    </a:lnTo>
                    <a:lnTo>
                      <a:pt x="95" y="51"/>
                    </a:lnTo>
                    <a:lnTo>
                      <a:pt x="86" y="36"/>
                    </a:lnTo>
                    <a:lnTo>
                      <a:pt x="75" y="24"/>
                    </a:lnTo>
                    <a:lnTo>
                      <a:pt x="60" y="13"/>
                    </a:lnTo>
                    <a:lnTo>
                      <a:pt x="46" y="6"/>
                    </a:lnTo>
                    <a:lnTo>
                      <a:pt x="29" y="2"/>
                    </a:lnTo>
                    <a:lnTo>
                      <a:pt x="13" y="0"/>
                    </a:lnTo>
                    <a:lnTo>
                      <a:pt x="13" y="0"/>
                    </a:lnTo>
                    <a:close/>
                  </a:path>
                </a:pathLst>
              </a:custGeom>
              <a:grp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7" name="TextBox 76"/>
            <p:cNvSpPr txBox="1"/>
            <p:nvPr/>
          </p:nvSpPr>
          <p:spPr>
            <a:xfrm>
              <a:off x="8932756" y="3302985"/>
              <a:ext cx="1401416"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8" name="文本框 37"/>
            <p:cNvSpPr txBox="1"/>
            <p:nvPr/>
          </p:nvSpPr>
          <p:spPr>
            <a:xfrm>
              <a:off x="8392641" y="3708739"/>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目标完成情况</a:t>
            </a:r>
          </a:p>
        </p:txBody>
      </p:sp>
      <p:sp>
        <p:nvSpPr>
          <p:cNvPr id="44" name="椭圆 4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5" name="椭圆 4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0-#ppt_w/2"/>
                                          </p:val>
                                        </p:tav>
                                        <p:tav tm="100000">
                                          <p:val>
                                            <p:strVal val="#ppt_x"/>
                                          </p:val>
                                        </p:tav>
                                      </p:tavLst>
                                    </p:anim>
                                    <p:anim calcmode="lin" valueType="num">
                                      <p:cBhvr additive="base">
                                        <p:cTn id="12" dur="500" fill="hold"/>
                                        <p:tgtEl>
                                          <p:spTgt spid="4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0-#ppt_w/2"/>
                                          </p:val>
                                        </p:tav>
                                        <p:tav tm="100000">
                                          <p:val>
                                            <p:strVal val="#ppt_x"/>
                                          </p:val>
                                        </p:tav>
                                      </p:tavLst>
                                    </p:anim>
                                    <p:anim calcmode="lin" valueType="num">
                                      <p:cBhvr additive="base">
                                        <p:cTn id="16" dur="500" fill="hold"/>
                                        <p:tgtEl>
                                          <p:spTgt spid="4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0-#ppt_w/2"/>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0-#ppt_w/2"/>
                                          </p:val>
                                        </p:tav>
                                        <p:tav tm="100000">
                                          <p:val>
                                            <p:strVal val="#ppt_x"/>
                                          </p:val>
                                        </p:tav>
                                      </p:tavLst>
                                    </p:anim>
                                    <p:anim calcmode="lin" valueType="num">
                                      <p:cBhvr additive="base">
                                        <p:cTn id="24" dur="500" fill="hold"/>
                                        <p:tgtEl>
                                          <p:spTgt spid="4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3"/>
                                        </p:tgtEl>
                                        <p:attrNameLst>
                                          <p:attrName>style.visibility</p:attrName>
                                        </p:attrNameLst>
                                      </p:cBhvr>
                                      <p:to>
                                        <p:strVal val="visible"/>
                                      </p:to>
                                    </p:set>
                                    <p:animEffect transition="in" filter="wipe(left)">
                                      <p:cBhvr>
                                        <p:cTn id="27" dur="500"/>
                                        <p:tgtEl>
                                          <p:spTgt spid="4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childTnLst>
                          </p:cTn>
                        </p:par>
                        <p:par>
                          <p:cTn id="31" fill="hold">
                            <p:stCondLst>
                              <p:cond delay="1000"/>
                            </p:stCondLst>
                            <p:childTnLst>
                              <p:par>
                                <p:cTn id="32" presetID="42" presetClass="entr" presetSubtype="0"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25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1000"/>
                                        <p:tgtEl>
                                          <p:spTgt spid="3"/>
                                        </p:tgtEl>
                                      </p:cBhvr>
                                    </p:animEffect>
                                    <p:anim calcmode="lin" valueType="num">
                                      <p:cBhvr>
                                        <p:cTn id="40" dur="1000" fill="hold"/>
                                        <p:tgtEl>
                                          <p:spTgt spid="3"/>
                                        </p:tgtEl>
                                        <p:attrNameLst>
                                          <p:attrName>ppt_x</p:attrName>
                                        </p:attrNameLst>
                                      </p:cBhvr>
                                      <p:tavLst>
                                        <p:tav tm="0">
                                          <p:val>
                                            <p:strVal val="#ppt_x"/>
                                          </p:val>
                                        </p:tav>
                                        <p:tav tm="100000">
                                          <p:val>
                                            <p:strVal val="#ppt_x"/>
                                          </p:val>
                                        </p:tav>
                                      </p:tavLst>
                                    </p:anim>
                                    <p:anim calcmode="lin" valueType="num">
                                      <p:cBhvr>
                                        <p:cTn id="41" dur="1000" fill="hold"/>
                                        <p:tgtEl>
                                          <p:spTgt spid="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5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75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animBg="1"/>
      <p:bldP spid="45" grpId="0" animBg="1"/>
      <p:bldP spid="46" grpId="0" animBg="1"/>
      <p:bldP spid="47" grpId="0" animBg="1"/>
      <p:bldP spid="4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p:nvPr/>
        </p:nvSpPr>
        <p:spPr>
          <a:xfrm>
            <a:off x="1088504" y="2102360"/>
            <a:ext cx="2127697" cy="2127697"/>
          </a:xfrm>
          <a:prstGeom prst="ellipse">
            <a:avLst/>
          </a:prstGeom>
          <a:blipFill dpi="0" rotWithShape="1">
            <a:blip r:embed="rId3" cstate="print">
              <a:extLst>
                <a:ext uri="{28A0092B-C50C-407E-A947-70E740481C1C}">
                  <a14:useLocalDpi xmlns:a14="http://schemas.microsoft.com/office/drawing/2010/main" val="0"/>
                </a:ext>
              </a:extLst>
            </a:blip>
            <a:srcRect/>
            <a:stretch>
              <a:fillRect l="-25000" r="-25000"/>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5" name="Rectangle 5"/>
          <p:cNvSpPr/>
          <p:nvPr/>
        </p:nvSpPr>
        <p:spPr>
          <a:xfrm>
            <a:off x="3743059" y="2102360"/>
            <a:ext cx="2127697" cy="2127697"/>
          </a:xfrm>
          <a:prstGeom prst="ellipse">
            <a:avLst/>
          </a:prstGeom>
          <a:blipFill dpi="0" rotWithShape="1">
            <a:blip r:embed="rId4" cstate="print">
              <a:extLst>
                <a:ext uri="{28A0092B-C50C-407E-A947-70E740481C1C}">
                  <a14:useLocalDpi xmlns:a14="http://schemas.microsoft.com/office/drawing/2010/main" val="0"/>
                </a:ext>
              </a:extLst>
            </a:blip>
            <a:srcRect/>
            <a:stretch>
              <a:fillRect l="-25235" r="-25235"/>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6" name="Rectangle 6"/>
          <p:cNvSpPr/>
          <p:nvPr/>
        </p:nvSpPr>
        <p:spPr>
          <a:xfrm>
            <a:off x="6377350" y="2104049"/>
            <a:ext cx="2127697" cy="2127697"/>
          </a:xfrm>
          <a:prstGeom prst="ellipse">
            <a:avLst/>
          </a:prstGeom>
          <a:blipFill dpi="0" rotWithShape="1">
            <a:blip r:embed="rId5" cstate="print">
              <a:extLst>
                <a:ext uri="{28A0092B-C50C-407E-A947-70E740481C1C}">
                  <a14:useLocalDpi xmlns:a14="http://schemas.microsoft.com/office/drawing/2010/main" val="0"/>
                </a:ext>
              </a:extLst>
            </a:blip>
            <a:srcRect/>
            <a:stretch>
              <a:fillRect l="-24963" r="-24963"/>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7" name="Rectangle 7"/>
          <p:cNvSpPr/>
          <p:nvPr/>
        </p:nvSpPr>
        <p:spPr>
          <a:xfrm>
            <a:off x="9092696" y="2104049"/>
            <a:ext cx="2127697" cy="2127697"/>
          </a:xfrm>
          <a:prstGeom prst="ellipse">
            <a:avLst/>
          </a:prstGeom>
          <a:blipFill dpi="0" rotWithShape="1">
            <a:blip r:embed="rId6" cstate="print">
              <a:extLst>
                <a:ext uri="{28A0092B-C50C-407E-A947-70E740481C1C}">
                  <a14:useLocalDpi xmlns:a14="http://schemas.microsoft.com/office/drawing/2010/main" val="0"/>
                </a:ext>
              </a:extLst>
            </a:blip>
            <a:srcRect/>
            <a:stretch>
              <a:fillRect l="-25472" r="-25472"/>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8" name="TextBox 76"/>
          <p:cNvSpPr txBox="1"/>
          <p:nvPr/>
        </p:nvSpPr>
        <p:spPr>
          <a:xfrm>
            <a:off x="1388697" y="4009787"/>
            <a:ext cx="1733670" cy="40011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bg1"/>
                </a:solidFill>
                <a:latin typeface="微软雅黑" panose="020B0503020204020204" pitchFamily="34" charset="-122"/>
                <a:ea typeface="微软雅黑" panose="020B0503020204020204" pitchFamily="34" charset="-122"/>
              </a:rPr>
              <a:t>北京项目</a:t>
            </a:r>
          </a:p>
        </p:txBody>
      </p:sp>
      <p:sp>
        <p:nvSpPr>
          <p:cNvPr id="19" name="文本框 18"/>
          <p:cNvSpPr txBox="1"/>
          <p:nvPr/>
        </p:nvSpPr>
        <p:spPr>
          <a:xfrm>
            <a:off x="1216525" y="4766302"/>
            <a:ext cx="2078015" cy="1052596"/>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Box 76"/>
          <p:cNvSpPr txBox="1"/>
          <p:nvPr/>
        </p:nvSpPr>
        <p:spPr>
          <a:xfrm>
            <a:off x="3915231" y="4009787"/>
            <a:ext cx="1733670" cy="40011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上海项目</a:t>
            </a:r>
          </a:p>
        </p:txBody>
      </p:sp>
      <p:sp>
        <p:nvSpPr>
          <p:cNvPr id="21" name="文本框 20"/>
          <p:cNvSpPr txBox="1"/>
          <p:nvPr/>
        </p:nvSpPr>
        <p:spPr>
          <a:xfrm>
            <a:off x="3743059" y="4766302"/>
            <a:ext cx="2078015" cy="1029193"/>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TextBox 76"/>
          <p:cNvSpPr txBox="1"/>
          <p:nvPr/>
        </p:nvSpPr>
        <p:spPr>
          <a:xfrm>
            <a:off x="6599204" y="4009787"/>
            <a:ext cx="1733670" cy="40011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bg1"/>
                </a:solidFill>
                <a:latin typeface="微软雅黑" panose="020B0503020204020204" pitchFamily="34" charset="-122"/>
                <a:ea typeface="微软雅黑" panose="020B0503020204020204" pitchFamily="34" charset="-122"/>
              </a:rPr>
              <a:t>深圳项目</a:t>
            </a:r>
          </a:p>
        </p:txBody>
      </p:sp>
      <p:sp>
        <p:nvSpPr>
          <p:cNvPr id="23" name="文本框 22"/>
          <p:cNvSpPr txBox="1"/>
          <p:nvPr/>
        </p:nvSpPr>
        <p:spPr>
          <a:xfrm>
            <a:off x="6427032" y="4766302"/>
            <a:ext cx="2078015" cy="1029193"/>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TextBox 76"/>
          <p:cNvSpPr txBox="1"/>
          <p:nvPr/>
        </p:nvSpPr>
        <p:spPr>
          <a:xfrm>
            <a:off x="9264868" y="4009787"/>
            <a:ext cx="1733670" cy="40011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广州项目</a:t>
            </a:r>
          </a:p>
        </p:txBody>
      </p:sp>
      <p:sp>
        <p:nvSpPr>
          <p:cNvPr id="25" name="文本框 24"/>
          <p:cNvSpPr txBox="1"/>
          <p:nvPr/>
        </p:nvSpPr>
        <p:spPr>
          <a:xfrm>
            <a:off x="9092696" y="4766302"/>
            <a:ext cx="2078015" cy="1029193"/>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项目简要概述</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35" name="椭圆 3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7721281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randombar(horizontal)">
                                      <p:cBhvr>
                                        <p:cTn id="41" dur="500"/>
                                        <p:tgtEl>
                                          <p:spTgt spid="16"/>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randombar(horizontal)">
                                      <p:cBhvr>
                                        <p:cTn id="44" dur="5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1000"/>
                                        <p:tgtEl>
                                          <p:spTgt spid="20"/>
                                        </p:tgtEl>
                                      </p:cBhvr>
                                    </p:animEffect>
                                    <p:anim calcmode="lin" valueType="num">
                                      <p:cBhvr>
                                        <p:cTn id="55" dur="1000" fill="hold"/>
                                        <p:tgtEl>
                                          <p:spTgt spid="20"/>
                                        </p:tgtEl>
                                        <p:attrNameLst>
                                          <p:attrName>ppt_x</p:attrName>
                                        </p:attrNameLst>
                                      </p:cBhvr>
                                      <p:tavLst>
                                        <p:tav tm="0">
                                          <p:val>
                                            <p:strVal val="#ppt_x"/>
                                          </p:val>
                                        </p:tav>
                                        <p:tav tm="100000">
                                          <p:val>
                                            <p:strVal val="#ppt_x"/>
                                          </p:val>
                                        </p:tav>
                                      </p:tavLst>
                                    </p:anim>
                                    <p:anim calcmode="lin" valueType="num">
                                      <p:cBhvr>
                                        <p:cTn id="56" dur="1000" fill="hold"/>
                                        <p:tgtEl>
                                          <p:spTgt spid="2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75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1000"/>
                                        <p:tgtEl>
                                          <p:spTgt spid="24"/>
                                        </p:tgtEl>
                                      </p:cBhvr>
                                    </p:animEffect>
                                    <p:anim calcmode="lin" valueType="num">
                                      <p:cBhvr>
                                        <p:cTn id="65" dur="1000" fill="hold"/>
                                        <p:tgtEl>
                                          <p:spTgt spid="24"/>
                                        </p:tgtEl>
                                        <p:attrNameLst>
                                          <p:attrName>ppt_x</p:attrName>
                                        </p:attrNameLst>
                                      </p:cBhvr>
                                      <p:tavLst>
                                        <p:tav tm="0">
                                          <p:val>
                                            <p:strVal val="#ppt_x"/>
                                          </p:val>
                                        </p:tav>
                                        <p:tav tm="100000">
                                          <p:val>
                                            <p:strVal val="#ppt_x"/>
                                          </p:val>
                                        </p:tav>
                                      </p:tavLst>
                                    </p:anim>
                                    <p:anim calcmode="lin" valueType="num">
                                      <p:cBhvr>
                                        <p:cTn id="6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anim calcmode="lin" valueType="num">
                                      <p:cBhvr>
                                        <p:cTn id="72" dur="1000" fill="hold"/>
                                        <p:tgtEl>
                                          <p:spTgt spid="19"/>
                                        </p:tgtEl>
                                        <p:attrNameLst>
                                          <p:attrName>ppt_x</p:attrName>
                                        </p:attrNameLst>
                                      </p:cBhvr>
                                      <p:tavLst>
                                        <p:tav tm="0">
                                          <p:val>
                                            <p:strVal val="#ppt_x"/>
                                          </p:val>
                                        </p:tav>
                                        <p:tav tm="100000">
                                          <p:val>
                                            <p:strVal val="#ppt_x"/>
                                          </p:val>
                                        </p:tav>
                                      </p:tavLst>
                                    </p:anim>
                                    <p:anim calcmode="lin" valueType="num">
                                      <p:cBhvr>
                                        <p:cTn id="73" dur="1000" fill="hold"/>
                                        <p:tgtEl>
                                          <p:spTgt spid="1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fade">
                                      <p:cBhvr>
                                        <p:cTn id="76" dur="1000"/>
                                        <p:tgtEl>
                                          <p:spTgt spid="21"/>
                                        </p:tgtEl>
                                      </p:cBhvr>
                                    </p:animEffect>
                                    <p:anim calcmode="lin" valueType="num">
                                      <p:cBhvr>
                                        <p:cTn id="77" dur="1000" fill="hold"/>
                                        <p:tgtEl>
                                          <p:spTgt spid="21"/>
                                        </p:tgtEl>
                                        <p:attrNameLst>
                                          <p:attrName>ppt_x</p:attrName>
                                        </p:attrNameLst>
                                      </p:cBhvr>
                                      <p:tavLst>
                                        <p:tav tm="0">
                                          <p:val>
                                            <p:strVal val="#ppt_x"/>
                                          </p:val>
                                        </p:tav>
                                        <p:tav tm="100000">
                                          <p:val>
                                            <p:strVal val="#ppt_x"/>
                                          </p:val>
                                        </p:tav>
                                      </p:tavLst>
                                    </p:anim>
                                    <p:anim calcmode="lin" valueType="num">
                                      <p:cBhvr>
                                        <p:cTn id="78" dur="1000" fill="hold"/>
                                        <p:tgtEl>
                                          <p:spTgt spid="21"/>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1000"/>
                                        <p:tgtEl>
                                          <p:spTgt spid="23"/>
                                        </p:tgtEl>
                                      </p:cBhvr>
                                    </p:animEffect>
                                    <p:anim calcmode="lin" valueType="num">
                                      <p:cBhvr>
                                        <p:cTn id="82" dur="1000" fill="hold"/>
                                        <p:tgtEl>
                                          <p:spTgt spid="23"/>
                                        </p:tgtEl>
                                        <p:attrNameLst>
                                          <p:attrName>ppt_x</p:attrName>
                                        </p:attrNameLst>
                                      </p:cBhvr>
                                      <p:tavLst>
                                        <p:tav tm="0">
                                          <p:val>
                                            <p:strVal val="#ppt_x"/>
                                          </p:val>
                                        </p:tav>
                                        <p:tav tm="100000">
                                          <p:val>
                                            <p:strVal val="#ppt_x"/>
                                          </p:val>
                                        </p:tav>
                                      </p:tavLst>
                                    </p:anim>
                                    <p:anim calcmode="lin" valueType="num">
                                      <p:cBhvr>
                                        <p:cTn id="83" dur="1000" fill="hold"/>
                                        <p:tgtEl>
                                          <p:spTgt spid="23"/>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Effect transition="in" filter="fade">
                                      <p:cBhvr>
                                        <p:cTn id="86" dur="1000"/>
                                        <p:tgtEl>
                                          <p:spTgt spid="25"/>
                                        </p:tgtEl>
                                      </p:cBhvr>
                                    </p:animEffect>
                                    <p:anim calcmode="lin" valueType="num">
                                      <p:cBhvr>
                                        <p:cTn id="87" dur="1000" fill="hold"/>
                                        <p:tgtEl>
                                          <p:spTgt spid="25"/>
                                        </p:tgtEl>
                                        <p:attrNameLst>
                                          <p:attrName>ppt_x</p:attrName>
                                        </p:attrNameLst>
                                      </p:cBhvr>
                                      <p:tavLst>
                                        <p:tav tm="0">
                                          <p:val>
                                            <p:strVal val="#ppt_x"/>
                                          </p:val>
                                        </p:tav>
                                        <p:tav tm="100000">
                                          <p:val>
                                            <p:strVal val="#ppt_x"/>
                                          </p:val>
                                        </p:tav>
                                      </p:tavLst>
                                    </p:anim>
                                    <p:anim calcmode="lin" valueType="num">
                                      <p:cBhvr>
                                        <p:cTn id="88"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p:bldP spid="20" grpId="0" animBg="1"/>
      <p:bldP spid="21" grpId="0"/>
      <p:bldP spid="22" grpId="0" animBg="1"/>
      <p:bldP spid="23" grpId="0"/>
      <p:bldP spid="24" grpId="0" animBg="1"/>
      <p:bldP spid="25" grpId="0"/>
      <p:bldP spid="32" grpId="0"/>
      <p:bldP spid="33" grpId="0"/>
      <p:bldP spid="34" grpId="0" animBg="1"/>
      <p:bldP spid="35" grpId="0" animBg="1"/>
      <p:bldP spid="36" grpId="0" animBg="1"/>
      <p:bldP spid="37" grpId="0" animBg="1"/>
      <p:bldP spid="3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580736" y="1825998"/>
            <a:ext cx="4392063" cy="4538962"/>
            <a:chOff x="6580736" y="1489859"/>
            <a:chExt cx="4392063" cy="4538962"/>
          </a:xfrm>
          <a:effectLst>
            <a:outerShdw blurRad="190500" dist="38100" dir="2700000" algn="tl" rotWithShape="0">
              <a:prstClr val="black">
                <a:alpha val="20000"/>
              </a:prstClr>
            </a:outerShdw>
          </a:effectLst>
        </p:grpSpPr>
        <p:sp>
          <p:nvSpPr>
            <p:cNvPr id="8" name="Freeform 5"/>
            <p:cNvSpPr/>
            <p:nvPr/>
          </p:nvSpPr>
          <p:spPr bwMode="auto">
            <a:xfrm rot="20766797">
              <a:off x="6830758" y="1489859"/>
              <a:ext cx="3554759" cy="1992948"/>
            </a:xfrm>
            <a:custGeom>
              <a:avLst/>
              <a:gdLst>
                <a:gd name="T0" fmla="*/ 291 w 501"/>
                <a:gd name="T1" fmla="*/ 281 h 281"/>
                <a:gd name="T2" fmla="*/ 268 w 501"/>
                <a:gd name="T3" fmla="*/ 246 h 281"/>
                <a:gd name="T4" fmla="*/ 232 w 501"/>
                <a:gd name="T5" fmla="*/ 227 h 281"/>
                <a:gd name="T6" fmla="*/ 191 w 501"/>
                <a:gd name="T7" fmla="*/ 228 h 281"/>
                <a:gd name="T8" fmla="*/ 156 w 501"/>
                <a:gd name="T9" fmla="*/ 249 h 281"/>
                <a:gd name="T10" fmla="*/ 0 w 501"/>
                <a:gd name="T11" fmla="*/ 92 h 281"/>
                <a:gd name="T12" fmla="*/ 61 w 501"/>
                <a:gd name="T13" fmla="*/ 45 h 281"/>
                <a:gd name="T14" fmla="*/ 131 w 501"/>
                <a:gd name="T15" fmla="*/ 15 h 281"/>
                <a:gd name="T16" fmla="*/ 283 w 501"/>
                <a:gd name="T17" fmla="*/ 12 h 281"/>
                <a:gd name="T18" fmla="*/ 355 w 501"/>
                <a:gd name="T19" fmla="*/ 39 h 281"/>
                <a:gd name="T20" fmla="*/ 418 w 501"/>
                <a:gd name="T21" fmla="*/ 84 h 281"/>
                <a:gd name="T22" fmla="*/ 467 w 501"/>
                <a:gd name="T23" fmla="*/ 142 h 281"/>
                <a:gd name="T24" fmla="*/ 501 w 501"/>
                <a:gd name="T25" fmla="*/ 211 h 281"/>
                <a:gd name="T26" fmla="*/ 291 w 501"/>
                <a:gd name="T27" fmla="*/ 281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1" h="281">
                  <a:moveTo>
                    <a:pt x="291" y="281"/>
                  </a:moveTo>
                  <a:cubicBezTo>
                    <a:pt x="286" y="267"/>
                    <a:pt x="279" y="256"/>
                    <a:pt x="268" y="246"/>
                  </a:cubicBezTo>
                  <a:cubicBezTo>
                    <a:pt x="258" y="237"/>
                    <a:pt x="246" y="230"/>
                    <a:pt x="232" y="227"/>
                  </a:cubicBezTo>
                  <a:cubicBezTo>
                    <a:pt x="219" y="224"/>
                    <a:pt x="205" y="224"/>
                    <a:pt x="191" y="228"/>
                  </a:cubicBezTo>
                  <a:cubicBezTo>
                    <a:pt x="178" y="232"/>
                    <a:pt x="166" y="239"/>
                    <a:pt x="156" y="249"/>
                  </a:cubicBezTo>
                  <a:cubicBezTo>
                    <a:pt x="0" y="92"/>
                    <a:pt x="0" y="92"/>
                    <a:pt x="0" y="92"/>
                  </a:cubicBezTo>
                  <a:cubicBezTo>
                    <a:pt x="18" y="74"/>
                    <a:pt x="38" y="58"/>
                    <a:pt x="61" y="45"/>
                  </a:cubicBezTo>
                  <a:cubicBezTo>
                    <a:pt x="83" y="32"/>
                    <a:pt x="107" y="22"/>
                    <a:pt x="131" y="15"/>
                  </a:cubicBezTo>
                  <a:cubicBezTo>
                    <a:pt x="181" y="1"/>
                    <a:pt x="233" y="0"/>
                    <a:pt x="283" y="12"/>
                  </a:cubicBezTo>
                  <a:cubicBezTo>
                    <a:pt x="308" y="18"/>
                    <a:pt x="333" y="27"/>
                    <a:pt x="355" y="39"/>
                  </a:cubicBezTo>
                  <a:cubicBezTo>
                    <a:pt x="378" y="51"/>
                    <a:pt x="399" y="66"/>
                    <a:pt x="418" y="84"/>
                  </a:cubicBezTo>
                  <a:cubicBezTo>
                    <a:pt x="437" y="101"/>
                    <a:pt x="453" y="120"/>
                    <a:pt x="467" y="142"/>
                  </a:cubicBezTo>
                  <a:cubicBezTo>
                    <a:pt x="481" y="164"/>
                    <a:pt x="493" y="187"/>
                    <a:pt x="501" y="211"/>
                  </a:cubicBezTo>
                  <a:lnTo>
                    <a:pt x="291" y="281"/>
                  </a:lnTo>
                  <a:close/>
                </a:path>
              </a:pathLst>
            </a:custGeom>
            <a:gradFill>
              <a:gsLst>
                <a:gs pos="0">
                  <a:srgbClr val="6483B3"/>
                </a:gs>
                <a:gs pos="100000">
                  <a:srgbClr val="334E6E"/>
                </a:gs>
              </a:gsLst>
              <a:lin ang="2700000" scaled="0"/>
            </a:gra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9" name="Freeform 6"/>
            <p:cNvSpPr/>
            <p:nvPr/>
          </p:nvSpPr>
          <p:spPr bwMode="auto">
            <a:xfrm rot="20766797">
              <a:off x="8369075" y="2905695"/>
              <a:ext cx="2603724" cy="2722075"/>
            </a:xfrm>
            <a:custGeom>
              <a:avLst/>
              <a:gdLst>
                <a:gd name="T0" fmla="*/ 45 w 367"/>
                <a:gd name="T1" fmla="*/ 157 h 384"/>
                <a:gd name="T2" fmla="*/ 86 w 367"/>
                <a:gd name="T3" fmla="*/ 155 h 384"/>
                <a:gd name="T4" fmla="*/ 121 w 367"/>
                <a:gd name="T5" fmla="*/ 134 h 384"/>
                <a:gd name="T6" fmla="*/ 140 w 367"/>
                <a:gd name="T7" fmla="*/ 98 h 384"/>
                <a:gd name="T8" fmla="*/ 140 w 367"/>
                <a:gd name="T9" fmla="*/ 57 h 384"/>
                <a:gd name="T10" fmla="*/ 353 w 367"/>
                <a:gd name="T11" fmla="*/ 0 h 384"/>
                <a:gd name="T12" fmla="*/ 355 w 367"/>
                <a:gd name="T13" fmla="*/ 152 h 384"/>
                <a:gd name="T14" fmla="*/ 326 w 367"/>
                <a:gd name="T15" fmla="*/ 224 h 384"/>
                <a:gd name="T16" fmla="*/ 281 w 367"/>
                <a:gd name="T17" fmla="*/ 286 h 384"/>
                <a:gd name="T18" fmla="*/ 222 w 367"/>
                <a:gd name="T19" fmla="*/ 334 h 384"/>
                <a:gd name="T20" fmla="*/ 152 w 367"/>
                <a:gd name="T21" fmla="*/ 366 h 384"/>
                <a:gd name="T22" fmla="*/ 0 w 367"/>
                <a:gd name="T23" fmla="*/ 374 h 384"/>
                <a:gd name="T24" fmla="*/ 45 w 367"/>
                <a:gd name="T25" fmla="*/ 15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7" h="384">
                  <a:moveTo>
                    <a:pt x="45" y="157"/>
                  </a:moveTo>
                  <a:cubicBezTo>
                    <a:pt x="58" y="160"/>
                    <a:pt x="73" y="160"/>
                    <a:pt x="86" y="155"/>
                  </a:cubicBezTo>
                  <a:cubicBezTo>
                    <a:pt x="99" y="151"/>
                    <a:pt x="111" y="144"/>
                    <a:pt x="121" y="134"/>
                  </a:cubicBezTo>
                  <a:cubicBezTo>
                    <a:pt x="130" y="123"/>
                    <a:pt x="137" y="111"/>
                    <a:pt x="140" y="98"/>
                  </a:cubicBezTo>
                  <a:cubicBezTo>
                    <a:pt x="144" y="85"/>
                    <a:pt x="143" y="70"/>
                    <a:pt x="140" y="57"/>
                  </a:cubicBezTo>
                  <a:cubicBezTo>
                    <a:pt x="353" y="0"/>
                    <a:pt x="353" y="0"/>
                    <a:pt x="353" y="0"/>
                  </a:cubicBezTo>
                  <a:cubicBezTo>
                    <a:pt x="367" y="50"/>
                    <a:pt x="367" y="102"/>
                    <a:pt x="355" y="152"/>
                  </a:cubicBezTo>
                  <a:cubicBezTo>
                    <a:pt x="348" y="177"/>
                    <a:pt x="339" y="201"/>
                    <a:pt x="326" y="224"/>
                  </a:cubicBezTo>
                  <a:cubicBezTo>
                    <a:pt x="314" y="246"/>
                    <a:pt x="299" y="267"/>
                    <a:pt x="281" y="286"/>
                  </a:cubicBezTo>
                  <a:cubicBezTo>
                    <a:pt x="264" y="304"/>
                    <a:pt x="244" y="320"/>
                    <a:pt x="222" y="334"/>
                  </a:cubicBezTo>
                  <a:cubicBezTo>
                    <a:pt x="200" y="348"/>
                    <a:pt x="177" y="359"/>
                    <a:pt x="152" y="366"/>
                  </a:cubicBezTo>
                  <a:cubicBezTo>
                    <a:pt x="103" y="382"/>
                    <a:pt x="50" y="384"/>
                    <a:pt x="0" y="374"/>
                  </a:cubicBezTo>
                  <a:lnTo>
                    <a:pt x="45" y="157"/>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0" name="Freeform 7"/>
            <p:cNvSpPr/>
            <p:nvPr/>
          </p:nvSpPr>
          <p:spPr bwMode="auto">
            <a:xfrm rot="20766797">
              <a:off x="6580736" y="2533238"/>
              <a:ext cx="2014082" cy="3495583"/>
            </a:xfrm>
            <a:custGeom>
              <a:avLst/>
              <a:gdLst>
                <a:gd name="T0" fmla="*/ 245 w 284"/>
                <a:gd name="T1" fmla="*/ 147 h 493"/>
                <a:gd name="T2" fmla="*/ 226 w 284"/>
                <a:gd name="T3" fmla="*/ 183 h 493"/>
                <a:gd name="T4" fmla="*/ 228 w 284"/>
                <a:gd name="T5" fmla="*/ 224 h 493"/>
                <a:gd name="T6" fmla="*/ 249 w 284"/>
                <a:gd name="T7" fmla="*/ 259 h 493"/>
                <a:gd name="T8" fmla="*/ 284 w 284"/>
                <a:gd name="T9" fmla="*/ 279 h 493"/>
                <a:gd name="T10" fmla="*/ 227 w 284"/>
                <a:gd name="T11" fmla="*/ 493 h 493"/>
                <a:gd name="T12" fmla="*/ 156 w 284"/>
                <a:gd name="T13" fmla="*/ 464 h 493"/>
                <a:gd name="T14" fmla="*/ 95 w 284"/>
                <a:gd name="T15" fmla="*/ 418 h 493"/>
                <a:gd name="T16" fmla="*/ 47 w 284"/>
                <a:gd name="T17" fmla="*/ 358 h 493"/>
                <a:gd name="T18" fmla="*/ 16 w 284"/>
                <a:gd name="T19" fmla="*/ 287 h 493"/>
                <a:gd name="T20" fmla="*/ 11 w 284"/>
                <a:gd name="T21" fmla="*/ 136 h 493"/>
                <a:gd name="T22" fmla="*/ 37 w 284"/>
                <a:gd name="T23" fmla="*/ 63 h 493"/>
                <a:gd name="T24" fmla="*/ 80 w 284"/>
                <a:gd name="T25" fmla="*/ 0 h 493"/>
                <a:gd name="T26" fmla="*/ 245 w 284"/>
                <a:gd name="T27" fmla="*/ 14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493">
                  <a:moveTo>
                    <a:pt x="245" y="147"/>
                  </a:moveTo>
                  <a:cubicBezTo>
                    <a:pt x="236" y="158"/>
                    <a:pt x="229" y="170"/>
                    <a:pt x="226" y="183"/>
                  </a:cubicBezTo>
                  <a:cubicBezTo>
                    <a:pt x="223" y="197"/>
                    <a:pt x="224" y="211"/>
                    <a:pt x="228" y="224"/>
                  </a:cubicBezTo>
                  <a:cubicBezTo>
                    <a:pt x="232" y="238"/>
                    <a:pt x="239" y="249"/>
                    <a:pt x="249" y="259"/>
                  </a:cubicBezTo>
                  <a:cubicBezTo>
                    <a:pt x="259" y="269"/>
                    <a:pt x="271" y="276"/>
                    <a:pt x="284" y="279"/>
                  </a:cubicBezTo>
                  <a:cubicBezTo>
                    <a:pt x="227" y="493"/>
                    <a:pt x="227" y="493"/>
                    <a:pt x="227" y="493"/>
                  </a:cubicBezTo>
                  <a:cubicBezTo>
                    <a:pt x="203" y="486"/>
                    <a:pt x="179" y="476"/>
                    <a:pt x="156" y="464"/>
                  </a:cubicBezTo>
                  <a:cubicBezTo>
                    <a:pt x="134" y="451"/>
                    <a:pt x="113" y="435"/>
                    <a:pt x="95" y="418"/>
                  </a:cubicBezTo>
                  <a:cubicBezTo>
                    <a:pt x="77" y="400"/>
                    <a:pt x="61" y="380"/>
                    <a:pt x="47" y="358"/>
                  </a:cubicBezTo>
                  <a:cubicBezTo>
                    <a:pt x="34" y="336"/>
                    <a:pt x="23" y="312"/>
                    <a:pt x="16" y="287"/>
                  </a:cubicBezTo>
                  <a:cubicBezTo>
                    <a:pt x="1" y="238"/>
                    <a:pt x="0" y="186"/>
                    <a:pt x="11" y="136"/>
                  </a:cubicBezTo>
                  <a:cubicBezTo>
                    <a:pt x="16" y="110"/>
                    <a:pt x="25" y="86"/>
                    <a:pt x="37" y="63"/>
                  </a:cubicBezTo>
                  <a:cubicBezTo>
                    <a:pt x="48" y="40"/>
                    <a:pt x="63" y="19"/>
                    <a:pt x="80" y="0"/>
                  </a:cubicBezTo>
                  <a:lnTo>
                    <a:pt x="245" y="147"/>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nvGrpSpPr>
            <p:cNvPr id="11" name="组合 10"/>
            <p:cNvGrpSpPr/>
            <p:nvPr/>
          </p:nvGrpSpPr>
          <p:grpSpPr>
            <a:xfrm>
              <a:off x="8140421" y="1937872"/>
              <a:ext cx="740454" cy="809513"/>
              <a:chOff x="930276" y="5935664"/>
              <a:chExt cx="306388" cy="334963"/>
            </a:xfrm>
            <a:solidFill>
              <a:schemeClr val="bg1"/>
            </a:solidFill>
            <a:effectLst/>
          </p:grpSpPr>
          <p:sp>
            <p:nvSpPr>
              <p:cNvPr id="12" name="Freeform 665"/>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3"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4"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5"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6"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nvGrpSpPr>
            <p:cNvPr id="17" name="组合 16"/>
            <p:cNvGrpSpPr/>
            <p:nvPr/>
          </p:nvGrpSpPr>
          <p:grpSpPr>
            <a:xfrm>
              <a:off x="9356203" y="4003764"/>
              <a:ext cx="853056" cy="688261"/>
              <a:chOff x="1776413" y="3875088"/>
              <a:chExt cx="279400" cy="225425"/>
            </a:xfrm>
            <a:solidFill>
              <a:srgbClr val="323C50"/>
            </a:solidFill>
            <a:effectLst/>
          </p:grpSpPr>
          <p:sp>
            <p:nvSpPr>
              <p:cNvPr id="18" name="Freeform 283"/>
              <p:cNvSpPr/>
              <p:nvPr/>
            </p:nvSpPr>
            <p:spPr bwMode="auto">
              <a:xfrm>
                <a:off x="1776413" y="3875088"/>
                <a:ext cx="279400" cy="106363"/>
              </a:xfrm>
              <a:custGeom>
                <a:avLst/>
                <a:gdLst>
                  <a:gd name="T0" fmla="*/ 285 w 288"/>
                  <a:gd name="T1" fmla="*/ 44 h 111"/>
                  <a:gd name="T2" fmla="*/ 144 w 288"/>
                  <a:gd name="T3" fmla="*/ 0 h 111"/>
                  <a:gd name="T4" fmla="*/ 4 w 288"/>
                  <a:gd name="T5" fmla="*/ 44 h 111"/>
                  <a:gd name="T6" fmla="*/ 0 w 288"/>
                  <a:gd name="T7" fmla="*/ 54 h 111"/>
                  <a:gd name="T8" fmla="*/ 0 w 288"/>
                  <a:gd name="T9" fmla="*/ 106 h 111"/>
                  <a:gd name="T10" fmla="*/ 6 w 288"/>
                  <a:gd name="T11" fmla="*/ 110 h 111"/>
                  <a:gd name="T12" fmla="*/ 67 w 288"/>
                  <a:gd name="T13" fmla="*/ 95 h 111"/>
                  <a:gd name="T14" fmla="*/ 72 w 288"/>
                  <a:gd name="T15" fmla="*/ 87 h 111"/>
                  <a:gd name="T16" fmla="*/ 72 w 288"/>
                  <a:gd name="T17" fmla="*/ 65 h 111"/>
                  <a:gd name="T18" fmla="*/ 76 w 288"/>
                  <a:gd name="T19" fmla="*/ 55 h 111"/>
                  <a:gd name="T20" fmla="*/ 144 w 288"/>
                  <a:gd name="T21" fmla="*/ 40 h 111"/>
                  <a:gd name="T22" fmla="*/ 212 w 288"/>
                  <a:gd name="T23" fmla="*/ 55 h 111"/>
                  <a:gd name="T24" fmla="*/ 216 w 288"/>
                  <a:gd name="T25" fmla="*/ 65 h 111"/>
                  <a:gd name="T26" fmla="*/ 216 w 288"/>
                  <a:gd name="T27" fmla="*/ 84 h 111"/>
                  <a:gd name="T28" fmla="*/ 222 w 288"/>
                  <a:gd name="T29" fmla="*/ 92 h 111"/>
                  <a:gd name="T30" fmla="*/ 283 w 288"/>
                  <a:gd name="T31" fmla="*/ 110 h 111"/>
                  <a:gd name="T32" fmla="*/ 288 w 288"/>
                  <a:gd name="T33" fmla="*/ 106 h 111"/>
                  <a:gd name="T34" fmla="*/ 288 w 288"/>
                  <a:gd name="T35" fmla="*/ 54 h 111"/>
                  <a:gd name="T36" fmla="*/ 285 w 288"/>
                  <a:gd name="T37" fmla="*/ 4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8" h="111">
                    <a:moveTo>
                      <a:pt x="285" y="44"/>
                    </a:moveTo>
                    <a:cubicBezTo>
                      <a:pt x="285" y="44"/>
                      <a:pt x="252" y="0"/>
                      <a:pt x="144" y="0"/>
                    </a:cubicBezTo>
                    <a:cubicBezTo>
                      <a:pt x="37" y="0"/>
                      <a:pt x="4" y="44"/>
                      <a:pt x="4" y="44"/>
                    </a:cubicBezTo>
                    <a:cubicBezTo>
                      <a:pt x="2" y="46"/>
                      <a:pt x="0" y="51"/>
                      <a:pt x="0" y="54"/>
                    </a:cubicBezTo>
                    <a:cubicBezTo>
                      <a:pt x="0" y="106"/>
                      <a:pt x="0" y="106"/>
                      <a:pt x="0" y="106"/>
                    </a:cubicBezTo>
                    <a:cubicBezTo>
                      <a:pt x="0" y="110"/>
                      <a:pt x="3" y="111"/>
                      <a:pt x="6" y="110"/>
                    </a:cubicBezTo>
                    <a:cubicBezTo>
                      <a:pt x="67" y="95"/>
                      <a:pt x="67" y="95"/>
                      <a:pt x="67" y="95"/>
                    </a:cubicBezTo>
                    <a:cubicBezTo>
                      <a:pt x="70" y="94"/>
                      <a:pt x="72" y="90"/>
                      <a:pt x="72" y="87"/>
                    </a:cubicBezTo>
                    <a:cubicBezTo>
                      <a:pt x="72" y="65"/>
                      <a:pt x="72" y="65"/>
                      <a:pt x="72" y="65"/>
                    </a:cubicBezTo>
                    <a:cubicBezTo>
                      <a:pt x="72" y="61"/>
                      <a:pt x="74" y="57"/>
                      <a:pt x="76" y="55"/>
                    </a:cubicBezTo>
                    <a:cubicBezTo>
                      <a:pt x="76" y="55"/>
                      <a:pt x="91" y="40"/>
                      <a:pt x="144" y="40"/>
                    </a:cubicBezTo>
                    <a:cubicBezTo>
                      <a:pt x="198" y="40"/>
                      <a:pt x="212" y="55"/>
                      <a:pt x="212" y="55"/>
                    </a:cubicBezTo>
                    <a:cubicBezTo>
                      <a:pt x="215" y="57"/>
                      <a:pt x="216" y="61"/>
                      <a:pt x="216" y="65"/>
                    </a:cubicBezTo>
                    <a:cubicBezTo>
                      <a:pt x="216" y="84"/>
                      <a:pt x="216" y="84"/>
                      <a:pt x="216" y="84"/>
                    </a:cubicBezTo>
                    <a:cubicBezTo>
                      <a:pt x="216" y="87"/>
                      <a:pt x="219" y="90"/>
                      <a:pt x="222" y="92"/>
                    </a:cubicBezTo>
                    <a:cubicBezTo>
                      <a:pt x="283" y="110"/>
                      <a:pt x="283" y="110"/>
                      <a:pt x="283" y="110"/>
                    </a:cubicBezTo>
                    <a:cubicBezTo>
                      <a:pt x="286" y="111"/>
                      <a:pt x="288" y="110"/>
                      <a:pt x="288" y="106"/>
                    </a:cubicBezTo>
                    <a:cubicBezTo>
                      <a:pt x="288" y="54"/>
                      <a:pt x="288" y="54"/>
                      <a:pt x="288" y="54"/>
                    </a:cubicBezTo>
                    <a:cubicBezTo>
                      <a:pt x="288" y="51"/>
                      <a:pt x="287" y="46"/>
                      <a:pt x="285" y="44"/>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9" name="Freeform 284"/>
              <p:cNvSpPr>
                <a:spLocks noEditPoints="1"/>
              </p:cNvSpPr>
              <p:nvPr/>
            </p:nvSpPr>
            <p:spPr bwMode="auto">
              <a:xfrm>
                <a:off x="1790700" y="3932238"/>
                <a:ext cx="249238" cy="168275"/>
              </a:xfrm>
              <a:custGeom>
                <a:avLst/>
                <a:gdLst>
                  <a:gd name="T0" fmla="*/ 246 w 258"/>
                  <a:gd name="T1" fmla="*/ 99 h 174"/>
                  <a:gd name="T2" fmla="*/ 196 w 258"/>
                  <a:gd name="T3" fmla="*/ 52 h 174"/>
                  <a:gd name="T4" fmla="*/ 185 w 258"/>
                  <a:gd name="T5" fmla="*/ 46 h 174"/>
                  <a:gd name="T6" fmla="*/ 177 w 258"/>
                  <a:gd name="T7" fmla="*/ 12 h 174"/>
                  <a:gd name="T8" fmla="*/ 163 w 258"/>
                  <a:gd name="T9" fmla="*/ 0 h 174"/>
                  <a:gd name="T10" fmla="*/ 96 w 258"/>
                  <a:gd name="T11" fmla="*/ 0 h 174"/>
                  <a:gd name="T12" fmla="*/ 81 w 258"/>
                  <a:gd name="T13" fmla="*/ 12 h 174"/>
                  <a:gd name="T14" fmla="*/ 74 w 258"/>
                  <a:gd name="T15" fmla="*/ 46 h 174"/>
                  <a:gd name="T16" fmla="*/ 63 w 258"/>
                  <a:gd name="T17" fmla="*/ 52 h 174"/>
                  <a:gd name="T18" fmla="*/ 13 w 258"/>
                  <a:gd name="T19" fmla="*/ 99 h 174"/>
                  <a:gd name="T20" fmla="*/ 3 w 258"/>
                  <a:gd name="T21" fmla="*/ 119 h 174"/>
                  <a:gd name="T22" fmla="*/ 1 w 258"/>
                  <a:gd name="T23" fmla="*/ 162 h 174"/>
                  <a:gd name="T24" fmla="*/ 12 w 258"/>
                  <a:gd name="T25" fmla="*/ 174 h 174"/>
                  <a:gd name="T26" fmla="*/ 246 w 258"/>
                  <a:gd name="T27" fmla="*/ 174 h 174"/>
                  <a:gd name="T28" fmla="*/ 258 w 258"/>
                  <a:gd name="T29" fmla="*/ 162 h 174"/>
                  <a:gd name="T30" fmla="*/ 255 w 258"/>
                  <a:gd name="T31" fmla="*/ 119 h 174"/>
                  <a:gd name="T32" fmla="*/ 246 w 258"/>
                  <a:gd name="T33" fmla="*/ 99 h 174"/>
                  <a:gd name="T34" fmla="*/ 129 w 258"/>
                  <a:gd name="T35" fmla="*/ 154 h 174"/>
                  <a:gd name="T36" fmla="*/ 71 w 258"/>
                  <a:gd name="T37" fmla="*/ 96 h 174"/>
                  <a:gd name="T38" fmla="*/ 129 w 258"/>
                  <a:gd name="T39" fmla="*/ 38 h 174"/>
                  <a:gd name="T40" fmla="*/ 187 w 258"/>
                  <a:gd name="T41" fmla="*/ 96 h 174"/>
                  <a:gd name="T42" fmla="*/ 129 w 258"/>
                  <a:gd name="T43" fmla="*/ 15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8" h="174">
                    <a:moveTo>
                      <a:pt x="246" y="99"/>
                    </a:moveTo>
                    <a:cubicBezTo>
                      <a:pt x="196" y="52"/>
                      <a:pt x="196" y="52"/>
                      <a:pt x="196" y="52"/>
                    </a:cubicBezTo>
                    <a:cubicBezTo>
                      <a:pt x="193" y="49"/>
                      <a:pt x="189" y="47"/>
                      <a:pt x="185" y="46"/>
                    </a:cubicBezTo>
                    <a:cubicBezTo>
                      <a:pt x="177" y="12"/>
                      <a:pt x="177" y="12"/>
                      <a:pt x="177" y="12"/>
                    </a:cubicBezTo>
                    <a:cubicBezTo>
                      <a:pt x="176" y="6"/>
                      <a:pt x="169" y="0"/>
                      <a:pt x="163" y="0"/>
                    </a:cubicBezTo>
                    <a:cubicBezTo>
                      <a:pt x="96" y="0"/>
                      <a:pt x="96" y="0"/>
                      <a:pt x="96" y="0"/>
                    </a:cubicBezTo>
                    <a:cubicBezTo>
                      <a:pt x="89" y="0"/>
                      <a:pt x="83" y="6"/>
                      <a:pt x="81" y="12"/>
                    </a:cubicBezTo>
                    <a:cubicBezTo>
                      <a:pt x="74" y="46"/>
                      <a:pt x="74" y="46"/>
                      <a:pt x="74" y="46"/>
                    </a:cubicBezTo>
                    <a:cubicBezTo>
                      <a:pt x="70" y="47"/>
                      <a:pt x="65" y="49"/>
                      <a:pt x="63" y="52"/>
                    </a:cubicBezTo>
                    <a:cubicBezTo>
                      <a:pt x="13" y="99"/>
                      <a:pt x="13" y="99"/>
                      <a:pt x="13" y="99"/>
                    </a:cubicBezTo>
                    <a:cubicBezTo>
                      <a:pt x="8" y="104"/>
                      <a:pt x="4" y="113"/>
                      <a:pt x="3" y="119"/>
                    </a:cubicBezTo>
                    <a:cubicBezTo>
                      <a:pt x="1" y="162"/>
                      <a:pt x="1" y="162"/>
                      <a:pt x="1" y="162"/>
                    </a:cubicBezTo>
                    <a:cubicBezTo>
                      <a:pt x="0" y="168"/>
                      <a:pt x="5" y="174"/>
                      <a:pt x="12" y="174"/>
                    </a:cubicBezTo>
                    <a:cubicBezTo>
                      <a:pt x="246" y="174"/>
                      <a:pt x="246" y="174"/>
                      <a:pt x="246" y="174"/>
                    </a:cubicBezTo>
                    <a:cubicBezTo>
                      <a:pt x="253" y="174"/>
                      <a:pt x="258" y="168"/>
                      <a:pt x="258" y="162"/>
                    </a:cubicBezTo>
                    <a:cubicBezTo>
                      <a:pt x="255" y="119"/>
                      <a:pt x="255" y="119"/>
                      <a:pt x="255" y="119"/>
                    </a:cubicBezTo>
                    <a:cubicBezTo>
                      <a:pt x="255" y="113"/>
                      <a:pt x="250" y="104"/>
                      <a:pt x="246" y="99"/>
                    </a:cubicBezTo>
                    <a:close/>
                    <a:moveTo>
                      <a:pt x="129" y="154"/>
                    </a:moveTo>
                    <a:cubicBezTo>
                      <a:pt x="97" y="154"/>
                      <a:pt x="71" y="128"/>
                      <a:pt x="71" y="96"/>
                    </a:cubicBezTo>
                    <a:cubicBezTo>
                      <a:pt x="71" y="64"/>
                      <a:pt x="97" y="38"/>
                      <a:pt x="129" y="38"/>
                    </a:cubicBezTo>
                    <a:cubicBezTo>
                      <a:pt x="161" y="38"/>
                      <a:pt x="187" y="64"/>
                      <a:pt x="187" y="96"/>
                    </a:cubicBezTo>
                    <a:cubicBezTo>
                      <a:pt x="187" y="128"/>
                      <a:pt x="161" y="154"/>
                      <a:pt x="129" y="154"/>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0" name="Oval 285"/>
              <p:cNvSpPr>
                <a:spLocks noChangeArrowheads="1"/>
              </p:cNvSpPr>
              <p:nvPr/>
            </p:nvSpPr>
            <p:spPr bwMode="auto">
              <a:xfrm>
                <a:off x="1879600" y="3986213"/>
                <a:ext cx="73025" cy="74613"/>
              </a:xfrm>
              <a:prstGeom prst="ellipse">
                <a:avLst/>
              </a:pr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21" name="Freeform 286"/>
            <p:cNvSpPr>
              <a:spLocks noEditPoints="1"/>
            </p:cNvSpPr>
            <p:nvPr/>
          </p:nvSpPr>
          <p:spPr bwMode="auto">
            <a:xfrm>
              <a:off x="7166096" y="3984511"/>
              <a:ext cx="843363" cy="853056"/>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456288"/>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nvGrpSpPr>
          <p:cNvPr id="3" name="组合 2"/>
          <p:cNvGrpSpPr/>
          <p:nvPr/>
        </p:nvGrpSpPr>
        <p:grpSpPr>
          <a:xfrm>
            <a:off x="1608775" y="2108826"/>
            <a:ext cx="4320466" cy="918393"/>
            <a:chOff x="1608775" y="1578325"/>
            <a:chExt cx="4320466" cy="918393"/>
          </a:xfrm>
        </p:grpSpPr>
        <p:sp>
          <p:nvSpPr>
            <p:cNvPr id="23" name="Flowchart: Off-page Connector 22"/>
            <p:cNvSpPr/>
            <p:nvPr/>
          </p:nvSpPr>
          <p:spPr>
            <a:xfrm rot="2700000">
              <a:off x="1598629" y="1697211"/>
              <a:ext cx="801268" cy="780976"/>
            </a:xfrm>
            <a:prstGeom prst="roundRect">
              <a:avLst/>
            </a:prstGeom>
            <a:gradFill>
              <a:gsLst>
                <a:gs pos="0">
                  <a:srgbClr val="6483B3"/>
                </a:gs>
                <a:gs pos="100000">
                  <a:srgbClr val="334E6E"/>
                </a:gs>
              </a:gsLst>
              <a:lin ang="2700000" scaled="0"/>
            </a:gradFill>
            <a:ln w="19050">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4800" dirty="0">
                <a:solidFill>
                  <a:schemeClr val="tx1">
                    <a:lumMod val="75000"/>
                    <a:lumOff val="25000"/>
                  </a:schemeClr>
                </a:solidFill>
              </a:endParaRPr>
            </a:p>
          </p:txBody>
        </p:sp>
        <p:sp>
          <p:nvSpPr>
            <p:cNvPr id="24" name="Freeform 35"/>
            <p:cNvSpPr>
              <a:spLocks noChangeAspect="1" noEditPoints="1"/>
            </p:cNvSpPr>
            <p:nvPr/>
          </p:nvSpPr>
          <p:spPr bwMode="auto">
            <a:xfrm>
              <a:off x="1673805" y="1888959"/>
              <a:ext cx="646534" cy="377144"/>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a:effectLst/>
          </p:spPr>
          <p:txBody>
            <a:bodyPr vert="horz" wrap="square" lIns="121920" tIns="60960" rIns="121920" bIns="60960" numCol="1" anchor="t" anchorCtr="0" compatLnSpc="1"/>
            <a:lstStyle/>
            <a:p>
              <a:endParaRPr lang="en-US" sz="2400">
                <a:solidFill>
                  <a:schemeClr val="tx1">
                    <a:lumMod val="75000"/>
                    <a:lumOff val="25000"/>
                  </a:schemeClr>
                </a:solidFill>
              </a:endParaRPr>
            </a:p>
          </p:txBody>
        </p:sp>
        <p:sp>
          <p:nvSpPr>
            <p:cNvPr id="29" name="TextBox 76"/>
            <p:cNvSpPr txBox="1"/>
            <p:nvPr/>
          </p:nvSpPr>
          <p:spPr>
            <a:xfrm>
              <a:off x="2585005" y="1578325"/>
              <a:ext cx="1585213"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完成数据概述</a:t>
              </a:r>
            </a:p>
          </p:txBody>
        </p:sp>
        <p:sp>
          <p:nvSpPr>
            <p:cNvPr id="30" name="文本框 29"/>
            <p:cNvSpPr txBox="1"/>
            <p:nvPr/>
          </p:nvSpPr>
          <p:spPr>
            <a:xfrm>
              <a:off x="2585005" y="1947657"/>
              <a:ext cx="3344236"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608773" y="3628430"/>
            <a:ext cx="4320468" cy="918393"/>
            <a:chOff x="1608773" y="3204396"/>
            <a:chExt cx="4320468" cy="918393"/>
          </a:xfrm>
        </p:grpSpPr>
        <p:sp>
          <p:nvSpPr>
            <p:cNvPr id="27" name="Flowchart: Off-page Connector 32"/>
            <p:cNvSpPr/>
            <p:nvPr/>
          </p:nvSpPr>
          <p:spPr>
            <a:xfrm rot="2700000">
              <a:off x="1598628" y="3327471"/>
              <a:ext cx="801267" cy="780977"/>
            </a:xfrm>
            <a:prstGeom prst="roundRect">
              <a:avLst/>
            </a:prstGeom>
            <a:solidFill>
              <a:schemeClr val="bg1"/>
            </a:solidFill>
            <a:ln w="19050">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2800" dirty="0">
                <a:solidFill>
                  <a:schemeClr val="tx1">
                    <a:lumMod val="75000"/>
                    <a:lumOff val="25000"/>
                  </a:schemeClr>
                </a:solidFill>
                <a:latin typeface="Impact" panose="020B0806030902050204" pitchFamily="34" charset="0"/>
              </a:endParaRPr>
            </a:p>
          </p:txBody>
        </p:sp>
        <p:sp>
          <p:nvSpPr>
            <p:cNvPr id="28" name="Freeform 5"/>
            <p:cNvSpPr>
              <a:spLocks noEditPoints="1"/>
            </p:cNvSpPr>
            <p:nvPr/>
          </p:nvSpPr>
          <p:spPr bwMode="auto">
            <a:xfrm>
              <a:off x="1741139" y="3537245"/>
              <a:ext cx="511864" cy="361431"/>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rgbClr val="456288"/>
            </a:solidFill>
            <a:ln>
              <a:noFill/>
            </a:ln>
            <a:effectLst/>
          </p:spPr>
          <p:txBody>
            <a:bodyPr vert="horz" wrap="square" lIns="121920" tIns="60960" rIns="121920" bIns="60960" numCol="1" anchor="t" anchorCtr="0" compatLnSpc="1"/>
            <a:lstStyle/>
            <a:p>
              <a:endParaRPr lang="id-ID" sz="1400">
                <a:solidFill>
                  <a:schemeClr val="tx1">
                    <a:lumMod val="75000"/>
                    <a:lumOff val="25000"/>
                  </a:schemeClr>
                </a:solidFill>
                <a:latin typeface="Impact" panose="020B0806030902050204" pitchFamily="34" charset="0"/>
              </a:endParaRPr>
            </a:p>
          </p:txBody>
        </p:sp>
        <p:sp>
          <p:nvSpPr>
            <p:cNvPr id="31" name="TextBox 76"/>
            <p:cNvSpPr txBox="1"/>
            <p:nvPr/>
          </p:nvSpPr>
          <p:spPr>
            <a:xfrm>
              <a:off x="2585005" y="3204396"/>
              <a:ext cx="1585213"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完成数据概述</a:t>
              </a:r>
            </a:p>
          </p:txBody>
        </p:sp>
        <p:sp>
          <p:nvSpPr>
            <p:cNvPr id="32" name="文本框 31"/>
            <p:cNvSpPr txBox="1"/>
            <p:nvPr/>
          </p:nvSpPr>
          <p:spPr>
            <a:xfrm>
              <a:off x="2585005" y="3573728"/>
              <a:ext cx="3344236"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1601525" y="5148034"/>
            <a:ext cx="4353349" cy="918393"/>
            <a:chOff x="1601525" y="4830467"/>
            <a:chExt cx="4353349" cy="918393"/>
          </a:xfrm>
        </p:grpSpPr>
        <p:sp>
          <p:nvSpPr>
            <p:cNvPr id="25" name="Flowchart: Off-page Connector 47"/>
            <p:cNvSpPr/>
            <p:nvPr/>
          </p:nvSpPr>
          <p:spPr>
            <a:xfrm rot="2700000">
              <a:off x="1591380" y="4957737"/>
              <a:ext cx="801267" cy="780978"/>
            </a:xfrm>
            <a:prstGeom prst="roundRect">
              <a:avLst/>
            </a:prstGeom>
            <a:gradFill>
              <a:gsLst>
                <a:gs pos="0">
                  <a:srgbClr val="6483B3"/>
                </a:gs>
                <a:gs pos="100000">
                  <a:srgbClr val="334E6E"/>
                </a:gs>
              </a:gsLst>
              <a:lin ang="2700000" scaled="0"/>
            </a:gradFill>
            <a:ln w="19050">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2800" dirty="0">
                <a:solidFill>
                  <a:schemeClr val="tx1">
                    <a:lumMod val="75000"/>
                    <a:lumOff val="25000"/>
                  </a:schemeClr>
                </a:solidFill>
                <a:latin typeface="Impact" panose="020B0806030902050204" pitchFamily="34" charset="0"/>
              </a:endParaRPr>
            </a:p>
          </p:txBody>
        </p:sp>
        <p:sp>
          <p:nvSpPr>
            <p:cNvPr id="26" name="Freeform 61"/>
            <p:cNvSpPr/>
            <p:nvPr/>
          </p:nvSpPr>
          <p:spPr bwMode="auto">
            <a:xfrm>
              <a:off x="1759519" y="5109061"/>
              <a:ext cx="460613" cy="478331"/>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a:effectLst/>
          </p:spPr>
          <p:txBody>
            <a:bodyPr vert="horz" wrap="square" lIns="121920" tIns="60960" rIns="121920" bIns="60960" numCol="1" anchor="t" anchorCtr="0" compatLnSpc="1"/>
            <a:lstStyle/>
            <a:p>
              <a:endParaRPr lang="en-US">
                <a:solidFill>
                  <a:schemeClr val="tx1">
                    <a:lumMod val="75000"/>
                    <a:lumOff val="25000"/>
                  </a:schemeClr>
                </a:solidFill>
                <a:latin typeface="Impact" panose="020B0806030902050204" pitchFamily="34" charset="0"/>
              </a:endParaRPr>
            </a:p>
          </p:txBody>
        </p:sp>
        <p:sp>
          <p:nvSpPr>
            <p:cNvPr id="33" name="TextBox 76"/>
            <p:cNvSpPr txBox="1"/>
            <p:nvPr/>
          </p:nvSpPr>
          <p:spPr>
            <a:xfrm>
              <a:off x="2610638" y="4830467"/>
              <a:ext cx="155958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完成数据概述</a:t>
              </a:r>
            </a:p>
          </p:txBody>
        </p:sp>
        <p:sp>
          <p:nvSpPr>
            <p:cNvPr id="34" name="文本框 33"/>
            <p:cNvSpPr txBox="1"/>
            <p:nvPr/>
          </p:nvSpPr>
          <p:spPr>
            <a:xfrm>
              <a:off x="2610638" y="5199799"/>
              <a:ext cx="3344236"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2"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重点项目完成数据</a:t>
            </a:r>
          </a:p>
        </p:txBody>
      </p:sp>
      <p:sp>
        <p:nvSpPr>
          <p:cNvPr id="43" name="椭圆 4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4" name="椭圆 4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37050" y="1471849"/>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0-#ppt_w/2"/>
                                          </p:val>
                                        </p:tav>
                                        <p:tav tm="100000">
                                          <p:val>
                                            <p:strVal val="#ppt_x"/>
                                          </p:val>
                                        </p:tav>
                                      </p:tavLst>
                                    </p:anim>
                                    <p:anim calcmode="lin" valueType="num">
                                      <p:cBhvr additive="base">
                                        <p:cTn id="12" dur="500" fill="hold"/>
                                        <p:tgtEl>
                                          <p:spTgt spid="4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500" fill="hold"/>
                                        <p:tgtEl>
                                          <p:spTgt spid="45"/>
                                        </p:tgtEl>
                                        <p:attrNameLst>
                                          <p:attrName>ppt_x</p:attrName>
                                        </p:attrNameLst>
                                      </p:cBhvr>
                                      <p:tavLst>
                                        <p:tav tm="0">
                                          <p:val>
                                            <p:strVal val="0-#ppt_w/2"/>
                                          </p:val>
                                        </p:tav>
                                        <p:tav tm="100000">
                                          <p:val>
                                            <p:strVal val="#ppt_x"/>
                                          </p:val>
                                        </p:tav>
                                      </p:tavLst>
                                    </p:anim>
                                    <p:anim calcmode="lin" valueType="num">
                                      <p:cBhvr additive="base">
                                        <p:cTn id="16" dur="500" fill="hold"/>
                                        <p:tgtEl>
                                          <p:spTgt spid="4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500" fill="hold"/>
                                        <p:tgtEl>
                                          <p:spTgt spid="46"/>
                                        </p:tgtEl>
                                        <p:attrNameLst>
                                          <p:attrName>ppt_x</p:attrName>
                                        </p:attrNameLst>
                                      </p:cBhvr>
                                      <p:tavLst>
                                        <p:tav tm="0">
                                          <p:val>
                                            <p:strVal val="0-#ppt_w/2"/>
                                          </p:val>
                                        </p:tav>
                                        <p:tav tm="100000">
                                          <p:val>
                                            <p:strVal val="#ppt_x"/>
                                          </p:val>
                                        </p:tav>
                                      </p:tavLst>
                                    </p:anim>
                                    <p:anim calcmode="lin" valueType="num">
                                      <p:cBhvr additive="base">
                                        <p:cTn id="20" dur="500" fill="hold"/>
                                        <p:tgtEl>
                                          <p:spTgt spid="4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500" fill="hold"/>
                                        <p:tgtEl>
                                          <p:spTgt spid="47"/>
                                        </p:tgtEl>
                                        <p:attrNameLst>
                                          <p:attrName>ppt_x</p:attrName>
                                        </p:attrNameLst>
                                      </p:cBhvr>
                                      <p:tavLst>
                                        <p:tav tm="0">
                                          <p:val>
                                            <p:strVal val="0-#ppt_w/2"/>
                                          </p:val>
                                        </p:tav>
                                        <p:tav tm="100000">
                                          <p:val>
                                            <p:strVal val="#ppt_x"/>
                                          </p:val>
                                        </p:tav>
                                      </p:tavLst>
                                    </p:anim>
                                    <p:anim calcmode="lin" valueType="num">
                                      <p:cBhvr additive="base">
                                        <p:cTn id="24" dur="500" fill="hold"/>
                                        <p:tgtEl>
                                          <p:spTgt spid="4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8"/>
                                        </p:tgtEl>
                                        <p:attrNameLst>
                                          <p:attrName>style.visibility</p:attrName>
                                        </p:attrNameLst>
                                      </p:cBhvr>
                                      <p:to>
                                        <p:strVal val="visible"/>
                                      </p:to>
                                    </p:set>
                                    <p:animEffect transition="in" filter="wipe(left)">
                                      <p:cBhvr>
                                        <p:cTn id="30" dur="500"/>
                                        <p:tgtEl>
                                          <p:spTgt spid="3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Effect transition="in" filter="fade">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0-#ppt_w/2"/>
                                          </p:val>
                                        </p:tav>
                                        <p:tav tm="100000">
                                          <p:val>
                                            <p:strVal val="#ppt_x"/>
                                          </p:val>
                                        </p:tav>
                                      </p:tavLst>
                                    </p:anim>
                                    <p:anim calcmode="lin" valueType="num">
                                      <p:cBhvr additive="base">
                                        <p:cTn id="43" dur="500" fill="hold"/>
                                        <p:tgtEl>
                                          <p:spTgt spid="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25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0-#ppt_w/2"/>
                                          </p:val>
                                        </p:tav>
                                        <p:tav tm="100000">
                                          <p:val>
                                            <p:strVal val="#ppt_x"/>
                                          </p:val>
                                        </p:tav>
                                      </p:tavLst>
                                    </p:anim>
                                    <p:anim calcmode="lin" valueType="num">
                                      <p:cBhvr additive="base">
                                        <p:cTn id="47" dur="500" fill="hold"/>
                                        <p:tgtEl>
                                          <p:spTgt spid="5"/>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50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fill="hold"/>
                                        <p:tgtEl>
                                          <p:spTgt spid="22"/>
                                        </p:tgtEl>
                                        <p:attrNameLst>
                                          <p:attrName>ppt_x</p:attrName>
                                        </p:attrNameLst>
                                      </p:cBhvr>
                                      <p:tavLst>
                                        <p:tav tm="0">
                                          <p:val>
                                            <p:strVal val="0-#ppt_w/2"/>
                                          </p:val>
                                        </p:tav>
                                        <p:tav tm="100000">
                                          <p:val>
                                            <p:strVal val="#ppt_x"/>
                                          </p:val>
                                        </p:tav>
                                      </p:tavLst>
                                    </p:anim>
                                    <p:anim calcmode="lin" valueType="num">
                                      <p:cBhvr additive="base">
                                        <p:cTn id="51"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2" grpId="0"/>
      <p:bldP spid="43" grpId="0" animBg="1"/>
      <p:bldP spid="44" grpId="0" animBg="1"/>
      <p:bldP spid="45" grpId="0" animBg="1"/>
      <p:bldP spid="46" grpId="0"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87399" y="2021992"/>
            <a:ext cx="2424892" cy="2205220"/>
            <a:chOff x="1387399" y="1543937"/>
            <a:chExt cx="2424892" cy="2205220"/>
          </a:xfrm>
        </p:grpSpPr>
        <p:sp>
          <p:nvSpPr>
            <p:cNvPr id="5" name="稻壳儿小白白(http://dwz.cn/Wu2UP)"/>
            <p:cNvSpPr>
              <a:spLocks noChangeArrowheads="1"/>
            </p:cNvSpPr>
            <p:nvPr/>
          </p:nvSpPr>
          <p:spPr bwMode="auto">
            <a:xfrm flipV="1">
              <a:off x="2146223" y="1543937"/>
              <a:ext cx="862013" cy="86201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稻壳儿小白白(http://dwz.cn/Wu2UP)"/>
            <p:cNvSpPr/>
            <p:nvPr/>
          </p:nvSpPr>
          <p:spPr bwMode="auto">
            <a:xfrm>
              <a:off x="2428798" y="1799524"/>
              <a:ext cx="277813" cy="339725"/>
            </a:xfrm>
            <a:custGeom>
              <a:avLst/>
              <a:gdLst>
                <a:gd name="T0" fmla="*/ 114170426 w 337"/>
                <a:gd name="T1" fmla="*/ 0 h 409"/>
                <a:gd name="T2" fmla="*/ 114170426 w 337"/>
                <a:gd name="T3" fmla="*/ 0 h 409"/>
                <a:gd name="T4" fmla="*/ 0 w 337"/>
                <a:gd name="T5" fmla="*/ 42776278 h 409"/>
                <a:gd name="T6" fmla="*/ 23785574 w 337"/>
                <a:gd name="T7" fmla="*/ 250446267 h 409"/>
                <a:gd name="T8" fmla="*/ 114170426 w 337"/>
                <a:gd name="T9" fmla="*/ 281493311 h 409"/>
                <a:gd name="T10" fmla="*/ 204556103 w 337"/>
                <a:gd name="T11" fmla="*/ 250446267 h 409"/>
                <a:gd name="T12" fmla="*/ 228341677 w 337"/>
                <a:gd name="T13" fmla="*/ 42776278 h 409"/>
                <a:gd name="T14" fmla="*/ 114170426 w 337"/>
                <a:gd name="T15" fmla="*/ 0 h 409"/>
                <a:gd name="T16" fmla="*/ 114170426 w 337"/>
                <a:gd name="T17" fmla="*/ 73823322 h 409"/>
                <a:gd name="T18" fmla="*/ 114170426 w 337"/>
                <a:gd name="T19" fmla="*/ 73823322 h 409"/>
                <a:gd name="T20" fmla="*/ 23785574 w 337"/>
                <a:gd name="T21" fmla="*/ 48985189 h 409"/>
                <a:gd name="T22" fmla="*/ 114170426 w 337"/>
                <a:gd name="T23" fmla="*/ 24837303 h 409"/>
                <a:gd name="T24" fmla="*/ 204556103 w 337"/>
                <a:gd name="T25" fmla="*/ 48985189 h 409"/>
                <a:gd name="T26" fmla="*/ 114170426 w 337"/>
                <a:gd name="T27" fmla="*/ 73823322 h 4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37" h="409">
                  <a:moveTo>
                    <a:pt x="168" y="0"/>
                  </a:moveTo>
                  <a:lnTo>
                    <a:pt x="168" y="0"/>
                  </a:lnTo>
                  <a:cubicBezTo>
                    <a:pt x="62" y="0"/>
                    <a:pt x="0" y="36"/>
                    <a:pt x="0" y="62"/>
                  </a:cubicBezTo>
                  <a:cubicBezTo>
                    <a:pt x="35" y="363"/>
                    <a:pt x="35" y="363"/>
                    <a:pt x="35" y="363"/>
                  </a:cubicBezTo>
                  <a:cubicBezTo>
                    <a:pt x="35" y="372"/>
                    <a:pt x="88" y="408"/>
                    <a:pt x="168" y="408"/>
                  </a:cubicBezTo>
                  <a:cubicBezTo>
                    <a:pt x="248" y="408"/>
                    <a:pt x="301" y="372"/>
                    <a:pt x="301" y="363"/>
                  </a:cubicBezTo>
                  <a:cubicBezTo>
                    <a:pt x="336" y="62"/>
                    <a:pt x="336" y="62"/>
                    <a:pt x="336" y="62"/>
                  </a:cubicBezTo>
                  <a:cubicBezTo>
                    <a:pt x="336" y="36"/>
                    <a:pt x="274" y="0"/>
                    <a:pt x="168" y="0"/>
                  </a:cubicBezTo>
                  <a:close/>
                  <a:moveTo>
                    <a:pt x="168" y="107"/>
                  </a:moveTo>
                  <a:lnTo>
                    <a:pt x="168" y="107"/>
                  </a:lnTo>
                  <a:cubicBezTo>
                    <a:pt x="88" y="107"/>
                    <a:pt x="35" y="80"/>
                    <a:pt x="35" y="71"/>
                  </a:cubicBezTo>
                  <a:cubicBezTo>
                    <a:pt x="35" y="62"/>
                    <a:pt x="88" y="36"/>
                    <a:pt x="168" y="36"/>
                  </a:cubicBezTo>
                  <a:cubicBezTo>
                    <a:pt x="248" y="36"/>
                    <a:pt x="301" y="62"/>
                    <a:pt x="301" y="71"/>
                  </a:cubicBezTo>
                  <a:cubicBezTo>
                    <a:pt x="301" y="80"/>
                    <a:pt x="248" y="107"/>
                    <a:pt x="168" y="107"/>
                  </a:cubicBezTo>
                  <a:close/>
                </a:path>
              </a:pathLst>
            </a:custGeom>
            <a:solidFill>
              <a:schemeClr val="bg1">
                <a:lumMod val="95000"/>
              </a:schemeClr>
            </a:solidFill>
            <a:ln>
              <a:noFill/>
            </a:ln>
          </p:spPr>
          <p:txBody>
            <a:bodyPr wrap="none" anchor="ctr"/>
            <a:lstStyle/>
            <a:p>
              <a:endParaRPr lang="zh-CN" altLang="en-US">
                <a:solidFill>
                  <a:schemeClr val="tx1">
                    <a:lumMod val="75000"/>
                    <a:lumOff val="25000"/>
                  </a:schemeClr>
                </a:solidFill>
              </a:endParaRPr>
            </a:p>
          </p:txBody>
        </p:sp>
        <p:sp>
          <p:nvSpPr>
            <p:cNvPr id="17" name="TextBox 76"/>
            <p:cNvSpPr txBox="1"/>
            <p:nvPr/>
          </p:nvSpPr>
          <p:spPr>
            <a:xfrm>
              <a:off x="1731744" y="2583917"/>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18" name="文本框 17"/>
            <p:cNvSpPr txBox="1"/>
            <p:nvPr/>
          </p:nvSpPr>
          <p:spPr>
            <a:xfrm>
              <a:off x="1387399" y="2960030"/>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1387399" y="4181906"/>
            <a:ext cx="2424892" cy="2229217"/>
            <a:chOff x="1387399" y="3906137"/>
            <a:chExt cx="2424892" cy="2229217"/>
          </a:xfrm>
        </p:grpSpPr>
        <p:sp>
          <p:nvSpPr>
            <p:cNvPr id="8" name="稻壳儿小白白(http://dwz.cn/Wu2UP)"/>
            <p:cNvSpPr>
              <a:spLocks noChangeArrowheads="1"/>
            </p:cNvSpPr>
            <p:nvPr/>
          </p:nvSpPr>
          <p:spPr bwMode="auto">
            <a:xfrm flipV="1">
              <a:off x="2146223" y="3906137"/>
              <a:ext cx="862013" cy="862012"/>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稻壳儿小白白(http://dwz.cn/Wu2UP)"/>
            <p:cNvSpPr/>
            <p:nvPr/>
          </p:nvSpPr>
          <p:spPr bwMode="auto">
            <a:xfrm>
              <a:off x="2392286" y="4198237"/>
              <a:ext cx="369887" cy="311150"/>
            </a:xfrm>
            <a:custGeom>
              <a:avLst/>
              <a:gdLst>
                <a:gd name="T0" fmla="*/ 301204649 w 444"/>
                <a:gd name="T1" fmla="*/ 148218346 h 373"/>
                <a:gd name="T2" fmla="*/ 301204649 w 444"/>
                <a:gd name="T3" fmla="*/ 148218346 h 373"/>
                <a:gd name="T4" fmla="*/ 245683277 w 444"/>
                <a:gd name="T5" fmla="*/ 18788288 h 373"/>
                <a:gd name="T6" fmla="*/ 221392365 w 444"/>
                <a:gd name="T7" fmla="*/ 0 h 373"/>
                <a:gd name="T8" fmla="*/ 86058709 w 444"/>
                <a:gd name="T9" fmla="*/ 0 h 373"/>
                <a:gd name="T10" fmla="*/ 55521372 w 444"/>
                <a:gd name="T11" fmla="*/ 18788288 h 373"/>
                <a:gd name="T12" fmla="*/ 6246425 w 444"/>
                <a:gd name="T13" fmla="*/ 148218346 h 373"/>
                <a:gd name="T14" fmla="*/ 0 w 444"/>
                <a:gd name="T15" fmla="*/ 178836174 h 373"/>
                <a:gd name="T16" fmla="*/ 12492017 w 444"/>
                <a:gd name="T17" fmla="*/ 240071828 h 373"/>
                <a:gd name="T18" fmla="*/ 31231292 w 444"/>
                <a:gd name="T19" fmla="*/ 258860116 h 373"/>
                <a:gd name="T20" fmla="*/ 276913737 w 444"/>
                <a:gd name="T21" fmla="*/ 258860116 h 373"/>
                <a:gd name="T22" fmla="*/ 294959057 w 444"/>
                <a:gd name="T23" fmla="*/ 240071828 h 373"/>
                <a:gd name="T24" fmla="*/ 307451074 w 444"/>
                <a:gd name="T25" fmla="*/ 178836174 h 373"/>
                <a:gd name="T26" fmla="*/ 301204649 w 444"/>
                <a:gd name="T27" fmla="*/ 148218346 h 373"/>
                <a:gd name="T28" fmla="*/ 276913737 w 444"/>
                <a:gd name="T29" fmla="*/ 191361421 h 373"/>
                <a:gd name="T30" fmla="*/ 276913737 w 444"/>
                <a:gd name="T31" fmla="*/ 191361421 h 373"/>
                <a:gd name="T32" fmla="*/ 276913737 w 444"/>
                <a:gd name="T33" fmla="*/ 215717042 h 373"/>
                <a:gd name="T34" fmla="*/ 258175294 w 444"/>
                <a:gd name="T35" fmla="*/ 234504496 h 373"/>
                <a:gd name="T36" fmla="*/ 49275780 w 444"/>
                <a:gd name="T37" fmla="*/ 234504496 h 373"/>
                <a:gd name="T38" fmla="*/ 31231292 w 444"/>
                <a:gd name="T39" fmla="*/ 215717042 h 373"/>
                <a:gd name="T40" fmla="*/ 24290912 w 444"/>
                <a:gd name="T41" fmla="*/ 191361421 h 373"/>
                <a:gd name="T42" fmla="*/ 43029355 w 444"/>
                <a:gd name="T43" fmla="*/ 172573133 h 373"/>
                <a:gd name="T44" fmla="*/ 264421720 w 444"/>
                <a:gd name="T45" fmla="*/ 172573133 h 373"/>
                <a:gd name="T46" fmla="*/ 276913737 w 444"/>
                <a:gd name="T47" fmla="*/ 191361421 h 3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44" h="373">
                  <a:moveTo>
                    <a:pt x="434" y="213"/>
                  </a:moveTo>
                  <a:lnTo>
                    <a:pt x="434" y="213"/>
                  </a:lnTo>
                  <a:cubicBezTo>
                    <a:pt x="354" y="27"/>
                    <a:pt x="354" y="27"/>
                    <a:pt x="354" y="27"/>
                  </a:cubicBezTo>
                  <a:cubicBezTo>
                    <a:pt x="354" y="9"/>
                    <a:pt x="337" y="0"/>
                    <a:pt x="319" y="0"/>
                  </a:cubicBezTo>
                  <a:cubicBezTo>
                    <a:pt x="124" y="0"/>
                    <a:pt x="124" y="0"/>
                    <a:pt x="124" y="0"/>
                  </a:cubicBezTo>
                  <a:cubicBezTo>
                    <a:pt x="106" y="0"/>
                    <a:pt x="89" y="9"/>
                    <a:pt x="80" y="27"/>
                  </a:cubicBezTo>
                  <a:cubicBezTo>
                    <a:pt x="9" y="213"/>
                    <a:pt x="9" y="213"/>
                    <a:pt x="9" y="213"/>
                  </a:cubicBezTo>
                  <a:cubicBezTo>
                    <a:pt x="0" y="222"/>
                    <a:pt x="0" y="248"/>
                    <a:pt x="0" y="257"/>
                  </a:cubicBezTo>
                  <a:cubicBezTo>
                    <a:pt x="18" y="345"/>
                    <a:pt x="18" y="345"/>
                    <a:pt x="18" y="345"/>
                  </a:cubicBezTo>
                  <a:cubicBezTo>
                    <a:pt x="18" y="363"/>
                    <a:pt x="35" y="372"/>
                    <a:pt x="45" y="372"/>
                  </a:cubicBezTo>
                  <a:cubicBezTo>
                    <a:pt x="399" y="372"/>
                    <a:pt x="399" y="372"/>
                    <a:pt x="399" y="372"/>
                  </a:cubicBezTo>
                  <a:cubicBezTo>
                    <a:pt x="408" y="372"/>
                    <a:pt x="425" y="363"/>
                    <a:pt x="425" y="345"/>
                  </a:cubicBezTo>
                  <a:cubicBezTo>
                    <a:pt x="443" y="257"/>
                    <a:pt x="443" y="257"/>
                    <a:pt x="443" y="257"/>
                  </a:cubicBezTo>
                  <a:cubicBezTo>
                    <a:pt x="443" y="248"/>
                    <a:pt x="443" y="222"/>
                    <a:pt x="434" y="213"/>
                  </a:cubicBezTo>
                  <a:close/>
                  <a:moveTo>
                    <a:pt x="399" y="275"/>
                  </a:moveTo>
                  <a:lnTo>
                    <a:pt x="399" y="275"/>
                  </a:lnTo>
                  <a:cubicBezTo>
                    <a:pt x="399" y="310"/>
                    <a:pt x="399" y="310"/>
                    <a:pt x="399" y="310"/>
                  </a:cubicBezTo>
                  <a:cubicBezTo>
                    <a:pt x="399" y="328"/>
                    <a:pt x="381" y="337"/>
                    <a:pt x="372" y="337"/>
                  </a:cubicBezTo>
                  <a:cubicBezTo>
                    <a:pt x="71" y="337"/>
                    <a:pt x="71" y="337"/>
                    <a:pt x="71" y="337"/>
                  </a:cubicBezTo>
                  <a:cubicBezTo>
                    <a:pt x="62" y="337"/>
                    <a:pt x="45" y="328"/>
                    <a:pt x="45" y="310"/>
                  </a:cubicBezTo>
                  <a:cubicBezTo>
                    <a:pt x="35" y="275"/>
                    <a:pt x="35" y="275"/>
                    <a:pt x="35" y="275"/>
                  </a:cubicBezTo>
                  <a:cubicBezTo>
                    <a:pt x="35" y="266"/>
                    <a:pt x="45" y="248"/>
                    <a:pt x="62" y="248"/>
                  </a:cubicBezTo>
                  <a:cubicBezTo>
                    <a:pt x="381" y="248"/>
                    <a:pt x="381" y="248"/>
                    <a:pt x="381" y="248"/>
                  </a:cubicBezTo>
                  <a:cubicBezTo>
                    <a:pt x="399" y="248"/>
                    <a:pt x="408" y="266"/>
                    <a:pt x="399" y="275"/>
                  </a:cubicBezTo>
                  <a:close/>
                </a:path>
              </a:pathLst>
            </a:custGeom>
            <a:solidFill>
              <a:srgbClr val="456288"/>
            </a:solidFill>
            <a:ln>
              <a:noFill/>
            </a:ln>
          </p:spPr>
          <p:txBody>
            <a:bodyPr wrap="none" anchor="ctr"/>
            <a:lstStyle/>
            <a:p>
              <a:endParaRPr lang="zh-CN" altLang="en-US">
                <a:solidFill>
                  <a:schemeClr val="tx1">
                    <a:lumMod val="75000"/>
                    <a:lumOff val="25000"/>
                  </a:schemeClr>
                </a:solidFill>
              </a:endParaRPr>
            </a:p>
          </p:txBody>
        </p:sp>
        <p:sp>
          <p:nvSpPr>
            <p:cNvPr id="19" name="TextBox 76"/>
            <p:cNvSpPr txBox="1"/>
            <p:nvPr/>
          </p:nvSpPr>
          <p:spPr>
            <a:xfrm>
              <a:off x="1731744" y="4970114"/>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0" name="文本框 19"/>
            <p:cNvSpPr txBox="1"/>
            <p:nvPr/>
          </p:nvSpPr>
          <p:spPr>
            <a:xfrm>
              <a:off x="1387399" y="5346227"/>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4886696" y="2021992"/>
            <a:ext cx="2424892" cy="2205220"/>
            <a:chOff x="4886696" y="1543937"/>
            <a:chExt cx="2424892" cy="2205220"/>
          </a:xfrm>
        </p:grpSpPr>
        <p:sp>
          <p:nvSpPr>
            <p:cNvPr id="6" name="稻壳儿小白白(http://dwz.cn/Wu2UP)"/>
            <p:cNvSpPr>
              <a:spLocks noChangeArrowheads="1"/>
            </p:cNvSpPr>
            <p:nvPr/>
          </p:nvSpPr>
          <p:spPr bwMode="auto">
            <a:xfrm flipV="1">
              <a:off x="5662539" y="1543937"/>
              <a:ext cx="862013" cy="862012"/>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稻壳儿小白白(http://dwz.cn/Wu2UP)"/>
            <p:cNvSpPr/>
            <p:nvPr/>
          </p:nvSpPr>
          <p:spPr bwMode="auto">
            <a:xfrm>
              <a:off x="5880027" y="1763012"/>
              <a:ext cx="428625" cy="412750"/>
            </a:xfrm>
            <a:custGeom>
              <a:avLst/>
              <a:gdLst>
                <a:gd name="T0" fmla="*/ 54722512 w 515"/>
                <a:gd name="T1" fmla="*/ 231497219 h 498"/>
                <a:gd name="T2" fmla="*/ 54722512 w 515"/>
                <a:gd name="T3" fmla="*/ 231497219 h 498"/>
                <a:gd name="T4" fmla="*/ 12468410 w 515"/>
                <a:gd name="T5" fmla="*/ 322859183 h 498"/>
                <a:gd name="T6" fmla="*/ 117065394 w 515"/>
                <a:gd name="T7" fmla="*/ 298129822 h 498"/>
                <a:gd name="T8" fmla="*/ 110830773 w 515"/>
                <a:gd name="T9" fmla="*/ 237679352 h 498"/>
                <a:gd name="T10" fmla="*/ 54722512 w 515"/>
                <a:gd name="T11" fmla="*/ 231497219 h 498"/>
                <a:gd name="T12" fmla="*/ 343575813 w 515"/>
                <a:gd name="T13" fmla="*/ 12365095 h 498"/>
                <a:gd name="T14" fmla="*/ 343575813 w 515"/>
                <a:gd name="T15" fmla="*/ 12365095 h 498"/>
                <a:gd name="T16" fmla="*/ 135075135 w 515"/>
                <a:gd name="T17" fmla="*/ 158681655 h 498"/>
                <a:gd name="T18" fmla="*/ 97669905 w 515"/>
                <a:gd name="T19" fmla="*/ 201271984 h 498"/>
                <a:gd name="T20" fmla="*/ 103903694 w 515"/>
                <a:gd name="T21" fmla="*/ 206767030 h 498"/>
                <a:gd name="T22" fmla="*/ 128840514 w 515"/>
                <a:gd name="T23" fmla="*/ 225314258 h 498"/>
                <a:gd name="T24" fmla="*/ 141308924 w 515"/>
                <a:gd name="T25" fmla="*/ 243175226 h 498"/>
                <a:gd name="T26" fmla="*/ 147543545 w 515"/>
                <a:gd name="T27" fmla="*/ 249357359 h 498"/>
                <a:gd name="T28" fmla="*/ 190490105 w 515"/>
                <a:gd name="T29" fmla="*/ 212949991 h 498"/>
                <a:gd name="T30" fmla="*/ 343575813 w 515"/>
                <a:gd name="T31" fmla="*/ 12365095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rgbClr val="456288"/>
            </a:solidFill>
            <a:ln>
              <a:noFill/>
            </a:ln>
          </p:spPr>
          <p:txBody>
            <a:bodyPr wrap="none" anchor="ctr"/>
            <a:lstStyle/>
            <a:p>
              <a:endParaRPr lang="zh-CN" altLang="en-US">
                <a:solidFill>
                  <a:schemeClr val="tx1">
                    <a:lumMod val="75000"/>
                    <a:lumOff val="25000"/>
                  </a:schemeClr>
                </a:solidFill>
              </a:endParaRPr>
            </a:p>
          </p:txBody>
        </p:sp>
        <p:sp>
          <p:nvSpPr>
            <p:cNvPr id="21" name="TextBox 76"/>
            <p:cNvSpPr txBox="1"/>
            <p:nvPr/>
          </p:nvSpPr>
          <p:spPr>
            <a:xfrm>
              <a:off x="5231041" y="2583917"/>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4886696" y="2960030"/>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4886696" y="4181906"/>
            <a:ext cx="2424892" cy="2229217"/>
            <a:chOff x="4886696" y="3906137"/>
            <a:chExt cx="2424892" cy="2229217"/>
          </a:xfrm>
        </p:grpSpPr>
        <p:sp>
          <p:nvSpPr>
            <p:cNvPr id="9" name="稻壳儿小白白(http://dwz.cn/Wu2UP)"/>
            <p:cNvSpPr>
              <a:spLocks noChangeArrowheads="1"/>
            </p:cNvSpPr>
            <p:nvPr/>
          </p:nvSpPr>
          <p:spPr bwMode="auto">
            <a:xfrm flipV="1">
              <a:off x="5662539" y="3906137"/>
              <a:ext cx="862013" cy="86201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稻壳儿小白白(http://dwz.cn/Wu2UP)"/>
            <p:cNvSpPr/>
            <p:nvPr/>
          </p:nvSpPr>
          <p:spPr bwMode="auto">
            <a:xfrm>
              <a:off x="5880027" y="4179187"/>
              <a:ext cx="376237" cy="384175"/>
            </a:xfrm>
            <a:custGeom>
              <a:avLst/>
              <a:gdLst>
                <a:gd name="T0" fmla="*/ 190536572 w 452"/>
                <a:gd name="T1" fmla="*/ 208133043 h 462"/>
                <a:gd name="T2" fmla="*/ 190536572 w 452"/>
                <a:gd name="T3" fmla="*/ 208133043 h 462"/>
                <a:gd name="T4" fmla="*/ 300701596 w 452"/>
                <a:gd name="T5" fmla="*/ 17978060 h 462"/>
                <a:gd name="T6" fmla="*/ 300701596 w 452"/>
                <a:gd name="T7" fmla="*/ 12446605 h 462"/>
                <a:gd name="T8" fmla="*/ 294466216 w 452"/>
                <a:gd name="T9" fmla="*/ 12446605 h 462"/>
                <a:gd name="T10" fmla="*/ 110165024 w 452"/>
                <a:gd name="T11" fmla="*/ 123081521 h 462"/>
                <a:gd name="T12" fmla="*/ 6235379 w 452"/>
                <a:gd name="T13" fmla="*/ 208133043 h 462"/>
                <a:gd name="T14" fmla="*/ 24249806 w 452"/>
                <a:gd name="T15" fmla="*/ 226802950 h 462"/>
                <a:gd name="T16" fmla="*/ 60972036 w 452"/>
                <a:gd name="T17" fmla="*/ 214356345 h 462"/>
                <a:gd name="T18" fmla="*/ 104622187 w 452"/>
                <a:gd name="T19" fmla="*/ 257227614 h 462"/>
                <a:gd name="T20" fmla="*/ 92150596 w 452"/>
                <a:gd name="T21" fmla="*/ 293875581 h 462"/>
                <a:gd name="T22" fmla="*/ 104622187 w 452"/>
                <a:gd name="T23" fmla="*/ 312545488 h 462"/>
                <a:gd name="T24" fmla="*/ 190536572 w 452"/>
                <a:gd name="T25" fmla="*/ 208133043 h 462"/>
                <a:gd name="T26" fmla="*/ 208550999 w 452"/>
                <a:gd name="T27" fmla="*/ 103720598 h 462"/>
                <a:gd name="T28" fmla="*/ 208550999 w 452"/>
                <a:gd name="T29" fmla="*/ 103720598 h 462"/>
                <a:gd name="T30" fmla="*/ 208550999 w 452"/>
                <a:gd name="T31" fmla="*/ 67072631 h 462"/>
                <a:gd name="T32" fmla="*/ 245272396 w 452"/>
                <a:gd name="T33" fmla="*/ 67072631 h 462"/>
                <a:gd name="T34" fmla="*/ 245272396 w 452"/>
                <a:gd name="T35" fmla="*/ 103720598 h 462"/>
                <a:gd name="T36" fmla="*/ 208550999 w 452"/>
                <a:gd name="T37" fmla="*/ 103720598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lumMod val="95000"/>
              </a:schemeClr>
            </a:solidFill>
            <a:ln>
              <a:noFill/>
            </a:ln>
          </p:spPr>
          <p:txBody>
            <a:bodyPr wrap="none" anchor="ctr"/>
            <a:lstStyle/>
            <a:p>
              <a:endParaRPr lang="zh-CN" altLang="en-US">
                <a:solidFill>
                  <a:schemeClr val="tx1">
                    <a:lumMod val="75000"/>
                    <a:lumOff val="25000"/>
                  </a:schemeClr>
                </a:solidFill>
              </a:endParaRPr>
            </a:p>
          </p:txBody>
        </p:sp>
        <p:sp>
          <p:nvSpPr>
            <p:cNvPr id="23" name="TextBox 76"/>
            <p:cNvSpPr txBox="1"/>
            <p:nvPr/>
          </p:nvSpPr>
          <p:spPr>
            <a:xfrm>
              <a:off x="5231041" y="4970114"/>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4" name="文本框 23"/>
            <p:cNvSpPr txBox="1"/>
            <p:nvPr/>
          </p:nvSpPr>
          <p:spPr>
            <a:xfrm>
              <a:off x="4886696" y="5346227"/>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8383461" y="2021992"/>
            <a:ext cx="2424892" cy="2205220"/>
            <a:chOff x="8383461" y="1543937"/>
            <a:chExt cx="2424892" cy="2205220"/>
          </a:xfrm>
        </p:grpSpPr>
        <p:sp>
          <p:nvSpPr>
            <p:cNvPr id="7" name="稻壳儿小白白(http://dwz.cn/Wu2UP)"/>
            <p:cNvSpPr>
              <a:spLocks noChangeArrowheads="1"/>
            </p:cNvSpPr>
            <p:nvPr/>
          </p:nvSpPr>
          <p:spPr bwMode="auto">
            <a:xfrm flipV="1">
              <a:off x="9158280" y="1543937"/>
              <a:ext cx="860425" cy="86201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稻壳儿小白白(http://dwz.cn/Wu2UP)"/>
            <p:cNvSpPr/>
            <p:nvPr/>
          </p:nvSpPr>
          <p:spPr bwMode="auto">
            <a:xfrm>
              <a:off x="9382117" y="1799524"/>
              <a:ext cx="412750" cy="376238"/>
            </a:xfrm>
            <a:custGeom>
              <a:avLst/>
              <a:gdLst>
                <a:gd name="T0" fmla="*/ 170356126 w 497"/>
                <a:gd name="T1" fmla="*/ 189844534 h 452"/>
                <a:gd name="T2" fmla="*/ 170356126 w 497"/>
                <a:gd name="T3" fmla="*/ 189844534 h 452"/>
                <a:gd name="T4" fmla="*/ 250361527 w 497"/>
                <a:gd name="T5" fmla="*/ 159359267 h 452"/>
                <a:gd name="T6" fmla="*/ 232429740 w 497"/>
                <a:gd name="T7" fmla="*/ 104622465 h 452"/>
                <a:gd name="T8" fmla="*/ 170356126 w 497"/>
                <a:gd name="T9" fmla="*/ 128873168 h 452"/>
                <a:gd name="T10" fmla="*/ 115869804 w 497"/>
                <a:gd name="T11" fmla="*/ 104622465 h 452"/>
                <a:gd name="T12" fmla="*/ 91730158 w 497"/>
                <a:gd name="T13" fmla="*/ 159359267 h 452"/>
                <a:gd name="T14" fmla="*/ 170356126 w 497"/>
                <a:gd name="T15" fmla="*/ 189844534 h 452"/>
                <a:gd name="T16" fmla="*/ 170356126 w 497"/>
                <a:gd name="T17" fmla="*/ 73443822 h 452"/>
                <a:gd name="T18" fmla="*/ 170356126 w 497"/>
                <a:gd name="T19" fmla="*/ 73443822 h 452"/>
                <a:gd name="T20" fmla="*/ 213117691 w 497"/>
                <a:gd name="T21" fmla="*/ 60972198 h 452"/>
                <a:gd name="T22" fmla="*/ 195875205 w 497"/>
                <a:gd name="T23" fmla="*/ 11779080 h 452"/>
                <a:gd name="T24" fmla="*/ 170356126 w 497"/>
                <a:gd name="T25" fmla="*/ 0 h 452"/>
                <a:gd name="T26" fmla="*/ 146216480 w 497"/>
                <a:gd name="T27" fmla="*/ 11779080 h 452"/>
                <a:gd name="T28" fmla="*/ 128284693 w 497"/>
                <a:gd name="T29" fmla="*/ 60972198 h 452"/>
                <a:gd name="T30" fmla="*/ 170356126 w 497"/>
                <a:gd name="T31" fmla="*/ 73443822 h 452"/>
                <a:gd name="T32" fmla="*/ 323469767 w 497"/>
                <a:gd name="T33" fmla="*/ 208552386 h 452"/>
                <a:gd name="T34" fmla="*/ 323469767 w 497"/>
                <a:gd name="T35" fmla="*/ 208552386 h 452"/>
                <a:gd name="T36" fmla="*/ 256569386 w 497"/>
                <a:gd name="T37" fmla="*/ 184301683 h 452"/>
                <a:gd name="T38" fmla="*/ 262776415 w 497"/>
                <a:gd name="T39" fmla="*/ 202316158 h 452"/>
                <a:gd name="T40" fmla="*/ 170356126 w 497"/>
                <a:gd name="T41" fmla="*/ 239038485 h 452"/>
                <a:gd name="T42" fmla="*/ 79316100 w 497"/>
                <a:gd name="T43" fmla="*/ 202316158 h 452"/>
                <a:gd name="T44" fmla="*/ 85523129 w 497"/>
                <a:gd name="T45" fmla="*/ 184301683 h 452"/>
                <a:gd name="T46" fmla="*/ 17932617 w 497"/>
                <a:gd name="T47" fmla="*/ 208552386 h 452"/>
                <a:gd name="T48" fmla="*/ 17932617 w 497"/>
                <a:gd name="T49" fmla="*/ 239038485 h 452"/>
                <a:gd name="T50" fmla="*/ 140009451 w 497"/>
                <a:gd name="T51" fmla="*/ 300703227 h 452"/>
                <a:gd name="T52" fmla="*/ 201392933 w 497"/>
                <a:gd name="T53" fmla="*/ 300703227 h 452"/>
                <a:gd name="T54" fmla="*/ 323469767 w 497"/>
                <a:gd name="T55" fmla="*/ 239038485 h 452"/>
                <a:gd name="T56" fmla="*/ 323469767 w 497"/>
                <a:gd name="T57" fmla="*/ 208552386 h 4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97" h="452">
                  <a:moveTo>
                    <a:pt x="247" y="274"/>
                  </a:moveTo>
                  <a:lnTo>
                    <a:pt x="247" y="274"/>
                  </a:lnTo>
                  <a:cubicBezTo>
                    <a:pt x="309" y="274"/>
                    <a:pt x="354" y="257"/>
                    <a:pt x="363" y="230"/>
                  </a:cubicBezTo>
                  <a:cubicBezTo>
                    <a:pt x="354" y="204"/>
                    <a:pt x="345" y="177"/>
                    <a:pt x="337" y="151"/>
                  </a:cubicBezTo>
                  <a:cubicBezTo>
                    <a:pt x="328" y="168"/>
                    <a:pt x="292" y="186"/>
                    <a:pt x="247" y="186"/>
                  </a:cubicBezTo>
                  <a:cubicBezTo>
                    <a:pt x="203" y="186"/>
                    <a:pt x="168" y="168"/>
                    <a:pt x="168" y="151"/>
                  </a:cubicBezTo>
                  <a:cubicBezTo>
                    <a:pt x="150" y="177"/>
                    <a:pt x="141" y="204"/>
                    <a:pt x="133" y="230"/>
                  </a:cubicBezTo>
                  <a:cubicBezTo>
                    <a:pt x="141" y="257"/>
                    <a:pt x="186" y="274"/>
                    <a:pt x="247" y="274"/>
                  </a:cubicBezTo>
                  <a:close/>
                  <a:moveTo>
                    <a:pt x="247" y="106"/>
                  </a:moveTo>
                  <a:lnTo>
                    <a:pt x="247" y="106"/>
                  </a:lnTo>
                  <a:cubicBezTo>
                    <a:pt x="274" y="106"/>
                    <a:pt x="300" y="97"/>
                    <a:pt x="309" y="88"/>
                  </a:cubicBezTo>
                  <a:cubicBezTo>
                    <a:pt x="300" y="62"/>
                    <a:pt x="292" y="35"/>
                    <a:pt x="284" y="17"/>
                  </a:cubicBezTo>
                  <a:cubicBezTo>
                    <a:pt x="284" y="8"/>
                    <a:pt x="265" y="0"/>
                    <a:pt x="247" y="0"/>
                  </a:cubicBezTo>
                  <a:cubicBezTo>
                    <a:pt x="230" y="0"/>
                    <a:pt x="212" y="8"/>
                    <a:pt x="212" y="17"/>
                  </a:cubicBezTo>
                  <a:cubicBezTo>
                    <a:pt x="203" y="35"/>
                    <a:pt x="194" y="62"/>
                    <a:pt x="186" y="88"/>
                  </a:cubicBezTo>
                  <a:cubicBezTo>
                    <a:pt x="194" y="97"/>
                    <a:pt x="221" y="106"/>
                    <a:pt x="247" y="106"/>
                  </a:cubicBezTo>
                  <a:close/>
                  <a:moveTo>
                    <a:pt x="469" y="301"/>
                  </a:moveTo>
                  <a:lnTo>
                    <a:pt x="469" y="301"/>
                  </a:lnTo>
                  <a:cubicBezTo>
                    <a:pt x="372" y="266"/>
                    <a:pt x="372" y="266"/>
                    <a:pt x="372" y="266"/>
                  </a:cubicBezTo>
                  <a:cubicBezTo>
                    <a:pt x="381" y="292"/>
                    <a:pt x="381" y="292"/>
                    <a:pt x="381" y="292"/>
                  </a:cubicBezTo>
                  <a:cubicBezTo>
                    <a:pt x="381" y="327"/>
                    <a:pt x="319" y="345"/>
                    <a:pt x="247" y="345"/>
                  </a:cubicBezTo>
                  <a:cubicBezTo>
                    <a:pt x="177" y="345"/>
                    <a:pt x="115" y="327"/>
                    <a:pt x="115" y="292"/>
                  </a:cubicBezTo>
                  <a:cubicBezTo>
                    <a:pt x="124" y="266"/>
                    <a:pt x="124" y="266"/>
                    <a:pt x="124" y="266"/>
                  </a:cubicBezTo>
                  <a:cubicBezTo>
                    <a:pt x="26" y="301"/>
                    <a:pt x="26" y="301"/>
                    <a:pt x="26" y="301"/>
                  </a:cubicBezTo>
                  <a:cubicBezTo>
                    <a:pt x="0" y="310"/>
                    <a:pt x="0" y="327"/>
                    <a:pt x="26" y="345"/>
                  </a:cubicBezTo>
                  <a:cubicBezTo>
                    <a:pt x="203" y="434"/>
                    <a:pt x="203" y="434"/>
                    <a:pt x="203" y="434"/>
                  </a:cubicBezTo>
                  <a:cubicBezTo>
                    <a:pt x="230" y="451"/>
                    <a:pt x="265" y="451"/>
                    <a:pt x="292" y="434"/>
                  </a:cubicBezTo>
                  <a:cubicBezTo>
                    <a:pt x="469" y="345"/>
                    <a:pt x="469" y="345"/>
                    <a:pt x="469" y="345"/>
                  </a:cubicBezTo>
                  <a:cubicBezTo>
                    <a:pt x="496" y="327"/>
                    <a:pt x="496" y="310"/>
                    <a:pt x="469" y="301"/>
                  </a:cubicBezTo>
                  <a:close/>
                </a:path>
              </a:pathLst>
            </a:custGeom>
            <a:solidFill>
              <a:schemeClr val="bg1">
                <a:lumMod val="95000"/>
              </a:schemeClr>
            </a:solidFill>
            <a:ln>
              <a:noFill/>
            </a:ln>
          </p:spPr>
          <p:txBody>
            <a:bodyPr wrap="none" anchor="ctr"/>
            <a:lstStyle/>
            <a:p>
              <a:endParaRPr lang="zh-CN" altLang="en-US">
                <a:solidFill>
                  <a:schemeClr val="tx1">
                    <a:lumMod val="75000"/>
                    <a:lumOff val="25000"/>
                  </a:schemeClr>
                </a:solidFill>
              </a:endParaRPr>
            </a:p>
          </p:txBody>
        </p:sp>
        <p:sp>
          <p:nvSpPr>
            <p:cNvPr id="25" name="TextBox 76"/>
            <p:cNvSpPr txBox="1"/>
            <p:nvPr/>
          </p:nvSpPr>
          <p:spPr>
            <a:xfrm>
              <a:off x="8727806" y="2583917"/>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6" name="文本框 25"/>
            <p:cNvSpPr txBox="1"/>
            <p:nvPr/>
          </p:nvSpPr>
          <p:spPr>
            <a:xfrm>
              <a:off x="8383461" y="2960030"/>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383461" y="4181906"/>
            <a:ext cx="2424892" cy="2229217"/>
            <a:chOff x="8383461" y="3906137"/>
            <a:chExt cx="2424892" cy="2229217"/>
          </a:xfrm>
        </p:grpSpPr>
        <p:sp>
          <p:nvSpPr>
            <p:cNvPr id="10" name="稻壳儿小白白(http://dwz.cn/Wu2UP)"/>
            <p:cNvSpPr>
              <a:spLocks noChangeArrowheads="1"/>
            </p:cNvSpPr>
            <p:nvPr/>
          </p:nvSpPr>
          <p:spPr bwMode="auto">
            <a:xfrm flipV="1">
              <a:off x="9158280" y="3906137"/>
              <a:ext cx="860425" cy="862012"/>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稻壳儿小白白(http://dwz.cn/Wu2UP)"/>
            <p:cNvSpPr/>
            <p:nvPr/>
          </p:nvSpPr>
          <p:spPr bwMode="auto">
            <a:xfrm>
              <a:off x="9382117" y="4139499"/>
              <a:ext cx="412750" cy="369888"/>
            </a:xfrm>
            <a:custGeom>
              <a:avLst/>
              <a:gdLst>
                <a:gd name="T0" fmla="*/ 305537980 w 497"/>
                <a:gd name="T1" fmla="*/ 48581956 h 444"/>
                <a:gd name="T2" fmla="*/ 305537980 w 497"/>
                <a:gd name="T3" fmla="*/ 48581956 h 444"/>
                <a:gd name="T4" fmla="*/ 293813222 w 497"/>
                <a:gd name="T5" fmla="*/ 48581956 h 444"/>
                <a:gd name="T6" fmla="*/ 293813222 w 497"/>
                <a:gd name="T7" fmla="*/ 307452738 h 444"/>
                <a:gd name="T8" fmla="*/ 305537980 w 497"/>
                <a:gd name="T9" fmla="*/ 307452738 h 444"/>
                <a:gd name="T10" fmla="*/ 342092515 w 497"/>
                <a:gd name="T11" fmla="*/ 276221362 h 444"/>
                <a:gd name="T12" fmla="*/ 342092515 w 497"/>
                <a:gd name="T13" fmla="*/ 86058942 h 444"/>
                <a:gd name="T14" fmla="*/ 305537980 w 497"/>
                <a:gd name="T15" fmla="*/ 48581956 h 444"/>
                <a:gd name="T16" fmla="*/ 0 w 497"/>
                <a:gd name="T17" fmla="*/ 86058942 h 444"/>
                <a:gd name="T18" fmla="*/ 0 w 497"/>
                <a:gd name="T19" fmla="*/ 86058942 h 444"/>
                <a:gd name="T20" fmla="*/ 0 w 497"/>
                <a:gd name="T21" fmla="*/ 276221362 h 444"/>
                <a:gd name="T22" fmla="*/ 36554535 w 497"/>
                <a:gd name="T23" fmla="*/ 307452738 h 444"/>
                <a:gd name="T24" fmla="*/ 48968594 w 497"/>
                <a:gd name="T25" fmla="*/ 307452738 h 444"/>
                <a:gd name="T26" fmla="*/ 48968594 w 497"/>
                <a:gd name="T27" fmla="*/ 48581956 h 444"/>
                <a:gd name="T28" fmla="*/ 36554535 w 497"/>
                <a:gd name="T29" fmla="*/ 48581956 h 444"/>
                <a:gd name="T30" fmla="*/ 0 w 497"/>
                <a:gd name="T31" fmla="*/ 86058942 h 444"/>
                <a:gd name="T32" fmla="*/ 232429740 w 497"/>
                <a:gd name="T33" fmla="*/ 18044536 h 444"/>
                <a:gd name="T34" fmla="*/ 232429740 w 497"/>
                <a:gd name="T35" fmla="*/ 18044536 h 444"/>
                <a:gd name="T36" fmla="*/ 171046258 w 497"/>
                <a:gd name="T37" fmla="*/ 0 h 444"/>
                <a:gd name="T38" fmla="*/ 110352076 w 497"/>
                <a:gd name="T39" fmla="*/ 18044536 h 444"/>
                <a:gd name="T40" fmla="*/ 110352076 w 497"/>
                <a:gd name="T41" fmla="*/ 48581956 h 444"/>
                <a:gd name="T42" fmla="*/ 73798371 w 497"/>
                <a:gd name="T43" fmla="*/ 48581956 h 444"/>
                <a:gd name="T44" fmla="*/ 73798371 w 497"/>
                <a:gd name="T45" fmla="*/ 307452738 h 444"/>
                <a:gd name="T46" fmla="*/ 268983445 w 497"/>
                <a:gd name="T47" fmla="*/ 307452738 h 444"/>
                <a:gd name="T48" fmla="*/ 268983445 w 497"/>
                <a:gd name="T49" fmla="*/ 48581956 h 444"/>
                <a:gd name="T50" fmla="*/ 232429740 w 497"/>
                <a:gd name="T51" fmla="*/ 48581956 h 444"/>
                <a:gd name="T52" fmla="*/ 232429740 w 497"/>
                <a:gd name="T53" fmla="*/ 18044536 h 444"/>
                <a:gd name="T54" fmla="*/ 207599962 w 497"/>
                <a:gd name="T55" fmla="*/ 48581956 h 444"/>
                <a:gd name="T56" fmla="*/ 207599962 w 497"/>
                <a:gd name="T57" fmla="*/ 48581956 h 444"/>
                <a:gd name="T58" fmla="*/ 134491722 w 497"/>
                <a:gd name="T59" fmla="*/ 48581956 h 444"/>
                <a:gd name="T60" fmla="*/ 134491722 w 497"/>
                <a:gd name="T61" fmla="*/ 30537420 h 444"/>
                <a:gd name="T62" fmla="*/ 171046258 w 497"/>
                <a:gd name="T63" fmla="*/ 18044536 h 444"/>
                <a:gd name="T64" fmla="*/ 207599962 w 497"/>
                <a:gd name="T65" fmla="*/ 30537420 h 444"/>
                <a:gd name="T66" fmla="*/ 207599962 w 497"/>
                <a:gd name="T67" fmla="*/ 48581956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456288"/>
            </a:solidFill>
            <a:ln>
              <a:noFill/>
            </a:ln>
          </p:spPr>
          <p:txBody>
            <a:bodyPr wrap="none" anchor="ctr"/>
            <a:lstStyle/>
            <a:p>
              <a:endParaRPr lang="zh-CN" altLang="en-US">
                <a:solidFill>
                  <a:schemeClr val="tx1">
                    <a:lumMod val="75000"/>
                    <a:lumOff val="25000"/>
                  </a:schemeClr>
                </a:solidFill>
              </a:endParaRPr>
            </a:p>
          </p:txBody>
        </p:sp>
        <p:sp>
          <p:nvSpPr>
            <p:cNvPr id="27" name="TextBox 76"/>
            <p:cNvSpPr txBox="1"/>
            <p:nvPr/>
          </p:nvSpPr>
          <p:spPr>
            <a:xfrm>
              <a:off x="8727806" y="4970114"/>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8" name="文本框 27"/>
            <p:cNvSpPr txBox="1"/>
            <p:nvPr/>
          </p:nvSpPr>
          <p:spPr>
            <a:xfrm>
              <a:off x="8383461" y="5346227"/>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完成项目汇报</a:t>
            </a:r>
          </a:p>
        </p:txBody>
      </p:sp>
      <p:sp>
        <p:nvSpPr>
          <p:cNvPr id="43" name="椭圆 4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4" name="椭圆 4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3466712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0-#ppt_w/2"/>
                                          </p:val>
                                        </p:tav>
                                        <p:tav tm="100000">
                                          <p:val>
                                            <p:strVal val="#ppt_x"/>
                                          </p:val>
                                        </p:tav>
                                      </p:tavLst>
                                    </p:anim>
                                    <p:anim calcmode="lin" valueType="num">
                                      <p:cBhvr additive="base">
                                        <p:cTn id="12" dur="500" fill="hold"/>
                                        <p:tgtEl>
                                          <p:spTgt spid="4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500" fill="hold"/>
                                        <p:tgtEl>
                                          <p:spTgt spid="45"/>
                                        </p:tgtEl>
                                        <p:attrNameLst>
                                          <p:attrName>ppt_x</p:attrName>
                                        </p:attrNameLst>
                                      </p:cBhvr>
                                      <p:tavLst>
                                        <p:tav tm="0">
                                          <p:val>
                                            <p:strVal val="0-#ppt_w/2"/>
                                          </p:val>
                                        </p:tav>
                                        <p:tav tm="100000">
                                          <p:val>
                                            <p:strVal val="#ppt_x"/>
                                          </p:val>
                                        </p:tav>
                                      </p:tavLst>
                                    </p:anim>
                                    <p:anim calcmode="lin" valueType="num">
                                      <p:cBhvr additive="base">
                                        <p:cTn id="16" dur="500" fill="hold"/>
                                        <p:tgtEl>
                                          <p:spTgt spid="4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500" fill="hold"/>
                                        <p:tgtEl>
                                          <p:spTgt spid="46"/>
                                        </p:tgtEl>
                                        <p:attrNameLst>
                                          <p:attrName>ppt_x</p:attrName>
                                        </p:attrNameLst>
                                      </p:cBhvr>
                                      <p:tavLst>
                                        <p:tav tm="0">
                                          <p:val>
                                            <p:strVal val="0-#ppt_w/2"/>
                                          </p:val>
                                        </p:tav>
                                        <p:tav tm="100000">
                                          <p:val>
                                            <p:strVal val="#ppt_x"/>
                                          </p:val>
                                        </p:tav>
                                      </p:tavLst>
                                    </p:anim>
                                    <p:anim calcmode="lin" valueType="num">
                                      <p:cBhvr additive="base">
                                        <p:cTn id="20" dur="500" fill="hold"/>
                                        <p:tgtEl>
                                          <p:spTgt spid="4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500" fill="hold"/>
                                        <p:tgtEl>
                                          <p:spTgt spid="47"/>
                                        </p:tgtEl>
                                        <p:attrNameLst>
                                          <p:attrName>ppt_x</p:attrName>
                                        </p:attrNameLst>
                                      </p:cBhvr>
                                      <p:tavLst>
                                        <p:tav tm="0">
                                          <p:val>
                                            <p:strVal val="0-#ppt_w/2"/>
                                          </p:val>
                                        </p:tav>
                                        <p:tav tm="100000">
                                          <p:val>
                                            <p:strVal val="#ppt_x"/>
                                          </p:val>
                                        </p:tav>
                                      </p:tavLst>
                                    </p:anim>
                                    <p:anim calcmode="lin" valueType="num">
                                      <p:cBhvr additive="base">
                                        <p:cTn id="24" dur="500" fill="hold"/>
                                        <p:tgtEl>
                                          <p:spTgt spid="4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1000"/>
                                        <p:tgtEl>
                                          <p:spTgt spid="29"/>
                                        </p:tgtEl>
                                      </p:cBhvr>
                                    </p:animEffect>
                                    <p:anim calcmode="lin" valueType="num">
                                      <p:cBhvr>
                                        <p:cTn id="36" dur="1000" fill="hold"/>
                                        <p:tgtEl>
                                          <p:spTgt spid="29"/>
                                        </p:tgtEl>
                                        <p:attrNameLst>
                                          <p:attrName>ppt_x</p:attrName>
                                        </p:attrNameLst>
                                      </p:cBhvr>
                                      <p:tavLst>
                                        <p:tav tm="0">
                                          <p:val>
                                            <p:strVal val="#ppt_x"/>
                                          </p:val>
                                        </p:tav>
                                        <p:tav tm="100000">
                                          <p:val>
                                            <p:strVal val="#ppt_x"/>
                                          </p:val>
                                        </p:tav>
                                      </p:tavLst>
                                    </p:anim>
                                    <p:anim calcmode="lin" valueType="num">
                                      <p:cBhvr>
                                        <p:cTn id="37" dur="1000" fill="hold"/>
                                        <p:tgtEl>
                                          <p:spTgt spid="29"/>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25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1000"/>
                                        <p:tgtEl>
                                          <p:spTgt spid="34"/>
                                        </p:tgtEl>
                                      </p:cBhvr>
                                    </p:animEffect>
                                    <p:anim calcmode="lin" valueType="num">
                                      <p:cBhvr>
                                        <p:cTn id="41" dur="1000" fill="hold"/>
                                        <p:tgtEl>
                                          <p:spTgt spid="34"/>
                                        </p:tgtEl>
                                        <p:attrNameLst>
                                          <p:attrName>ppt_x</p:attrName>
                                        </p:attrNameLst>
                                      </p:cBhvr>
                                      <p:tavLst>
                                        <p:tav tm="0">
                                          <p:val>
                                            <p:strVal val="#ppt_x"/>
                                          </p:val>
                                        </p:tav>
                                        <p:tav tm="100000">
                                          <p:val>
                                            <p:strVal val="#ppt_x"/>
                                          </p:val>
                                        </p:tav>
                                      </p:tavLst>
                                    </p:anim>
                                    <p:anim calcmode="lin" valueType="num">
                                      <p:cBhvr>
                                        <p:cTn id="42" dur="1000" fill="hold"/>
                                        <p:tgtEl>
                                          <p:spTgt spid="34"/>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500"/>
                                  </p:stCondLst>
                                  <p:childTnLst>
                                    <p:set>
                                      <p:cBhvr>
                                        <p:cTn id="44" dur="1" fill="hold">
                                          <p:stCondLst>
                                            <p:cond delay="0"/>
                                          </p:stCondLst>
                                        </p:cTn>
                                        <p:tgtEl>
                                          <p:spTgt spid="30"/>
                                        </p:tgtEl>
                                        <p:attrNameLst>
                                          <p:attrName>style.visibility</p:attrName>
                                        </p:attrNameLst>
                                      </p:cBhvr>
                                      <p:to>
                                        <p:strVal val="visible"/>
                                      </p:to>
                                    </p:set>
                                    <p:animEffect transition="in" filter="fade">
                                      <p:cBhvr>
                                        <p:cTn id="45" dur="1000"/>
                                        <p:tgtEl>
                                          <p:spTgt spid="30"/>
                                        </p:tgtEl>
                                      </p:cBhvr>
                                    </p:animEffect>
                                    <p:anim calcmode="lin" valueType="num">
                                      <p:cBhvr>
                                        <p:cTn id="46" dur="1000" fill="hold"/>
                                        <p:tgtEl>
                                          <p:spTgt spid="30"/>
                                        </p:tgtEl>
                                        <p:attrNameLst>
                                          <p:attrName>ppt_x</p:attrName>
                                        </p:attrNameLst>
                                      </p:cBhvr>
                                      <p:tavLst>
                                        <p:tav tm="0">
                                          <p:val>
                                            <p:strVal val="#ppt_x"/>
                                          </p:val>
                                        </p:tav>
                                        <p:tav tm="100000">
                                          <p:val>
                                            <p:strVal val="#ppt_x"/>
                                          </p:val>
                                        </p:tav>
                                      </p:tavLst>
                                    </p:anim>
                                    <p:anim calcmode="lin" valueType="num">
                                      <p:cBhvr>
                                        <p:cTn id="47" dur="1000" fill="hold"/>
                                        <p:tgtEl>
                                          <p:spTgt spid="30"/>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75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1000"/>
                                        <p:tgtEl>
                                          <p:spTgt spid="33"/>
                                        </p:tgtEl>
                                      </p:cBhvr>
                                    </p:animEffect>
                                    <p:anim calcmode="lin" valueType="num">
                                      <p:cBhvr>
                                        <p:cTn id="51" dur="1000" fill="hold"/>
                                        <p:tgtEl>
                                          <p:spTgt spid="33"/>
                                        </p:tgtEl>
                                        <p:attrNameLst>
                                          <p:attrName>ppt_x</p:attrName>
                                        </p:attrNameLst>
                                      </p:cBhvr>
                                      <p:tavLst>
                                        <p:tav tm="0">
                                          <p:val>
                                            <p:strVal val="#ppt_x"/>
                                          </p:val>
                                        </p:tav>
                                        <p:tav tm="100000">
                                          <p:val>
                                            <p:strVal val="#ppt_x"/>
                                          </p:val>
                                        </p:tav>
                                      </p:tavLst>
                                    </p:anim>
                                    <p:anim calcmode="lin" valueType="num">
                                      <p:cBhvr>
                                        <p:cTn id="52" dur="1000" fill="hold"/>
                                        <p:tgtEl>
                                          <p:spTgt spid="33"/>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10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1000"/>
                                        <p:tgtEl>
                                          <p:spTgt spid="31"/>
                                        </p:tgtEl>
                                      </p:cBhvr>
                                    </p:animEffect>
                                    <p:anim calcmode="lin" valueType="num">
                                      <p:cBhvr>
                                        <p:cTn id="56" dur="1000" fill="hold"/>
                                        <p:tgtEl>
                                          <p:spTgt spid="31"/>
                                        </p:tgtEl>
                                        <p:attrNameLst>
                                          <p:attrName>ppt_x</p:attrName>
                                        </p:attrNameLst>
                                      </p:cBhvr>
                                      <p:tavLst>
                                        <p:tav tm="0">
                                          <p:val>
                                            <p:strVal val="#ppt_x"/>
                                          </p:val>
                                        </p:tav>
                                        <p:tav tm="100000">
                                          <p:val>
                                            <p:strVal val="#ppt_x"/>
                                          </p:val>
                                        </p:tav>
                                      </p:tavLst>
                                    </p:anim>
                                    <p:anim calcmode="lin" valueType="num">
                                      <p:cBhvr>
                                        <p:cTn id="57" dur="1000" fill="hold"/>
                                        <p:tgtEl>
                                          <p:spTgt spid="31"/>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5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1000"/>
                                        <p:tgtEl>
                                          <p:spTgt spid="32"/>
                                        </p:tgtEl>
                                      </p:cBhvr>
                                    </p:animEffect>
                                    <p:anim calcmode="lin" valueType="num">
                                      <p:cBhvr>
                                        <p:cTn id="61" dur="1000" fill="hold"/>
                                        <p:tgtEl>
                                          <p:spTgt spid="32"/>
                                        </p:tgtEl>
                                        <p:attrNameLst>
                                          <p:attrName>ppt_x</p:attrName>
                                        </p:attrNameLst>
                                      </p:cBhvr>
                                      <p:tavLst>
                                        <p:tav tm="0">
                                          <p:val>
                                            <p:strVal val="#ppt_x"/>
                                          </p:val>
                                        </p:tav>
                                        <p:tav tm="100000">
                                          <p:val>
                                            <p:strVal val="#ppt_x"/>
                                          </p:val>
                                        </p:tav>
                                      </p:tavLst>
                                    </p:anim>
                                    <p:anim calcmode="lin" valueType="num">
                                      <p:cBhvr>
                                        <p:cTn id="6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animBg="1"/>
      <p:bldP spid="44" grpId="0" animBg="1"/>
      <p:bldP spid="45" grpId="0" animBg="1"/>
      <p:bldP spid="46" grpId="0" animBg="1"/>
      <p:bldP spid="4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333286" y="1857999"/>
            <a:ext cx="5541671" cy="4451350"/>
            <a:chOff x="1165778" y="1553199"/>
            <a:chExt cx="5541671" cy="4451350"/>
          </a:xfrm>
        </p:grpSpPr>
        <p:sp>
          <p:nvSpPr>
            <p:cNvPr id="10" name="MH_Other_6"/>
            <p:cNvSpPr/>
            <p:nvPr>
              <p:custDataLst>
                <p:tags r:id="rId1"/>
              </p:custDataLst>
            </p:nvPr>
          </p:nvSpPr>
          <p:spPr>
            <a:xfrm>
              <a:off x="2685015" y="1940549"/>
              <a:ext cx="920750" cy="292100"/>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MH_Other_7"/>
            <p:cNvSpPr/>
            <p:nvPr>
              <p:custDataLst>
                <p:tags r:id="rId2"/>
              </p:custDataLst>
            </p:nvPr>
          </p:nvSpPr>
          <p:spPr>
            <a:xfrm>
              <a:off x="2685015" y="3070849"/>
              <a:ext cx="1554162" cy="292100"/>
            </a:xfrm>
            <a:prstGeom prst="rect">
              <a:avLst/>
            </a:prstGeom>
            <a:solidFill>
              <a:srgbClr val="6483B3"/>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MH_Other_8"/>
            <p:cNvSpPr/>
            <p:nvPr>
              <p:custDataLst>
                <p:tags r:id="rId3"/>
              </p:custDataLst>
            </p:nvPr>
          </p:nvSpPr>
          <p:spPr>
            <a:xfrm>
              <a:off x="2685016" y="4201150"/>
              <a:ext cx="2160587" cy="293687"/>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MH_Other_9"/>
            <p:cNvSpPr/>
            <p:nvPr>
              <p:custDataLst>
                <p:tags r:id="rId4"/>
              </p:custDataLst>
            </p:nvPr>
          </p:nvSpPr>
          <p:spPr>
            <a:xfrm>
              <a:off x="2685015" y="5333036"/>
              <a:ext cx="2965450" cy="292100"/>
            </a:xfrm>
            <a:prstGeom prst="rect">
              <a:avLst/>
            </a:prstGeom>
            <a:solidFill>
              <a:srgbClr val="6483B3"/>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5" name="MH_Other_1"/>
            <p:cNvCxnSpPr/>
            <p:nvPr>
              <p:custDataLst>
                <p:tags r:id="rId5"/>
              </p:custDataLst>
            </p:nvPr>
          </p:nvCxnSpPr>
          <p:spPr>
            <a:xfrm>
              <a:off x="2265915" y="1553199"/>
              <a:ext cx="0" cy="4451350"/>
            </a:xfrm>
            <a:prstGeom prst="line">
              <a:avLst/>
            </a:prstGeom>
            <a:ln w="22225">
              <a:solidFill>
                <a:srgbClr val="6483B3"/>
              </a:solidFill>
            </a:ln>
          </p:spPr>
          <p:style>
            <a:lnRef idx="1">
              <a:schemeClr val="accent1"/>
            </a:lnRef>
            <a:fillRef idx="0">
              <a:schemeClr val="accent1"/>
            </a:fillRef>
            <a:effectRef idx="0">
              <a:schemeClr val="accent1"/>
            </a:effectRef>
            <a:fontRef idx="minor">
              <a:schemeClr val="tx1"/>
            </a:fontRef>
          </p:style>
        </p:cxnSp>
        <p:sp>
          <p:nvSpPr>
            <p:cNvPr id="6" name="MH_Other_2"/>
            <p:cNvSpPr/>
            <p:nvPr>
              <p:custDataLst>
                <p:tags r:id="rId6"/>
              </p:custDataLst>
            </p:nvPr>
          </p:nvSpPr>
          <p:spPr>
            <a:xfrm>
              <a:off x="2250041" y="1865937"/>
              <a:ext cx="441325" cy="441325"/>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MH_Other_3"/>
            <p:cNvSpPr/>
            <p:nvPr>
              <p:custDataLst>
                <p:tags r:id="rId7"/>
              </p:custDataLst>
            </p:nvPr>
          </p:nvSpPr>
          <p:spPr>
            <a:xfrm>
              <a:off x="2250041" y="2996237"/>
              <a:ext cx="441325" cy="441325"/>
            </a:xfrm>
            <a:prstGeom prst="rect">
              <a:avLst/>
            </a:prstGeom>
            <a:solidFill>
              <a:srgbClr val="456288"/>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MH_Other_4"/>
            <p:cNvSpPr/>
            <p:nvPr>
              <p:custDataLst>
                <p:tags r:id="rId8"/>
              </p:custDataLst>
            </p:nvPr>
          </p:nvSpPr>
          <p:spPr>
            <a:xfrm>
              <a:off x="2250041" y="4126537"/>
              <a:ext cx="441325" cy="442913"/>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MH_Other_5"/>
            <p:cNvSpPr/>
            <p:nvPr>
              <p:custDataLst>
                <p:tags r:id="rId9"/>
              </p:custDataLst>
            </p:nvPr>
          </p:nvSpPr>
          <p:spPr>
            <a:xfrm>
              <a:off x="2250041" y="5258425"/>
              <a:ext cx="441325" cy="441325"/>
            </a:xfrm>
            <a:prstGeom prst="rect">
              <a:avLst/>
            </a:prstGeom>
            <a:solidFill>
              <a:srgbClr val="456288"/>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MH_SubTitle_1"/>
            <p:cNvSpPr txBox="1">
              <a:spLocks noChangeArrowheads="1"/>
            </p:cNvSpPr>
            <p:nvPr>
              <p:custDataLst>
                <p:tags r:id="rId10"/>
              </p:custDataLst>
            </p:nvPr>
          </p:nvSpPr>
          <p:spPr bwMode="auto">
            <a:xfrm>
              <a:off x="1165778" y="1762749"/>
              <a:ext cx="107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标题一</a:t>
              </a:r>
            </a:p>
          </p:txBody>
        </p:sp>
        <p:sp>
          <p:nvSpPr>
            <p:cNvPr id="15" name="MH_SubTitle_2"/>
            <p:cNvSpPr txBox="1">
              <a:spLocks noChangeArrowheads="1"/>
            </p:cNvSpPr>
            <p:nvPr>
              <p:custDataLst>
                <p:tags r:id="rId11"/>
              </p:custDataLst>
            </p:nvPr>
          </p:nvSpPr>
          <p:spPr bwMode="auto">
            <a:xfrm>
              <a:off x="1165778" y="2894637"/>
              <a:ext cx="1076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标题二</a:t>
              </a:r>
            </a:p>
          </p:txBody>
        </p:sp>
        <p:sp>
          <p:nvSpPr>
            <p:cNvPr id="16" name="MH_SubTitle_3"/>
            <p:cNvSpPr txBox="1">
              <a:spLocks noChangeArrowheads="1"/>
            </p:cNvSpPr>
            <p:nvPr>
              <p:custDataLst>
                <p:tags r:id="rId12"/>
              </p:custDataLst>
            </p:nvPr>
          </p:nvSpPr>
          <p:spPr bwMode="auto">
            <a:xfrm>
              <a:off x="1165778" y="4026524"/>
              <a:ext cx="107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标题三</a:t>
              </a:r>
            </a:p>
          </p:txBody>
        </p:sp>
        <p:sp>
          <p:nvSpPr>
            <p:cNvPr id="17" name="MH_SubTitle_4"/>
            <p:cNvSpPr txBox="1">
              <a:spLocks noChangeArrowheads="1"/>
            </p:cNvSpPr>
            <p:nvPr>
              <p:custDataLst>
                <p:tags r:id="rId13"/>
              </p:custDataLst>
            </p:nvPr>
          </p:nvSpPr>
          <p:spPr bwMode="auto">
            <a:xfrm>
              <a:off x="1165778" y="5158412"/>
              <a:ext cx="1076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标题四</a:t>
              </a:r>
            </a:p>
          </p:txBody>
        </p:sp>
        <p:sp>
          <p:nvSpPr>
            <p:cNvPr id="18" name="MH_Text_1"/>
            <p:cNvSpPr txBox="1">
              <a:spLocks noChangeArrowheads="1"/>
            </p:cNvSpPr>
            <p:nvPr>
              <p:custDataLst>
                <p:tags r:id="rId14"/>
              </p:custDataLst>
            </p:nvPr>
          </p:nvSpPr>
          <p:spPr bwMode="auto">
            <a:xfrm>
              <a:off x="3769278" y="1865936"/>
              <a:ext cx="849021"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20%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MH_Text_2"/>
            <p:cNvSpPr txBox="1">
              <a:spLocks noChangeArrowheads="1"/>
            </p:cNvSpPr>
            <p:nvPr>
              <p:custDataLst>
                <p:tags r:id="rId15"/>
              </p:custDataLst>
            </p:nvPr>
          </p:nvSpPr>
          <p:spPr bwMode="auto">
            <a:xfrm>
              <a:off x="4423328" y="2997825"/>
              <a:ext cx="849021"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40%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MH_Text_3"/>
            <p:cNvSpPr txBox="1">
              <a:spLocks noChangeArrowheads="1"/>
            </p:cNvSpPr>
            <p:nvPr>
              <p:custDataLst>
                <p:tags r:id="rId16"/>
              </p:custDataLst>
            </p:nvPr>
          </p:nvSpPr>
          <p:spPr bwMode="auto">
            <a:xfrm>
              <a:off x="5037691" y="4129711"/>
              <a:ext cx="849021"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60%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MH_Text_4"/>
            <p:cNvSpPr txBox="1">
              <a:spLocks noChangeArrowheads="1"/>
            </p:cNvSpPr>
            <p:nvPr>
              <p:custDataLst>
                <p:tags r:id="rId17"/>
              </p:custDataLst>
            </p:nvPr>
          </p:nvSpPr>
          <p:spPr bwMode="auto">
            <a:xfrm>
              <a:off x="5858428" y="5261600"/>
              <a:ext cx="849021"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80%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2" name="文本框 21"/>
          <p:cNvSpPr txBox="1"/>
          <p:nvPr/>
        </p:nvSpPr>
        <p:spPr>
          <a:xfrm>
            <a:off x="7095845" y="3710828"/>
            <a:ext cx="4506667" cy="2973122"/>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TextBox 76"/>
          <p:cNvSpPr txBox="1"/>
          <p:nvPr/>
        </p:nvSpPr>
        <p:spPr>
          <a:xfrm>
            <a:off x="7206348" y="2253981"/>
            <a:ext cx="2329538" cy="576305"/>
          </a:xfrm>
          <a:prstGeom prst="rect">
            <a:avLst/>
          </a:pr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defPPr>
              <a:defRPr lang="zh-CN"/>
            </a:defPPr>
            <a:lvl1pPr algn="ctr">
              <a:defRPr sz="1600" kern="0">
                <a:solidFill>
                  <a:schemeClr val="bg1">
                    <a:lumMod val="95000"/>
                  </a:schemeClr>
                </a:solidFill>
                <a:latin typeface="微软雅黑" panose="020B0503020204020204" pitchFamily="34" charset="-122"/>
                <a:ea typeface="微软雅黑" panose="020B0503020204020204" pitchFamily="34" charset="-122"/>
              </a:defRPr>
            </a:lvl1pPr>
          </a:lstStyle>
          <a:p>
            <a:r>
              <a:rPr lang="zh-CN" altLang="en-US" sz="2400" b="1" dirty="0">
                <a:solidFill>
                  <a:schemeClr val="bg1"/>
                </a:solidFill>
              </a:rPr>
              <a:t>项目数据分析</a:t>
            </a:r>
          </a:p>
        </p:txBody>
      </p:sp>
      <p:sp>
        <p:nvSpPr>
          <p:cNvPr id="24" name="TextBox 76"/>
          <p:cNvSpPr txBox="1"/>
          <p:nvPr/>
        </p:nvSpPr>
        <p:spPr>
          <a:xfrm>
            <a:off x="7095845" y="3213951"/>
            <a:ext cx="3261845"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添加您的副标题</a:t>
            </a:r>
          </a:p>
        </p:txBody>
      </p: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优秀项目分析</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35" name="椭圆 3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554157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0-#ppt_w/2"/>
                                          </p:val>
                                        </p:tav>
                                        <p:tav tm="100000">
                                          <p:val>
                                            <p:strVal val="#ppt_x"/>
                                          </p:val>
                                        </p:tav>
                                      </p:tavLst>
                                    </p:anim>
                                    <p:anim calcmode="lin" valueType="num">
                                      <p:cBhvr additive="base">
                                        <p:cTn id="36"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1+#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25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1+#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50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1+#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P spid="24" grpId="0"/>
      <p:bldP spid="32" grpId="0"/>
      <p:bldP spid="33" grpId="0"/>
      <p:bldP spid="34" grpId="0" animBg="1"/>
      <p:bldP spid="35" grpId="0" animBg="1"/>
      <p:bldP spid="36" grpId="0" animBg="1"/>
      <p:bldP spid="37" grpId="0" animBg="1"/>
      <p:bldP spid="3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01089" y="4097666"/>
            <a:ext cx="9789820" cy="2141607"/>
            <a:chOff x="1201089" y="3952524"/>
            <a:chExt cx="9789820" cy="2141607"/>
          </a:xfrm>
        </p:grpSpPr>
        <p:sp>
          <p:nvSpPr>
            <p:cNvPr id="8" name="Shape 697"/>
            <p:cNvSpPr/>
            <p:nvPr/>
          </p:nvSpPr>
          <p:spPr>
            <a:xfrm>
              <a:off x="1791761"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9" name="Shape 698"/>
            <p:cNvSpPr/>
            <p:nvPr/>
          </p:nvSpPr>
          <p:spPr>
            <a:xfrm>
              <a:off x="2016765" y="4232541"/>
              <a:ext cx="365965" cy="297879"/>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0" name="Shape 700"/>
            <p:cNvSpPr/>
            <p:nvPr/>
          </p:nvSpPr>
          <p:spPr>
            <a:xfrm>
              <a:off x="4394400"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1" name="Shape 701"/>
            <p:cNvSpPr/>
            <p:nvPr/>
          </p:nvSpPr>
          <p:spPr>
            <a:xfrm>
              <a:off x="4683400" y="4164791"/>
              <a:ext cx="237974" cy="43337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456288"/>
            </a:solidFill>
            <a:ln w="12700" cap="flat">
              <a:noFill/>
              <a:miter lim="400000"/>
            </a:ln>
            <a:effectLst/>
          </p:spPr>
          <p:txBody>
            <a:bodyPr wrap="square" lIns="0" tIns="0" rIns="0" bIns="0" numCol="1" anchor="t">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2" name="Shape 703"/>
            <p:cNvSpPr/>
            <p:nvPr/>
          </p:nvSpPr>
          <p:spPr>
            <a:xfrm>
              <a:off x="6997040"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3" name="Shape 704"/>
            <p:cNvSpPr/>
            <p:nvPr/>
          </p:nvSpPr>
          <p:spPr>
            <a:xfrm>
              <a:off x="7217848" y="4164791"/>
              <a:ext cx="374357" cy="33485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4" name="Shape 706"/>
            <p:cNvSpPr/>
            <p:nvPr/>
          </p:nvSpPr>
          <p:spPr>
            <a:xfrm>
              <a:off x="9599679"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5" name="Shape 707"/>
            <p:cNvSpPr/>
            <p:nvPr/>
          </p:nvSpPr>
          <p:spPr>
            <a:xfrm>
              <a:off x="9847682" y="4186667"/>
              <a:ext cx="319966" cy="334851"/>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456288"/>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6" name="Text Placeholder 2"/>
            <p:cNvSpPr txBox="1"/>
            <p:nvPr/>
          </p:nvSpPr>
          <p:spPr>
            <a:xfrm>
              <a:off x="1278252"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 Placeholder 2"/>
            <p:cNvSpPr txBox="1"/>
            <p:nvPr/>
          </p:nvSpPr>
          <p:spPr>
            <a:xfrm>
              <a:off x="3858949"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 Placeholder 2"/>
            <p:cNvSpPr txBox="1"/>
            <p:nvPr/>
          </p:nvSpPr>
          <p:spPr>
            <a:xfrm>
              <a:off x="6490163"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 Placeholder 2"/>
            <p:cNvSpPr txBox="1"/>
            <p:nvPr/>
          </p:nvSpPr>
          <p:spPr>
            <a:xfrm>
              <a:off x="9070860"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201089"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3803780"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6412999"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993696"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201089" y="1762241"/>
            <a:ext cx="9789820" cy="2141607"/>
            <a:chOff x="1201089" y="1617099"/>
            <a:chExt cx="9789820" cy="2141607"/>
          </a:xfrm>
        </p:grpSpPr>
        <p:sp>
          <p:nvSpPr>
            <p:cNvPr id="24" name="Shape 697"/>
            <p:cNvSpPr/>
            <p:nvPr/>
          </p:nvSpPr>
          <p:spPr>
            <a:xfrm>
              <a:off x="1791761"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5" name="Shape 698"/>
            <p:cNvSpPr/>
            <p:nvPr/>
          </p:nvSpPr>
          <p:spPr>
            <a:xfrm>
              <a:off x="2016765" y="1897116"/>
              <a:ext cx="365965" cy="297879"/>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456288"/>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6" name="Shape 700"/>
            <p:cNvSpPr/>
            <p:nvPr/>
          </p:nvSpPr>
          <p:spPr>
            <a:xfrm>
              <a:off x="4394400"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7" name="Shape 701"/>
            <p:cNvSpPr/>
            <p:nvPr/>
          </p:nvSpPr>
          <p:spPr>
            <a:xfrm>
              <a:off x="4683400" y="1829366"/>
              <a:ext cx="237974" cy="43337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cap="flat">
              <a:noFill/>
              <a:miter lim="400000"/>
            </a:ln>
            <a:effectLst/>
          </p:spPr>
          <p:txBody>
            <a:bodyPr wrap="square" lIns="0" tIns="0" rIns="0" bIns="0" numCol="1" anchor="t">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8" name="Shape 703"/>
            <p:cNvSpPr/>
            <p:nvPr/>
          </p:nvSpPr>
          <p:spPr>
            <a:xfrm>
              <a:off x="6997040"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9" name="Shape 704"/>
            <p:cNvSpPr/>
            <p:nvPr/>
          </p:nvSpPr>
          <p:spPr>
            <a:xfrm>
              <a:off x="7217848" y="1829366"/>
              <a:ext cx="374357" cy="33485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456288"/>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30" name="Shape 706"/>
            <p:cNvSpPr/>
            <p:nvPr/>
          </p:nvSpPr>
          <p:spPr>
            <a:xfrm>
              <a:off x="9599679"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31" name="Shape 707"/>
            <p:cNvSpPr/>
            <p:nvPr/>
          </p:nvSpPr>
          <p:spPr>
            <a:xfrm>
              <a:off x="9847682" y="1851242"/>
              <a:ext cx="319966" cy="334851"/>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32" name="Text Placeholder 2"/>
            <p:cNvSpPr txBox="1"/>
            <p:nvPr/>
          </p:nvSpPr>
          <p:spPr>
            <a:xfrm>
              <a:off x="1278252"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 Placeholder 2"/>
            <p:cNvSpPr txBox="1"/>
            <p:nvPr/>
          </p:nvSpPr>
          <p:spPr>
            <a:xfrm>
              <a:off x="3858949"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 Placeholder 2"/>
            <p:cNvSpPr txBox="1"/>
            <p:nvPr/>
          </p:nvSpPr>
          <p:spPr>
            <a:xfrm>
              <a:off x="6490163"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2"/>
            <p:cNvSpPr txBox="1"/>
            <p:nvPr/>
          </p:nvSpPr>
          <p:spPr>
            <a:xfrm>
              <a:off x="9070860"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1201089"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3803780"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6412999"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8993696"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4"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完成项目汇总</a:t>
            </a:r>
          </a:p>
        </p:txBody>
      </p:sp>
      <p:sp>
        <p:nvSpPr>
          <p:cNvPr id="45" name="椭圆 4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6" name="椭圆 4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0-#ppt_w/2"/>
                                          </p:val>
                                        </p:tav>
                                        <p:tav tm="100000">
                                          <p:val>
                                            <p:strVal val="#ppt_x"/>
                                          </p:val>
                                        </p:tav>
                                      </p:tavLst>
                                    </p:anim>
                                    <p:anim calcmode="lin" valueType="num">
                                      <p:cBhvr additive="base">
                                        <p:cTn id="8" dur="500" fill="hold"/>
                                        <p:tgtEl>
                                          <p:spTgt spid="4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0-#ppt_w/2"/>
                                          </p:val>
                                        </p:tav>
                                        <p:tav tm="100000">
                                          <p:val>
                                            <p:strVal val="#ppt_x"/>
                                          </p:val>
                                        </p:tav>
                                      </p:tavLst>
                                    </p:anim>
                                    <p:anim calcmode="lin" valueType="num">
                                      <p:cBhvr additive="base">
                                        <p:cTn id="12" dur="500" fill="hold"/>
                                        <p:tgtEl>
                                          <p:spTgt spid="4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0-#ppt_w/2"/>
                                          </p:val>
                                        </p:tav>
                                        <p:tav tm="100000">
                                          <p:val>
                                            <p:strVal val="#ppt_x"/>
                                          </p:val>
                                        </p:tav>
                                      </p:tavLst>
                                    </p:anim>
                                    <p:anim calcmode="lin" valueType="num">
                                      <p:cBhvr additive="base">
                                        <p:cTn id="16" dur="500" fill="hold"/>
                                        <p:tgtEl>
                                          <p:spTgt spid="4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500" fill="hold"/>
                                        <p:tgtEl>
                                          <p:spTgt spid="48"/>
                                        </p:tgtEl>
                                        <p:attrNameLst>
                                          <p:attrName>ppt_x</p:attrName>
                                        </p:attrNameLst>
                                      </p:cBhvr>
                                      <p:tavLst>
                                        <p:tav tm="0">
                                          <p:val>
                                            <p:strVal val="0-#ppt_w/2"/>
                                          </p:val>
                                        </p:tav>
                                        <p:tav tm="100000">
                                          <p:val>
                                            <p:strVal val="#ppt_x"/>
                                          </p:val>
                                        </p:tav>
                                      </p:tavLst>
                                    </p:anim>
                                    <p:anim calcmode="lin" valueType="num">
                                      <p:cBhvr additive="base">
                                        <p:cTn id="20" dur="500" fill="hold"/>
                                        <p:tgtEl>
                                          <p:spTgt spid="4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42"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1000" fill="hold"/>
                                        <p:tgtEl>
                                          <p:spTgt spid="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25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1000"/>
                                        <p:tgtEl>
                                          <p:spTgt spid="3"/>
                                        </p:tgtEl>
                                      </p:cBhvr>
                                    </p:animEffect>
                                    <p:anim calcmode="lin" valueType="num">
                                      <p:cBhvr>
                                        <p:cTn id="39" dur="1000" fill="hold"/>
                                        <p:tgtEl>
                                          <p:spTgt spid="3"/>
                                        </p:tgtEl>
                                        <p:attrNameLst>
                                          <p:attrName>ppt_x</p:attrName>
                                        </p:attrNameLst>
                                      </p:cBhvr>
                                      <p:tavLst>
                                        <p:tav tm="0">
                                          <p:val>
                                            <p:strVal val="#ppt_x"/>
                                          </p:val>
                                        </p:tav>
                                        <p:tav tm="100000">
                                          <p:val>
                                            <p:strVal val="#ppt_x"/>
                                          </p:val>
                                        </p:tav>
                                      </p:tavLst>
                                    </p:anim>
                                    <p:anim calcmode="lin" valueType="num">
                                      <p:cBhvr>
                                        <p:cTn id="4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成功案例展示</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03</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177643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166534" y="2447648"/>
            <a:ext cx="3882998" cy="1216882"/>
            <a:chOff x="1093964" y="2026734"/>
            <a:chExt cx="3882998" cy="1216882"/>
          </a:xfrm>
        </p:grpSpPr>
        <p:sp>
          <p:nvSpPr>
            <p:cNvPr id="5" name="圆角矩形 4"/>
            <p:cNvSpPr/>
            <p:nvPr/>
          </p:nvSpPr>
          <p:spPr>
            <a:xfrm>
              <a:off x="1517840" y="2026734"/>
              <a:ext cx="3459122" cy="1216882"/>
            </a:xfrm>
            <a:prstGeom prst="roundRect">
              <a:avLst/>
            </a:prstGeom>
            <a:solidFill>
              <a:srgbClr val="FFFFFF"/>
            </a:solidFill>
            <a:ln w="19050" cmpd="sng">
              <a:noFill/>
              <a:prstDash val="solid"/>
              <a:round/>
              <a:headEnd type="none"/>
              <a:tailEnd type="none" w="med" len="med"/>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a:off x="1093964" y="2208714"/>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075274" y="2272186"/>
              <a:ext cx="2798108"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6257149" y="2447648"/>
            <a:ext cx="3882998" cy="1216882"/>
            <a:chOff x="6184579" y="2026734"/>
            <a:chExt cx="3882998" cy="1216882"/>
          </a:xfrm>
        </p:grpSpPr>
        <p:sp>
          <p:nvSpPr>
            <p:cNvPr id="8" name="圆角矩形 7"/>
            <p:cNvSpPr/>
            <p:nvPr/>
          </p:nvSpPr>
          <p:spPr>
            <a:xfrm>
              <a:off x="6608455" y="2026734"/>
              <a:ext cx="3459122" cy="1216882"/>
            </a:xfrm>
            <a:prstGeom prst="roundRect">
              <a:avLst/>
            </a:prstGeom>
            <a:solidFill>
              <a:srgbClr val="FFFFFF"/>
            </a:solidFill>
            <a:ln w="19050" cmpd="sng">
              <a:noFill/>
              <a:prstDash val="solid"/>
              <a:round/>
              <a:headEnd type="none"/>
              <a:tailEnd type="none" w="med" len="med"/>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6184579" y="2208714"/>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7165889" y="2272186"/>
              <a:ext cx="2798108"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7241925" y="4567168"/>
            <a:ext cx="3887554" cy="1216882"/>
            <a:chOff x="7169355" y="4146254"/>
            <a:chExt cx="3887554" cy="1216882"/>
          </a:xfrm>
        </p:grpSpPr>
        <p:sp>
          <p:nvSpPr>
            <p:cNvPr id="11" name="圆角矩形 10"/>
            <p:cNvSpPr/>
            <p:nvPr/>
          </p:nvSpPr>
          <p:spPr>
            <a:xfrm flipH="1">
              <a:off x="7169355" y="4146254"/>
              <a:ext cx="3459122" cy="1216882"/>
            </a:xfrm>
            <a:prstGeom prst="roundRect">
              <a:avLst/>
            </a:prstGeom>
            <a:solidFill>
              <a:srgbClr val="FFFFFF"/>
            </a:solidFill>
            <a:ln w="19050" cmpd="sng">
              <a:noFill/>
              <a:prstDash val="solid"/>
              <a:round/>
              <a:headEnd type="none" w="med" len="med"/>
              <a:tailEnd type="oval"/>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圆角矩形 11"/>
            <p:cNvSpPr/>
            <p:nvPr/>
          </p:nvSpPr>
          <p:spPr>
            <a:xfrm flipH="1">
              <a:off x="10180907" y="4321161"/>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04</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flipH="1">
              <a:off x="7276077" y="4391706"/>
              <a:ext cx="2798108" cy="789127"/>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2151310" y="4567168"/>
            <a:ext cx="3887554" cy="1216882"/>
            <a:chOff x="2078740" y="4146254"/>
            <a:chExt cx="3887554" cy="1216882"/>
          </a:xfrm>
        </p:grpSpPr>
        <p:sp>
          <p:nvSpPr>
            <p:cNvPr id="14" name="圆角矩形 13"/>
            <p:cNvSpPr/>
            <p:nvPr/>
          </p:nvSpPr>
          <p:spPr>
            <a:xfrm flipH="1">
              <a:off x="2078740" y="4146254"/>
              <a:ext cx="3459122" cy="1216882"/>
            </a:xfrm>
            <a:prstGeom prst="roundRect">
              <a:avLst/>
            </a:prstGeom>
            <a:solidFill>
              <a:srgbClr val="FFFFFF"/>
            </a:solidFill>
            <a:ln w="19050" cmpd="sng">
              <a:noFill/>
              <a:prstDash val="solid"/>
              <a:round/>
              <a:headEnd type="none" w="med" len="med"/>
              <a:tailEnd type="oval"/>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圆角矩形 14"/>
            <p:cNvSpPr/>
            <p:nvPr/>
          </p:nvSpPr>
          <p:spPr>
            <a:xfrm flipH="1">
              <a:off x="5090292" y="4321161"/>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flipH="1">
              <a:off x="2185462" y="4391706"/>
              <a:ext cx="2798108" cy="789127"/>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7"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8"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项目级别分类</a:t>
            </a:r>
          </a:p>
        </p:txBody>
      </p:sp>
      <p:sp>
        <p:nvSpPr>
          <p:cNvPr id="29" name="椭圆 28"/>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0" name="椭圆 29"/>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946012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fill="hold"/>
                                        <p:tgtEl>
                                          <p:spTgt spid="31"/>
                                        </p:tgtEl>
                                        <p:attrNameLst>
                                          <p:attrName>ppt_x</p:attrName>
                                        </p:attrNameLst>
                                      </p:cBhvr>
                                      <p:tavLst>
                                        <p:tav tm="0">
                                          <p:val>
                                            <p:strVal val="0-#ppt_w/2"/>
                                          </p:val>
                                        </p:tav>
                                        <p:tav tm="100000">
                                          <p:val>
                                            <p:strVal val="#ppt_x"/>
                                          </p:val>
                                        </p:tav>
                                      </p:tavLst>
                                    </p:anim>
                                    <p:anim calcmode="lin" valueType="num">
                                      <p:cBhvr additive="base">
                                        <p:cTn id="16" dur="500" fill="hold"/>
                                        <p:tgtEl>
                                          <p:spTgt spid="3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0-#ppt_w/2"/>
                                          </p:val>
                                        </p:tav>
                                        <p:tav tm="100000">
                                          <p:val>
                                            <p:strVal val="#ppt_x"/>
                                          </p:val>
                                        </p:tav>
                                      </p:tavLst>
                                    </p:anim>
                                    <p:anim calcmode="lin" valueType="num">
                                      <p:cBhvr additive="base">
                                        <p:cTn id="20" dur="500" fill="hold"/>
                                        <p:tgtEl>
                                          <p:spTgt spid="3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0-#ppt_w/2"/>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500"/>
                                        <p:tgtEl>
                                          <p:spTgt spid="28"/>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500"/>
                                        <p:tgtEl>
                                          <p:spTgt spid="2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1+#ppt_w/2"/>
                                          </p:val>
                                        </p:tav>
                                        <p:tav tm="100000">
                                          <p:val>
                                            <p:strVal val="#ppt_x"/>
                                          </p:val>
                                        </p:tav>
                                      </p:tavLst>
                                    </p:anim>
                                    <p:anim calcmode="lin" valueType="num">
                                      <p:cBhvr additive="base">
                                        <p:cTn id="36" dur="50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1+#ppt_w/2"/>
                                          </p:val>
                                        </p:tav>
                                        <p:tav tm="100000">
                                          <p:val>
                                            <p:strVal val="#ppt_x"/>
                                          </p:val>
                                        </p:tav>
                                      </p:tavLst>
                                    </p:anim>
                                    <p:anim calcmode="lin" valueType="num">
                                      <p:cBhvr additive="base">
                                        <p:cTn id="40" dur="500" fill="hold"/>
                                        <p:tgtEl>
                                          <p:spTgt spid="18"/>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1+#ppt_w/2"/>
                                          </p:val>
                                        </p:tav>
                                        <p:tav tm="100000">
                                          <p:val>
                                            <p:strVal val="#ppt_x"/>
                                          </p:val>
                                        </p:tav>
                                      </p:tavLst>
                                    </p:anim>
                                    <p:anim calcmode="lin" valueType="num">
                                      <p:cBhvr additive="base">
                                        <p:cTn id="48"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animBg="1"/>
      <p:bldP spid="30" grpId="0" animBg="1"/>
      <p:bldP spid="31" grpId="0" animBg="1"/>
      <p:bldP spid="32" grpId="0" animBg="1"/>
      <p:bldP spid="3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任意多边形 90"/>
          <p:cNvSpPr>
            <a:spLocks noChangeArrowheads="1"/>
          </p:cNvSpPr>
          <p:nvPr/>
        </p:nvSpPr>
        <p:spPr bwMode="gray">
          <a:xfrm>
            <a:off x="4254319" y="1881906"/>
            <a:ext cx="3612424" cy="3151262"/>
          </a:xfrm>
          <a:custGeom>
            <a:avLst/>
            <a:gdLst>
              <a:gd name="connsiteX0" fmla="*/ 2363788 w 4625976"/>
              <a:gd name="connsiteY0" fmla="*/ 0 h 4035425"/>
              <a:gd name="connsiteX1" fmla="*/ 3684588 w 4625976"/>
              <a:gd name="connsiteY1" fmla="*/ 1322388 h 4035425"/>
              <a:gd name="connsiteX2" fmla="*/ 3678316 w 4625976"/>
              <a:gd name="connsiteY2" fmla="*/ 1446751 h 4035425"/>
              <a:gd name="connsiteX3" fmla="*/ 3697384 w 4625976"/>
              <a:gd name="connsiteY3" fmla="*/ 1451653 h 4035425"/>
              <a:gd name="connsiteX4" fmla="*/ 4625976 w 4625976"/>
              <a:gd name="connsiteY4" fmla="*/ 2713831 h 4035425"/>
              <a:gd name="connsiteX5" fmla="*/ 3304382 w 4625976"/>
              <a:gd name="connsiteY5" fmla="*/ 4035425 h 4035425"/>
              <a:gd name="connsiteX6" fmla="*/ 2369874 w 4625976"/>
              <a:gd name="connsiteY6" fmla="*/ 3648339 h 4035425"/>
              <a:gd name="connsiteX7" fmla="*/ 2297807 w 4625976"/>
              <a:gd name="connsiteY7" fmla="*/ 3569045 h 4035425"/>
              <a:gd name="connsiteX8" fmla="*/ 2257458 w 4625976"/>
              <a:gd name="connsiteY8" fmla="*/ 3613414 h 4035425"/>
              <a:gd name="connsiteX9" fmla="*/ 1322388 w 4625976"/>
              <a:gd name="connsiteY9" fmla="*/ 4000500 h 4035425"/>
              <a:gd name="connsiteX10" fmla="*/ 0 w 4625976"/>
              <a:gd name="connsiteY10" fmla="*/ 2678906 h 4035425"/>
              <a:gd name="connsiteX11" fmla="*/ 929150 w 4625976"/>
              <a:gd name="connsiteY11" fmla="*/ 1416728 h 4035425"/>
              <a:gd name="connsiteX12" fmla="*/ 1046229 w 4625976"/>
              <a:gd name="connsiteY12" fmla="*/ 1386642 h 4035425"/>
              <a:gd name="connsiteX13" fmla="*/ 1042988 w 4625976"/>
              <a:gd name="connsiteY13" fmla="*/ 1322388 h 4035425"/>
              <a:gd name="connsiteX14" fmla="*/ 2363788 w 4625976"/>
              <a:gd name="connsiteY14" fmla="*/ 0 h 4035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25976" h="4035425">
                <a:moveTo>
                  <a:pt x="2363788" y="0"/>
                </a:moveTo>
                <a:cubicBezTo>
                  <a:pt x="3093246" y="0"/>
                  <a:pt x="3684588" y="592053"/>
                  <a:pt x="3684588" y="1322388"/>
                </a:cubicBezTo>
                <a:lnTo>
                  <a:pt x="3678316" y="1446751"/>
                </a:lnTo>
                <a:lnTo>
                  <a:pt x="3697384" y="1451653"/>
                </a:lnTo>
                <a:cubicBezTo>
                  <a:pt x="4235363" y="1618982"/>
                  <a:pt x="4625976" y="2120791"/>
                  <a:pt x="4625976" y="2713831"/>
                </a:cubicBezTo>
                <a:cubicBezTo>
                  <a:pt x="4625976" y="3443727"/>
                  <a:pt x="4034278" y="4035425"/>
                  <a:pt x="3304382" y="4035425"/>
                </a:cubicBezTo>
                <a:cubicBezTo>
                  <a:pt x="2939434" y="4035425"/>
                  <a:pt x="2609036" y="3887501"/>
                  <a:pt x="2369874" y="3648339"/>
                </a:cubicBezTo>
                <a:lnTo>
                  <a:pt x="2297807" y="3569045"/>
                </a:lnTo>
                <a:lnTo>
                  <a:pt x="2257458" y="3613414"/>
                </a:lnTo>
                <a:cubicBezTo>
                  <a:pt x="2018153" y="3852576"/>
                  <a:pt x="1687555" y="4000500"/>
                  <a:pt x="1322388" y="4000500"/>
                </a:cubicBezTo>
                <a:cubicBezTo>
                  <a:pt x="592053" y="4000500"/>
                  <a:pt x="0" y="3408802"/>
                  <a:pt x="0" y="2678906"/>
                </a:cubicBezTo>
                <a:cubicBezTo>
                  <a:pt x="0" y="2085866"/>
                  <a:pt x="390847" y="1584057"/>
                  <a:pt x="929150" y="1416728"/>
                </a:cubicBezTo>
                <a:lnTo>
                  <a:pt x="1046229" y="1386642"/>
                </a:lnTo>
                <a:lnTo>
                  <a:pt x="1042988" y="1322388"/>
                </a:lnTo>
                <a:cubicBezTo>
                  <a:pt x="1042988" y="592053"/>
                  <a:pt x="1634330" y="0"/>
                  <a:pt x="2363788" y="0"/>
                </a:cubicBezTo>
                <a:close/>
              </a:path>
            </a:pathLst>
          </a:custGeom>
          <a:blipFill dpi="0" rotWithShape="1">
            <a:blip r:embed="rId3">
              <a:extLst>
                <a:ext uri="{28A0092B-C50C-407E-A947-70E740481C1C}">
                  <a14:useLocalDpi xmlns:a14="http://schemas.microsoft.com/office/drawing/2010/main" val="0"/>
                </a:ext>
              </a:extLst>
            </a:blip>
            <a:srcRect/>
            <a:stretch>
              <a:fillRect l="-16782" r="-16782"/>
            </a:stretch>
          </a:blipFill>
          <a:ln>
            <a:noFill/>
          </a:ln>
          <a:effectLst>
            <a:outerShdw blurRad="190500" dist="38100" dir="2700000" algn="tl" rotWithShape="0">
              <a:prstClr val="black">
                <a:alpha val="20000"/>
              </a:prstClr>
            </a:outerShdw>
          </a:effectLst>
        </p:spPr>
        <p:txBody>
          <a:bodyPr wrap="square" anchor="ctr">
            <a:no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Line 6"/>
          <p:cNvSpPr>
            <a:spLocks noChangeShapeType="1"/>
          </p:cNvSpPr>
          <p:nvPr/>
        </p:nvSpPr>
        <p:spPr bwMode="auto">
          <a:xfrm flipH="1" flipV="1">
            <a:off x="4099969" y="2206206"/>
            <a:ext cx="1385888" cy="974725"/>
          </a:xfrm>
          <a:prstGeom prst="line">
            <a:avLst/>
          </a:prstGeom>
          <a:noFill/>
          <a:ln w="19050">
            <a:solidFill>
              <a:srgbClr val="6483B3"/>
            </a:solidFill>
            <a:round/>
            <a:headEnd type="oval" w="lg" len="lg"/>
          </a:ln>
          <a:extLst>
            <a:ext uri="{909E8E84-426E-40DD-AFC4-6F175D3DCCD1}">
              <a14:hiddenFill xmlns:a14="http://schemas.microsoft.com/office/drawing/2010/main">
                <a:noFill/>
              </a14:hiddenFill>
            </a:ext>
          </a:extLst>
        </p:spPr>
        <p:txBody>
          <a:bodyPr wrap="none" anchor="ctr"/>
          <a:lstStyle/>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Line 7"/>
          <p:cNvSpPr>
            <a:spLocks noChangeShapeType="1"/>
          </p:cNvSpPr>
          <p:nvPr/>
        </p:nvSpPr>
        <p:spPr bwMode="auto">
          <a:xfrm flipV="1">
            <a:off x="6841582" y="2358606"/>
            <a:ext cx="1677987" cy="787400"/>
          </a:xfrm>
          <a:prstGeom prst="line">
            <a:avLst/>
          </a:prstGeom>
          <a:noFill/>
          <a:ln w="19050">
            <a:solidFill>
              <a:srgbClr val="6483B3"/>
            </a:solidFill>
            <a:round/>
            <a:headEnd type="oval" w="lg" len="lg"/>
          </a:ln>
          <a:extLst>
            <a:ext uri="{909E8E84-426E-40DD-AFC4-6F175D3DCCD1}">
              <a14:hiddenFill xmlns:a14="http://schemas.microsoft.com/office/drawing/2010/main">
                <a:noFill/>
              </a14:hiddenFill>
            </a:ext>
          </a:extLst>
        </p:spPr>
        <p:txBody>
          <a:bodyPr wrap="none" anchor="ctr"/>
          <a:lstStyle/>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Line 8"/>
          <p:cNvSpPr>
            <a:spLocks noChangeShapeType="1"/>
          </p:cNvSpPr>
          <p:nvPr/>
        </p:nvSpPr>
        <p:spPr bwMode="auto">
          <a:xfrm>
            <a:off x="6023429" y="4319988"/>
            <a:ext cx="19640" cy="1053281"/>
          </a:xfrm>
          <a:prstGeom prst="line">
            <a:avLst/>
          </a:prstGeom>
          <a:noFill/>
          <a:ln w="19050">
            <a:solidFill>
              <a:srgbClr val="6483B3"/>
            </a:solidFill>
            <a:round/>
            <a:headEnd type="oval" w="lg" len="lg"/>
          </a:ln>
          <a:extLst>
            <a:ext uri="{909E8E84-426E-40DD-AFC4-6F175D3DCCD1}">
              <a14:hiddenFill xmlns:a14="http://schemas.microsoft.com/office/drawing/2010/main">
                <a:noFill/>
              </a14:hiddenFill>
            </a:ext>
          </a:extLst>
        </p:spPr>
        <p:txBody>
          <a:bodyPr wrap="none" anchor="ctr"/>
          <a:lstStyle/>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4928309" y="5402861"/>
            <a:ext cx="2134710" cy="1415188"/>
            <a:chOff x="5000880" y="5533487"/>
            <a:chExt cx="2134710" cy="1415188"/>
          </a:xfrm>
        </p:grpSpPr>
        <p:sp>
          <p:nvSpPr>
            <p:cNvPr id="75" name="TextBox 76"/>
            <p:cNvSpPr txBox="1"/>
            <p:nvPr/>
          </p:nvSpPr>
          <p:spPr>
            <a:xfrm>
              <a:off x="5329271" y="5533487"/>
              <a:ext cx="1477930"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项目收益</a:t>
              </a:r>
            </a:p>
          </p:txBody>
        </p:sp>
        <p:sp>
          <p:nvSpPr>
            <p:cNvPr id="76" name="文本框 75"/>
            <p:cNvSpPr txBox="1"/>
            <p:nvPr/>
          </p:nvSpPr>
          <p:spPr>
            <a:xfrm>
              <a:off x="5000880" y="5919482"/>
              <a:ext cx="2134710" cy="1029193"/>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请在此添加文字说明请在此添加文字说请在此添加文字说明请在此添加</a:t>
              </a:r>
            </a:p>
            <a:p>
              <a:pPr algn="ctr">
                <a:lnSpc>
                  <a:spcPct val="13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8792815" y="1881906"/>
            <a:ext cx="2134710" cy="1426949"/>
            <a:chOff x="8865386" y="2012532"/>
            <a:chExt cx="2134710" cy="1426949"/>
          </a:xfrm>
        </p:grpSpPr>
        <p:sp>
          <p:nvSpPr>
            <p:cNvPr id="77" name="TextBox 76"/>
            <p:cNvSpPr txBox="1"/>
            <p:nvPr/>
          </p:nvSpPr>
          <p:spPr>
            <a:xfrm>
              <a:off x="9211997" y="2012532"/>
              <a:ext cx="1441490"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项目质量</a:t>
              </a:r>
            </a:p>
          </p:txBody>
        </p:sp>
        <p:sp>
          <p:nvSpPr>
            <p:cNvPr id="78" name="文本框 77"/>
            <p:cNvSpPr txBox="1"/>
            <p:nvPr/>
          </p:nvSpPr>
          <p:spPr>
            <a:xfrm>
              <a:off x="8865386" y="2410288"/>
              <a:ext cx="2134710" cy="1029193"/>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请在此添加文字说明请在此添加文字说请在此添加文字说明请在此添加</a:t>
              </a:r>
            </a:p>
            <a:p>
              <a:pPr algn="ctr">
                <a:lnSpc>
                  <a:spcPct val="13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072393" y="1881906"/>
            <a:ext cx="2134710" cy="1438651"/>
            <a:chOff x="2144964" y="2012532"/>
            <a:chExt cx="2134710" cy="1438651"/>
          </a:xfrm>
        </p:grpSpPr>
        <p:sp>
          <p:nvSpPr>
            <p:cNvPr id="79" name="TextBox 76"/>
            <p:cNvSpPr txBox="1"/>
            <p:nvPr/>
          </p:nvSpPr>
          <p:spPr>
            <a:xfrm>
              <a:off x="2389668" y="2012532"/>
              <a:ext cx="164530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项目达标</a:t>
              </a:r>
            </a:p>
          </p:txBody>
        </p:sp>
        <p:sp>
          <p:nvSpPr>
            <p:cNvPr id="80" name="文本框 79"/>
            <p:cNvSpPr txBox="1"/>
            <p:nvPr/>
          </p:nvSpPr>
          <p:spPr>
            <a:xfrm>
              <a:off x="2144964" y="2398587"/>
              <a:ext cx="2134710"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请在此添加文字说明请在此添加文字说请在此添加文字说明请在此添加</a:t>
              </a:r>
            </a:p>
            <a:p>
              <a:pPr algn="ctr">
                <a:lnSpc>
                  <a:spcPct val="13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优秀项目展示</a:t>
            </a:r>
          </a:p>
        </p:txBody>
      </p:sp>
      <p:sp>
        <p:nvSpPr>
          <p:cNvPr id="23" name="椭圆 2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24" name="椭圆 2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1"/>
                                        </p:tgtEl>
                                        <p:attrNameLst>
                                          <p:attrName>style.visibility</p:attrName>
                                        </p:attrNameLst>
                                      </p:cBhvr>
                                      <p:to>
                                        <p:strVal val="visible"/>
                                      </p:to>
                                    </p:set>
                                    <p:animEffect transition="in" filter="randombar(horizontal)">
                                      <p:cBhvr>
                                        <p:cTn id="35" dur="500"/>
                                        <p:tgtEl>
                                          <p:spTgt spid="91"/>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grpId="0" nodeType="clickEffect">
                                  <p:stCondLst>
                                    <p:cond delay="0"/>
                                  </p:stCondLst>
                                  <p:childTnLst>
                                    <p:set>
                                      <p:cBhvr>
                                        <p:cTn id="39" dur="1" fill="hold">
                                          <p:stCondLst>
                                            <p:cond delay="0"/>
                                          </p:stCondLst>
                                        </p:cTn>
                                        <p:tgtEl>
                                          <p:spTgt spid="72"/>
                                        </p:tgtEl>
                                        <p:attrNameLst>
                                          <p:attrName>style.visibility</p:attrName>
                                        </p:attrNameLst>
                                      </p:cBhvr>
                                      <p:to>
                                        <p:strVal val="visible"/>
                                      </p:to>
                                    </p:set>
                                    <p:animEffect transition="in" filter="wheel(1)">
                                      <p:cBhvr>
                                        <p:cTn id="40" dur="2000"/>
                                        <p:tgtEl>
                                          <p:spTgt spid="72"/>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wheel(1)">
                                      <p:cBhvr>
                                        <p:cTn id="43" dur="2000"/>
                                        <p:tgtEl>
                                          <p:spTgt spid="74"/>
                                        </p:tgtEl>
                                      </p:cBhvr>
                                    </p:animEffect>
                                  </p:childTnLst>
                                </p:cTn>
                              </p:par>
                              <p:par>
                                <p:cTn id="44" presetID="21" presetClass="entr" presetSubtype="1" fill="hold" grpId="0" nodeType="withEffect">
                                  <p:stCondLst>
                                    <p:cond delay="0"/>
                                  </p:stCondLst>
                                  <p:childTnLst>
                                    <p:set>
                                      <p:cBhvr>
                                        <p:cTn id="45" dur="1" fill="hold">
                                          <p:stCondLst>
                                            <p:cond delay="0"/>
                                          </p:stCondLst>
                                        </p:cTn>
                                        <p:tgtEl>
                                          <p:spTgt spid="73"/>
                                        </p:tgtEl>
                                        <p:attrNameLst>
                                          <p:attrName>style.visibility</p:attrName>
                                        </p:attrNameLst>
                                      </p:cBhvr>
                                      <p:to>
                                        <p:strVal val="visible"/>
                                      </p:to>
                                    </p:set>
                                    <p:animEffect transition="in" filter="wheel(1)">
                                      <p:cBhvr>
                                        <p:cTn id="46" dur="2000"/>
                                        <p:tgtEl>
                                          <p:spTgt spid="73"/>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1000"/>
                                        <p:tgtEl>
                                          <p:spTgt spid="2"/>
                                        </p:tgtEl>
                                      </p:cBhvr>
                                    </p:animEffect>
                                    <p:anim calcmode="lin" valueType="num">
                                      <p:cBhvr>
                                        <p:cTn id="52" dur="1000" fill="hold"/>
                                        <p:tgtEl>
                                          <p:spTgt spid="2"/>
                                        </p:tgtEl>
                                        <p:attrNameLst>
                                          <p:attrName>ppt_x</p:attrName>
                                        </p:attrNameLst>
                                      </p:cBhvr>
                                      <p:tavLst>
                                        <p:tav tm="0">
                                          <p:val>
                                            <p:strVal val="#ppt_x"/>
                                          </p:val>
                                        </p:tav>
                                        <p:tav tm="100000">
                                          <p:val>
                                            <p:strVal val="#ppt_x"/>
                                          </p:val>
                                        </p:tav>
                                      </p:tavLst>
                                    </p:anim>
                                    <p:anim calcmode="lin" valueType="num">
                                      <p:cBhvr>
                                        <p:cTn id="53" dur="1000" fill="hold"/>
                                        <p:tgtEl>
                                          <p:spTgt spid="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1000"/>
                                        <p:tgtEl>
                                          <p:spTgt spid="3"/>
                                        </p:tgtEl>
                                      </p:cBhvr>
                                    </p:animEffect>
                                    <p:anim calcmode="lin" valueType="num">
                                      <p:cBhvr>
                                        <p:cTn id="57" dur="1000" fill="hold"/>
                                        <p:tgtEl>
                                          <p:spTgt spid="3"/>
                                        </p:tgtEl>
                                        <p:attrNameLst>
                                          <p:attrName>ppt_x</p:attrName>
                                        </p:attrNameLst>
                                      </p:cBhvr>
                                      <p:tavLst>
                                        <p:tav tm="0">
                                          <p:val>
                                            <p:strVal val="#ppt_x"/>
                                          </p:val>
                                        </p:tav>
                                        <p:tav tm="100000">
                                          <p:val>
                                            <p:strVal val="#ppt_x"/>
                                          </p:val>
                                        </p:tav>
                                      </p:tavLst>
                                    </p:anim>
                                    <p:anim calcmode="lin" valueType="num">
                                      <p:cBhvr>
                                        <p:cTn id="58" dur="1000" fill="hold"/>
                                        <p:tgtEl>
                                          <p:spTgt spid="3"/>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50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1000"/>
                                        <p:tgtEl>
                                          <p:spTgt spid="5"/>
                                        </p:tgtEl>
                                      </p:cBhvr>
                                    </p:animEffect>
                                    <p:anim calcmode="lin" valueType="num">
                                      <p:cBhvr>
                                        <p:cTn id="62" dur="1000" fill="hold"/>
                                        <p:tgtEl>
                                          <p:spTgt spid="5"/>
                                        </p:tgtEl>
                                        <p:attrNameLst>
                                          <p:attrName>ppt_x</p:attrName>
                                        </p:attrNameLst>
                                      </p:cBhvr>
                                      <p:tavLst>
                                        <p:tav tm="0">
                                          <p:val>
                                            <p:strVal val="#ppt_x"/>
                                          </p:val>
                                        </p:tav>
                                        <p:tav tm="100000">
                                          <p:val>
                                            <p:strVal val="#ppt_x"/>
                                          </p:val>
                                        </p:tav>
                                      </p:tavLst>
                                    </p:anim>
                                    <p:anim calcmode="lin" valueType="num">
                                      <p:cBhvr>
                                        <p:cTn id="6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72" grpId="0" animBg="1"/>
      <p:bldP spid="73" grpId="0" animBg="1"/>
      <p:bldP spid="74" grpId="0" animBg="1"/>
      <p:bldP spid="21" grpId="0"/>
      <p:bldP spid="22" grpId="0"/>
      <p:bldP spid="23" grpId="0" animBg="1"/>
      <p:bldP spid="24" grpId="0" animBg="1"/>
      <p:bldP spid="25" grpId="0" animBg="1"/>
      <p:bldP spid="26" grpId="0" animBg="1"/>
      <p:bldP spid="2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1"/>
          <p:cNvSpPr>
            <a:spLocks noChangeArrowheads="1"/>
          </p:cNvSpPr>
          <p:nvPr>
            <p:custDataLst>
              <p:tags r:id="rId1"/>
            </p:custDataLst>
          </p:nvPr>
        </p:nvSpPr>
        <p:spPr bwMode="auto">
          <a:xfrm>
            <a:off x="1347800" y="1880795"/>
            <a:ext cx="2234700" cy="2043264"/>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9" name="MH_Other_2"/>
          <p:cNvSpPr>
            <a:spLocks noChangeArrowheads="1"/>
          </p:cNvSpPr>
          <p:nvPr>
            <p:custDataLst>
              <p:tags r:id="rId2"/>
            </p:custDataLst>
          </p:nvPr>
        </p:nvSpPr>
        <p:spPr bwMode="auto">
          <a:xfrm>
            <a:off x="6215474" y="1880795"/>
            <a:ext cx="2234700" cy="2043264"/>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10" name="MH_Other_3"/>
          <p:cNvSpPr>
            <a:spLocks noChangeArrowheads="1"/>
          </p:cNvSpPr>
          <p:nvPr>
            <p:custDataLst>
              <p:tags r:id="rId3"/>
            </p:custDataLst>
          </p:nvPr>
        </p:nvSpPr>
        <p:spPr bwMode="auto">
          <a:xfrm>
            <a:off x="3781637" y="4089064"/>
            <a:ext cx="2234700" cy="2043264"/>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1" name="MH_Other_4"/>
          <p:cNvSpPr>
            <a:spLocks noChangeArrowheads="1"/>
          </p:cNvSpPr>
          <p:nvPr>
            <p:custDataLst>
              <p:tags r:id="rId4"/>
            </p:custDataLst>
          </p:nvPr>
        </p:nvSpPr>
        <p:spPr bwMode="auto">
          <a:xfrm>
            <a:off x="8642667" y="4089064"/>
            <a:ext cx="2234700" cy="2043264"/>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2" name="MH_Picture_2"/>
          <p:cNvSpPr>
            <a:spLocks noChangeArrowheads="1"/>
          </p:cNvSpPr>
          <p:nvPr>
            <p:custDataLst>
              <p:tags r:id="rId5"/>
            </p:custDataLst>
          </p:nvPr>
        </p:nvSpPr>
        <p:spPr bwMode="auto">
          <a:xfrm>
            <a:off x="3781637" y="1880795"/>
            <a:ext cx="2234700" cy="2043264"/>
          </a:xfrm>
          <a:prstGeom prst="rect">
            <a:avLst/>
          </a:prstGeom>
          <a:blipFill dpi="0" rotWithShape="1">
            <a:blip r:embed="rId11" cstate="print">
              <a:extLst>
                <a:ext uri="{28A0092B-C50C-407E-A947-70E740481C1C}">
                  <a14:useLocalDpi xmlns:a14="http://schemas.microsoft.com/office/drawing/2010/main" val="0"/>
                </a:ext>
              </a:extLst>
            </a:blip>
            <a:srcRect/>
            <a:stretch>
              <a:fillRect l="-18790" r="-18790"/>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3" name="MH_Picture_4"/>
          <p:cNvSpPr>
            <a:spLocks noChangeArrowheads="1"/>
          </p:cNvSpPr>
          <p:nvPr>
            <p:custDataLst>
              <p:tags r:id="rId6"/>
            </p:custDataLst>
          </p:nvPr>
        </p:nvSpPr>
        <p:spPr bwMode="auto">
          <a:xfrm>
            <a:off x="8642667" y="1880795"/>
            <a:ext cx="2234700" cy="2043264"/>
          </a:xfrm>
          <a:prstGeom prst="rect">
            <a:avLst/>
          </a:prstGeom>
          <a:blipFill dpi="0" rotWithShape="1">
            <a:blip r:embed="rId12" cstate="print">
              <a:extLst>
                <a:ext uri="{28A0092B-C50C-407E-A947-70E740481C1C}">
                  <a14:useLocalDpi xmlns:a14="http://schemas.microsoft.com/office/drawing/2010/main" val="0"/>
                </a:ext>
              </a:extLst>
            </a:blip>
            <a:srcRect/>
            <a:stretch>
              <a:fillRect l="-18575" r="-18575"/>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4" name="MH_Picture_1"/>
          <p:cNvSpPr>
            <a:spLocks noChangeArrowheads="1"/>
          </p:cNvSpPr>
          <p:nvPr>
            <p:custDataLst>
              <p:tags r:id="rId7"/>
            </p:custDataLst>
          </p:nvPr>
        </p:nvSpPr>
        <p:spPr bwMode="auto">
          <a:xfrm>
            <a:off x="1347800" y="4089064"/>
            <a:ext cx="2234700" cy="2043264"/>
          </a:xfrm>
          <a:prstGeom prst="rect">
            <a:avLst/>
          </a:prstGeom>
          <a:blipFill dpi="0" rotWithShape="1">
            <a:blip r:embed="rId13" cstate="print">
              <a:extLst>
                <a:ext uri="{28A0092B-C50C-407E-A947-70E740481C1C}">
                  <a14:useLocalDpi xmlns:a14="http://schemas.microsoft.com/office/drawing/2010/main" val="0"/>
                </a:ext>
              </a:extLst>
            </a:blip>
            <a:srcRect/>
            <a:stretch>
              <a:fillRect l="-18575" r="-18575"/>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5" name="MH_Picture_3"/>
          <p:cNvSpPr>
            <a:spLocks noChangeArrowheads="1"/>
          </p:cNvSpPr>
          <p:nvPr>
            <p:custDataLst>
              <p:tags r:id="rId8"/>
            </p:custDataLst>
          </p:nvPr>
        </p:nvSpPr>
        <p:spPr bwMode="auto">
          <a:xfrm>
            <a:off x="6215474" y="4089064"/>
            <a:ext cx="2234700" cy="2043264"/>
          </a:xfrm>
          <a:prstGeom prst="rect">
            <a:avLst/>
          </a:prstGeom>
          <a:blipFill dpi="0" rotWithShape="1">
            <a:blip r:embed="rId14" cstate="print">
              <a:extLst>
                <a:ext uri="{28A0092B-C50C-407E-A947-70E740481C1C}">
                  <a14:useLocalDpi xmlns:a14="http://schemas.microsoft.com/office/drawing/2010/main" val="0"/>
                </a:ext>
              </a:extLst>
            </a:blip>
            <a:srcRect/>
            <a:stretch>
              <a:fillRect l="-18468" r="-18468"/>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grpSp>
        <p:nvGrpSpPr>
          <p:cNvPr id="3" name="组合 2"/>
          <p:cNvGrpSpPr/>
          <p:nvPr/>
        </p:nvGrpSpPr>
        <p:grpSpPr>
          <a:xfrm>
            <a:off x="1456758" y="2242653"/>
            <a:ext cx="1908646" cy="1424066"/>
            <a:chOff x="1018606" y="2124904"/>
            <a:chExt cx="2150377" cy="1604425"/>
          </a:xfrm>
        </p:grpSpPr>
        <p:sp>
          <p:nvSpPr>
            <p:cNvPr id="16" name="文本框 15"/>
            <p:cNvSpPr txBox="1"/>
            <p:nvPr/>
          </p:nvSpPr>
          <p:spPr>
            <a:xfrm>
              <a:off x="1018606" y="2543420"/>
              <a:ext cx="2150377" cy="1185909"/>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17" name="TextBox 76"/>
            <p:cNvSpPr txBox="1"/>
            <p:nvPr/>
          </p:nvSpPr>
          <p:spPr>
            <a:xfrm>
              <a:off x="1120206" y="2124904"/>
              <a:ext cx="1947177" cy="450784"/>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grpSp>
        <p:nvGrpSpPr>
          <p:cNvPr id="25" name="组合 24"/>
          <p:cNvGrpSpPr/>
          <p:nvPr/>
        </p:nvGrpSpPr>
        <p:grpSpPr>
          <a:xfrm>
            <a:off x="6386116" y="2242652"/>
            <a:ext cx="1908646" cy="1400663"/>
            <a:chOff x="6386253" y="2124904"/>
            <a:chExt cx="2150377" cy="1578058"/>
          </a:xfrm>
        </p:grpSpPr>
        <p:sp>
          <p:nvSpPr>
            <p:cNvPr id="18" name="文本框 17"/>
            <p:cNvSpPr txBox="1"/>
            <p:nvPr/>
          </p:nvSpPr>
          <p:spPr>
            <a:xfrm>
              <a:off x="6386253" y="2543420"/>
              <a:ext cx="2150377" cy="1159542"/>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19" name="TextBox 76"/>
            <p:cNvSpPr txBox="1"/>
            <p:nvPr/>
          </p:nvSpPr>
          <p:spPr>
            <a:xfrm>
              <a:off x="6487853" y="2124904"/>
              <a:ext cx="1947177" cy="450784"/>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5" name="组合 4"/>
          <p:cNvGrpSpPr/>
          <p:nvPr/>
        </p:nvGrpSpPr>
        <p:grpSpPr>
          <a:xfrm>
            <a:off x="3895706" y="4372411"/>
            <a:ext cx="1908646" cy="1415176"/>
            <a:chOff x="3654928" y="4441504"/>
            <a:chExt cx="2150377" cy="1594409"/>
          </a:xfrm>
        </p:grpSpPr>
        <p:sp>
          <p:nvSpPr>
            <p:cNvPr id="20" name="文本框 19"/>
            <p:cNvSpPr txBox="1"/>
            <p:nvPr/>
          </p:nvSpPr>
          <p:spPr>
            <a:xfrm>
              <a:off x="3654928" y="4876372"/>
              <a:ext cx="2150377" cy="1159541"/>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21" name="TextBox 76"/>
            <p:cNvSpPr txBox="1"/>
            <p:nvPr/>
          </p:nvSpPr>
          <p:spPr>
            <a:xfrm>
              <a:off x="3756528" y="4441504"/>
              <a:ext cx="1947177" cy="450784"/>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24" name="组合 23"/>
          <p:cNvGrpSpPr/>
          <p:nvPr/>
        </p:nvGrpSpPr>
        <p:grpSpPr>
          <a:xfrm>
            <a:off x="8801266" y="4386924"/>
            <a:ext cx="1908646" cy="1424066"/>
            <a:chOff x="9022575" y="4457856"/>
            <a:chExt cx="2150377" cy="1604425"/>
          </a:xfrm>
        </p:grpSpPr>
        <p:sp>
          <p:nvSpPr>
            <p:cNvPr id="22" name="文本框 21"/>
            <p:cNvSpPr txBox="1"/>
            <p:nvPr/>
          </p:nvSpPr>
          <p:spPr>
            <a:xfrm>
              <a:off x="9022575" y="4876372"/>
              <a:ext cx="2150377" cy="1185909"/>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23" name="TextBox 76"/>
            <p:cNvSpPr txBox="1"/>
            <p:nvPr/>
          </p:nvSpPr>
          <p:spPr>
            <a:xfrm>
              <a:off x="9124175" y="4457856"/>
              <a:ext cx="1947177" cy="450784"/>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sp>
        <p:nvSpPr>
          <p:cNvPr id="2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9"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成功案例展示</a:t>
            </a:r>
          </a:p>
        </p:txBody>
      </p:sp>
      <p:sp>
        <p:nvSpPr>
          <p:cNvPr id="30" name="椭圆 2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1" name="椭圆 3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randombar(horizontal)">
                                      <p:cBhvr>
                                        <p:cTn id="41" dur="500"/>
                                        <p:tgtEl>
                                          <p:spTgt spid="15"/>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randombar(horizontal)">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500"/>
                                        <p:tgtEl>
                                          <p:spTgt spid="8"/>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checkerboard(across)">
                                      <p:cBhvr>
                                        <p:cTn id="52" dur="500"/>
                                        <p:tgtEl>
                                          <p:spTgt spid="10"/>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checkerboard(across)">
                                      <p:cBhvr>
                                        <p:cTn id="55" dur="500"/>
                                        <p:tgtEl>
                                          <p:spTgt spid="9"/>
                                        </p:tgtEl>
                                      </p:cBhvr>
                                    </p:animEffect>
                                  </p:childTnLst>
                                </p:cTn>
                              </p:par>
                              <p:par>
                                <p:cTn id="56" presetID="5" presetClass="entr" presetSubtype="1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checkerboard(across)">
                                      <p:cBhvr>
                                        <p:cTn id="58" dur="5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500"/>
                                        <p:tgtEl>
                                          <p:spTgt spid="3"/>
                                        </p:tgtEl>
                                      </p:cBhvr>
                                    </p:animEffect>
                                  </p:childTnLst>
                                </p:cTn>
                              </p:par>
                              <p:par>
                                <p:cTn id="64" presetID="10" presetClass="entr" presetSubtype="0"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fade">
                                      <p:cBhvr>
                                        <p:cTn id="66" dur="500"/>
                                        <p:tgtEl>
                                          <p:spTgt spid="5"/>
                                        </p:tgtEl>
                                      </p:cBhvr>
                                    </p:animEffect>
                                  </p:childTnLst>
                                </p:cTn>
                              </p:par>
                              <p:par>
                                <p:cTn id="67" presetID="10" presetClass="entr" presetSubtype="0" fill="hold"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28" grpId="0"/>
      <p:bldP spid="29" grpId="0"/>
      <p:bldP spid="30" grpId="0" animBg="1"/>
      <p:bldP spid="31" grpId="0" animBg="1"/>
      <p:bldP spid="32" grpId="0" animBg="1"/>
      <p:bldP spid="33" grpId="0" animBg="1"/>
      <p:bldP spid="3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4735512" y="1897489"/>
            <a:ext cx="6516688" cy="2884488"/>
          </a:xfrm>
          <a:prstGeom prst="rect">
            <a:avLst/>
          </a:prstGeom>
          <a:blipFill dpi="0" rotWithShape="1">
            <a:blip r:embed="rId3">
              <a:extLst>
                <a:ext uri="{28A0092B-C50C-407E-A947-70E740481C1C}">
                  <a14:useLocalDpi xmlns:a14="http://schemas.microsoft.com/office/drawing/2010/main" val="0"/>
                </a:ext>
              </a:extLst>
            </a:blip>
            <a:srcRect/>
            <a:stretch>
              <a:fillRect t="-41718" b="-8898"/>
            </a:stretch>
          </a:blip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grpSp>
        <p:nvGrpSpPr>
          <p:cNvPr id="2" name="组合 1"/>
          <p:cNvGrpSpPr/>
          <p:nvPr/>
        </p:nvGrpSpPr>
        <p:grpSpPr>
          <a:xfrm>
            <a:off x="973137" y="1897489"/>
            <a:ext cx="3762375" cy="2884488"/>
            <a:chOff x="973137" y="1723319"/>
            <a:chExt cx="3762375" cy="2884488"/>
          </a:xfrm>
        </p:grpSpPr>
        <p:sp>
          <p:nvSpPr>
            <p:cNvPr id="8" name="Rectangle 4"/>
            <p:cNvSpPr/>
            <p:nvPr/>
          </p:nvSpPr>
          <p:spPr>
            <a:xfrm>
              <a:off x="973137" y="1723319"/>
              <a:ext cx="3762375" cy="288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sp>
          <p:nvSpPr>
            <p:cNvPr id="10" name="TextBox 76"/>
            <p:cNvSpPr txBox="1"/>
            <p:nvPr/>
          </p:nvSpPr>
          <p:spPr>
            <a:xfrm>
              <a:off x="1995629" y="2307191"/>
              <a:ext cx="1717390"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重点项目简介</a:t>
              </a:r>
            </a:p>
          </p:txBody>
        </p:sp>
        <p:sp>
          <p:nvSpPr>
            <p:cNvPr id="11" name="文本框 10"/>
            <p:cNvSpPr txBox="1"/>
            <p:nvPr/>
          </p:nvSpPr>
          <p:spPr>
            <a:xfrm>
              <a:off x="1406244" y="2863982"/>
              <a:ext cx="2896158"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973137" y="4781977"/>
            <a:ext cx="10279063" cy="1415219"/>
            <a:chOff x="973137" y="4607807"/>
            <a:chExt cx="10279063" cy="1415219"/>
          </a:xfrm>
        </p:grpSpPr>
        <p:sp>
          <p:nvSpPr>
            <p:cNvPr id="12" name="Rectangle 5"/>
            <p:cNvSpPr/>
            <p:nvPr/>
          </p:nvSpPr>
          <p:spPr>
            <a:xfrm>
              <a:off x="973137" y="4607807"/>
              <a:ext cx="10279063" cy="1415219"/>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sp>
          <p:nvSpPr>
            <p:cNvPr id="13" name="文本框 12"/>
            <p:cNvSpPr txBox="1"/>
            <p:nvPr/>
          </p:nvSpPr>
          <p:spPr>
            <a:xfrm>
              <a:off x="2303064" y="5233112"/>
              <a:ext cx="3131972" cy="572464"/>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7089993" y="5247626"/>
              <a:ext cx="3131972" cy="572464"/>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
        <p:nvSpPr>
          <p:cNvPr id="17"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18"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重点项目展示</a:t>
            </a:r>
          </a:p>
        </p:txBody>
      </p:sp>
      <p:sp>
        <p:nvSpPr>
          <p:cNvPr id="19" name="椭圆 18"/>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20" name="椭圆 19"/>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435101" y="5057402"/>
            <a:ext cx="2406465" cy="825672"/>
            <a:chOff x="8248339" y="2789008"/>
            <a:chExt cx="2406465" cy="825672"/>
          </a:xfrm>
          <a:effectLst>
            <a:outerShdw blurRad="190500" dist="38100" dir="2700000" algn="tl" rotWithShape="0">
              <a:prstClr val="black">
                <a:alpha val="20000"/>
              </a:prstClr>
            </a:outerShdw>
          </a:effectLst>
        </p:grpSpPr>
        <p:sp>
          <p:nvSpPr>
            <p:cNvPr id="25" name="Oval 5"/>
            <p:cNvSpPr>
              <a:spLocks noChangeArrowheads="1"/>
            </p:cNvSpPr>
            <p:nvPr/>
          </p:nvSpPr>
          <p:spPr bwMode="auto">
            <a:xfrm>
              <a:off x="8248339" y="2864708"/>
              <a:ext cx="751508" cy="749972"/>
            </a:xfrm>
            <a:prstGeom prst="roundRect">
              <a:avLst/>
            </a:prstGeom>
            <a:solidFill>
              <a:schemeClr val="bg1"/>
            </a:solidFill>
            <a:ln>
              <a:noFill/>
            </a:ln>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26" name="Freeform 7"/>
            <p:cNvSpPr>
              <a:spLocks noEditPoints="1"/>
            </p:cNvSpPr>
            <p:nvPr/>
          </p:nvSpPr>
          <p:spPr bwMode="auto">
            <a:xfrm>
              <a:off x="8427591" y="3043593"/>
              <a:ext cx="393004" cy="39220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27" name="TextBox 76"/>
            <p:cNvSpPr txBox="1"/>
            <p:nvPr/>
          </p:nvSpPr>
          <p:spPr>
            <a:xfrm>
              <a:off x="9109652" y="2789008"/>
              <a:ext cx="1545152" cy="400110"/>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项目品质</a:t>
              </a:r>
            </a:p>
          </p:txBody>
        </p:sp>
      </p:grpSp>
      <p:grpSp>
        <p:nvGrpSpPr>
          <p:cNvPr id="29" name="组合 28"/>
          <p:cNvGrpSpPr/>
          <p:nvPr/>
        </p:nvGrpSpPr>
        <p:grpSpPr>
          <a:xfrm>
            <a:off x="6228679" y="5091278"/>
            <a:ext cx="2265121" cy="815976"/>
            <a:chOff x="8248338" y="4083170"/>
            <a:chExt cx="2265121" cy="815976"/>
          </a:xfrm>
        </p:grpSpPr>
        <p:sp>
          <p:nvSpPr>
            <p:cNvPr id="30" name="Oval 26"/>
            <p:cNvSpPr>
              <a:spLocks noChangeArrowheads="1"/>
            </p:cNvSpPr>
            <p:nvPr/>
          </p:nvSpPr>
          <p:spPr bwMode="auto">
            <a:xfrm>
              <a:off x="8248338" y="4147638"/>
              <a:ext cx="751509" cy="751508"/>
            </a:xfrm>
            <a:prstGeom prst="roundRect">
              <a:avLst/>
            </a:prstGeom>
            <a:solidFill>
              <a:schemeClr val="bg1"/>
            </a:soli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31" name="Freeform 6"/>
            <p:cNvSpPr>
              <a:spLocks noEditPoints="1"/>
            </p:cNvSpPr>
            <p:nvPr/>
          </p:nvSpPr>
          <p:spPr bwMode="auto">
            <a:xfrm>
              <a:off x="8389684" y="4283506"/>
              <a:ext cx="468818" cy="479775"/>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32" name="TextBox 76"/>
            <p:cNvSpPr txBox="1"/>
            <p:nvPr/>
          </p:nvSpPr>
          <p:spPr>
            <a:xfrm>
              <a:off x="9109652" y="4083170"/>
              <a:ext cx="1403807" cy="400110"/>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项目收益</a:t>
              </a:r>
            </a:p>
          </p:txBody>
        </p:sp>
      </p:gr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0-#ppt_w/2"/>
                                          </p:val>
                                        </p:tav>
                                        <p:tav tm="100000">
                                          <p:val>
                                            <p:strVal val="#ppt_x"/>
                                          </p:val>
                                        </p:tav>
                                      </p:tavLst>
                                    </p:anim>
                                    <p:anim calcmode="lin" valueType="num">
                                      <p:cBhvr additive="base">
                                        <p:cTn id="12" dur="5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0-#ppt_w/2"/>
                                          </p:val>
                                        </p:tav>
                                        <p:tav tm="100000">
                                          <p:val>
                                            <p:strVal val="#ppt_x"/>
                                          </p:val>
                                        </p:tav>
                                      </p:tavLst>
                                    </p:anim>
                                    <p:anim calcmode="lin" valueType="num">
                                      <p:cBhvr additive="base">
                                        <p:cTn id="16" dur="5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0-#ppt_w/2"/>
                                          </p:val>
                                        </p:tav>
                                        <p:tav tm="100000">
                                          <p:val>
                                            <p:strVal val="#ppt_x"/>
                                          </p:val>
                                        </p:tav>
                                      </p:tavLst>
                                    </p:anim>
                                    <p:anim calcmode="lin" valueType="num">
                                      <p:cBhvr additive="base">
                                        <p:cTn id="24" dur="500" fill="hold"/>
                                        <p:tgtEl>
                                          <p:spTgt spid="2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randombar(horizontal)">
                                      <p:cBhvr>
                                        <p:cTn id="35" dur="500"/>
                                        <p:tgtEl>
                                          <p:spTgt spid="9"/>
                                        </p:tgtEl>
                                      </p:cBhvr>
                                    </p:animEffect>
                                  </p:childTnLst>
                                </p:cTn>
                              </p:par>
                              <p:par>
                                <p:cTn id="36" presetID="2"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additive="base">
                                        <p:cTn id="38" dur="500" fill="hold"/>
                                        <p:tgtEl>
                                          <p:spTgt spid="2"/>
                                        </p:tgtEl>
                                        <p:attrNameLst>
                                          <p:attrName>ppt_x</p:attrName>
                                        </p:attrNameLst>
                                      </p:cBhvr>
                                      <p:tavLst>
                                        <p:tav tm="0">
                                          <p:val>
                                            <p:strVal val="0-#ppt_w/2"/>
                                          </p:val>
                                        </p:tav>
                                        <p:tav tm="100000">
                                          <p:val>
                                            <p:strVal val="#ppt_x"/>
                                          </p:val>
                                        </p:tav>
                                      </p:tavLst>
                                    </p:anim>
                                    <p:anim calcmode="lin" valueType="num">
                                      <p:cBhvr additive="base">
                                        <p:cTn id="39" dur="500" fill="hold"/>
                                        <p:tgtEl>
                                          <p:spTgt spid="2"/>
                                        </p:tgtEl>
                                        <p:attrNameLst>
                                          <p:attrName>ppt_y</p:attrName>
                                        </p:attrNameLst>
                                      </p:cBhvr>
                                      <p:tavLst>
                                        <p:tav tm="0">
                                          <p:val>
                                            <p:strVal val="#ppt_y"/>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1+#ppt_w/2"/>
                                          </p:val>
                                        </p:tav>
                                        <p:tav tm="100000">
                                          <p:val>
                                            <p:strVal val="#ppt_x"/>
                                          </p:val>
                                        </p:tav>
                                      </p:tavLst>
                                    </p:anim>
                                    <p:anim calcmode="lin" valueType="num">
                                      <p:cBhvr additive="base">
                                        <p:cTn id="49" dur="500" fill="hold"/>
                                        <p:tgtEl>
                                          <p:spTgt spid="24"/>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25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fill="hold"/>
                                        <p:tgtEl>
                                          <p:spTgt spid="29"/>
                                        </p:tgtEl>
                                        <p:attrNameLst>
                                          <p:attrName>ppt_x</p:attrName>
                                        </p:attrNameLst>
                                      </p:cBhvr>
                                      <p:tavLst>
                                        <p:tav tm="0">
                                          <p:val>
                                            <p:strVal val="1+#ppt_w/2"/>
                                          </p:val>
                                        </p:tav>
                                        <p:tav tm="100000">
                                          <p:val>
                                            <p:strVal val="#ppt_x"/>
                                          </p:val>
                                        </p:tav>
                                      </p:tavLst>
                                    </p:anim>
                                    <p:anim calcmode="lin" valueType="num">
                                      <p:cBhvr additive="base">
                                        <p:cTn id="53"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p:bldP spid="18" grpId="0"/>
      <p:bldP spid="19" grpId="0" animBg="1"/>
      <p:bldP spid="20" grpId="0" animBg="1"/>
      <p:bldP spid="21" grpId="0" animBg="1"/>
      <p:bldP spid="22" grpId="0"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5548" y="2511216"/>
            <a:ext cx="2406336" cy="3198665"/>
            <a:chOff x="825548" y="1916131"/>
            <a:chExt cx="2406336" cy="3198665"/>
          </a:xfrm>
        </p:grpSpPr>
        <p:sp>
          <p:nvSpPr>
            <p:cNvPr id="49" name="矩形 48"/>
            <p:cNvSpPr/>
            <p:nvPr/>
          </p:nvSpPr>
          <p:spPr>
            <a:xfrm flipH="1">
              <a:off x="825548" y="1916131"/>
              <a:ext cx="2406336" cy="3198665"/>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50" name="文本框 49"/>
            <p:cNvSpPr txBox="1"/>
            <p:nvPr/>
          </p:nvSpPr>
          <p:spPr>
            <a:xfrm>
              <a:off x="1139303" y="4189055"/>
              <a:ext cx="1778826" cy="572464"/>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p>
          </p:txBody>
        </p:sp>
        <p:sp>
          <p:nvSpPr>
            <p:cNvPr id="52" name="TextBox 76"/>
            <p:cNvSpPr txBox="1"/>
            <p:nvPr/>
          </p:nvSpPr>
          <p:spPr>
            <a:xfrm>
              <a:off x="1423422" y="3621442"/>
              <a:ext cx="1210588" cy="400110"/>
            </a:xfrm>
            <a:prstGeom prst="rect">
              <a:avLst/>
            </a:prstGeom>
            <a:noFill/>
          </p:spPr>
          <p:txBody>
            <a:bodyPr wrap="none" rtlCol="0">
              <a:spAutoFit/>
            </a:bodyPr>
            <a:lstStyle/>
            <a:p>
              <a:pPr algn="ctr"/>
              <a:r>
                <a:rPr lang="zh-CN" altLang="en-US" sz="2000" b="1" u="sng"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nvGrpSpPr>
            <p:cNvPr id="54" name="组合 53"/>
            <p:cNvGrpSpPr/>
            <p:nvPr/>
          </p:nvGrpSpPr>
          <p:grpSpPr>
            <a:xfrm>
              <a:off x="1485102" y="2201348"/>
              <a:ext cx="1095478" cy="1266650"/>
              <a:chOff x="3017838" y="2103438"/>
              <a:chExt cx="152400" cy="176213"/>
            </a:xfrm>
            <a:solidFill>
              <a:srgbClr val="323C50"/>
            </a:solidFill>
          </p:grpSpPr>
          <p:sp>
            <p:nvSpPr>
              <p:cNvPr id="55" name="Freeform 431"/>
              <p:cNvSpPr>
                <a:spLocks noEditPoints="1"/>
              </p:cNvSpPr>
              <p:nvPr/>
            </p:nvSpPr>
            <p:spPr bwMode="auto">
              <a:xfrm>
                <a:off x="3017838" y="2103438"/>
                <a:ext cx="152400" cy="176213"/>
              </a:xfrm>
              <a:custGeom>
                <a:avLst/>
                <a:gdLst>
                  <a:gd name="T0" fmla="*/ 218 w 248"/>
                  <a:gd name="T1" fmla="*/ 40 h 287"/>
                  <a:gd name="T2" fmla="*/ 218 w 248"/>
                  <a:gd name="T3" fmla="*/ 24 h 287"/>
                  <a:gd name="T4" fmla="*/ 193 w 248"/>
                  <a:gd name="T5" fmla="*/ 0 h 287"/>
                  <a:gd name="T6" fmla="*/ 167 w 248"/>
                  <a:gd name="T7" fmla="*/ 24 h 287"/>
                  <a:gd name="T8" fmla="*/ 167 w 248"/>
                  <a:gd name="T9" fmla="*/ 40 h 287"/>
                  <a:gd name="T10" fmla="*/ 150 w 248"/>
                  <a:gd name="T11" fmla="*/ 40 h 287"/>
                  <a:gd name="T12" fmla="*/ 150 w 248"/>
                  <a:gd name="T13" fmla="*/ 24 h 287"/>
                  <a:gd name="T14" fmla="*/ 124 w 248"/>
                  <a:gd name="T15" fmla="*/ 0 h 287"/>
                  <a:gd name="T16" fmla="*/ 98 w 248"/>
                  <a:gd name="T17" fmla="*/ 24 h 287"/>
                  <a:gd name="T18" fmla="*/ 98 w 248"/>
                  <a:gd name="T19" fmla="*/ 40 h 287"/>
                  <a:gd name="T20" fmla="*/ 81 w 248"/>
                  <a:gd name="T21" fmla="*/ 40 h 287"/>
                  <a:gd name="T22" fmla="*/ 81 w 248"/>
                  <a:gd name="T23" fmla="*/ 24 h 287"/>
                  <a:gd name="T24" fmla="*/ 55 w 248"/>
                  <a:gd name="T25" fmla="*/ 0 h 287"/>
                  <a:gd name="T26" fmla="*/ 29 w 248"/>
                  <a:gd name="T27" fmla="*/ 24 h 287"/>
                  <a:gd name="T28" fmla="*/ 29 w 248"/>
                  <a:gd name="T29" fmla="*/ 40 h 287"/>
                  <a:gd name="T30" fmla="*/ 0 w 248"/>
                  <a:gd name="T31" fmla="*/ 40 h 287"/>
                  <a:gd name="T32" fmla="*/ 0 w 248"/>
                  <a:gd name="T33" fmla="*/ 287 h 287"/>
                  <a:gd name="T34" fmla="*/ 248 w 248"/>
                  <a:gd name="T35" fmla="*/ 287 h 287"/>
                  <a:gd name="T36" fmla="*/ 248 w 248"/>
                  <a:gd name="T37" fmla="*/ 40 h 287"/>
                  <a:gd name="T38" fmla="*/ 218 w 248"/>
                  <a:gd name="T39" fmla="*/ 40 h 287"/>
                  <a:gd name="T40" fmla="*/ 181 w 248"/>
                  <a:gd name="T41" fmla="*/ 24 h 287"/>
                  <a:gd name="T42" fmla="*/ 193 w 248"/>
                  <a:gd name="T43" fmla="*/ 14 h 287"/>
                  <a:gd name="T44" fmla="*/ 205 w 248"/>
                  <a:gd name="T45" fmla="*/ 24 h 287"/>
                  <a:gd name="T46" fmla="*/ 205 w 248"/>
                  <a:gd name="T47" fmla="*/ 66 h 287"/>
                  <a:gd name="T48" fmla="*/ 193 w 248"/>
                  <a:gd name="T49" fmla="*/ 76 h 287"/>
                  <a:gd name="T50" fmla="*/ 181 w 248"/>
                  <a:gd name="T51" fmla="*/ 66 h 287"/>
                  <a:gd name="T52" fmla="*/ 181 w 248"/>
                  <a:gd name="T53" fmla="*/ 24 h 287"/>
                  <a:gd name="T54" fmla="*/ 112 w 248"/>
                  <a:gd name="T55" fmla="*/ 24 h 287"/>
                  <a:gd name="T56" fmla="*/ 124 w 248"/>
                  <a:gd name="T57" fmla="*/ 14 h 287"/>
                  <a:gd name="T58" fmla="*/ 136 w 248"/>
                  <a:gd name="T59" fmla="*/ 24 h 287"/>
                  <a:gd name="T60" fmla="*/ 136 w 248"/>
                  <a:gd name="T61" fmla="*/ 66 h 287"/>
                  <a:gd name="T62" fmla="*/ 124 w 248"/>
                  <a:gd name="T63" fmla="*/ 76 h 287"/>
                  <a:gd name="T64" fmla="*/ 112 w 248"/>
                  <a:gd name="T65" fmla="*/ 66 h 287"/>
                  <a:gd name="T66" fmla="*/ 112 w 248"/>
                  <a:gd name="T67" fmla="*/ 24 h 287"/>
                  <a:gd name="T68" fmla="*/ 43 w 248"/>
                  <a:gd name="T69" fmla="*/ 24 h 287"/>
                  <a:gd name="T70" fmla="*/ 55 w 248"/>
                  <a:gd name="T71" fmla="*/ 14 h 287"/>
                  <a:gd name="T72" fmla="*/ 67 w 248"/>
                  <a:gd name="T73" fmla="*/ 24 h 287"/>
                  <a:gd name="T74" fmla="*/ 67 w 248"/>
                  <a:gd name="T75" fmla="*/ 66 h 287"/>
                  <a:gd name="T76" fmla="*/ 55 w 248"/>
                  <a:gd name="T77" fmla="*/ 76 h 287"/>
                  <a:gd name="T78" fmla="*/ 43 w 248"/>
                  <a:gd name="T79" fmla="*/ 66 h 287"/>
                  <a:gd name="T80" fmla="*/ 43 w 248"/>
                  <a:gd name="T81" fmla="*/ 24 h 287"/>
                  <a:gd name="T82" fmla="*/ 227 w 248"/>
                  <a:gd name="T83" fmla="*/ 267 h 287"/>
                  <a:gd name="T84" fmla="*/ 21 w 248"/>
                  <a:gd name="T85" fmla="*/ 267 h 287"/>
                  <a:gd name="T86" fmla="*/ 21 w 248"/>
                  <a:gd name="T87" fmla="*/ 95 h 287"/>
                  <a:gd name="T88" fmla="*/ 227 w 248"/>
                  <a:gd name="T89" fmla="*/ 95 h 287"/>
                  <a:gd name="T90" fmla="*/ 227 w 248"/>
                  <a:gd name="T91" fmla="*/ 26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8" h="287">
                    <a:moveTo>
                      <a:pt x="218" y="40"/>
                    </a:moveTo>
                    <a:cubicBezTo>
                      <a:pt x="218" y="24"/>
                      <a:pt x="218" y="24"/>
                      <a:pt x="218" y="24"/>
                    </a:cubicBezTo>
                    <a:cubicBezTo>
                      <a:pt x="218" y="9"/>
                      <a:pt x="209" y="0"/>
                      <a:pt x="193" y="0"/>
                    </a:cubicBezTo>
                    <a:cubicBezTo>
                      <a:pt x="177" y="0"/>
                      <a:pt x="167" y="9"/>
                      <a:pt x="167" y="24"/>
                    </a:cubicBezTo>
                    <a:cubicBezTo>
                      <a:pt x="167" y="40"/>
                      <a:pt x="167" y="40"/>
                      <a:pt x="167" y="40"/>
                    </a:cubicBezTo>
                    <a:cubicBezTo>
                      <a:pt x="150" y="40"/>
                      <a:pt x="150" y="40"/>
                      <a:pt x="150" y="40"/>
                    </a:cubicBezTo>
                    <a:cubicBezTo>
                      <a:pt x="150" y="24"/>
                      <a:pt x="150" y="24"/>
                      <a:pt x="150" y="24"/>
                    </a:cubicBezTo>
                    <a:cubicBezTo>
                      <a:pt x="150" y="9"/>
                      <a:pt x="140" y="0"/>
                      <a:pt x="124" y="0"/>
                    </a:cubicBezTo>
                    <a:cubicBezTo>
                      <a:pt x="108" y="0"/>
                      <a:pt x="98" y="9"/>
                      <a:pt x="98" y="24"/>
                    </a:cubicBezTo>
                    <a:cubicBezTo>
                      <a:pt x="98" y="40"/>
                      <a:pt x="98" y="40"/>
                      <a:pt x="98" y="40"/>
                    </a:cubicBezTo>
                    <a:cubicBezTo>
                      <a:pt x="81" y="40"/>
                      <a:pt x="81" y="40"/>
                      <a:pt x="81" y="40"/>
                    </a:cubicBezTo>
                    <a:cubicBezTo>
                      <a:pt x="81" y="24"/>
                      <a:pt x="81" y="24"/>
                      <a:pt x="81" y="24"/>
                    </a:cubicBezTo>
                    <a:cubicBezTo>
                      <a:pt x="81" y="9"/>
                      <a:pt x="71" y="0"/>
                      <a:pt x="55" y="0"/>
                    </a:cubicBezTo>
                    <a:cubicBezTo>
                      <a:pt x="39" y="0"/>
                      <a:pt x="29" y="9"/>
                      <a:pt x="29" y="24"/>
                    </a:cubicBezTo>
                    <a:cubicBezTo>
                      <a:pt x="29" y="40"/>
                      <a:pt x="29" y="40"/>
                      <a:pt x="29" y="40"/>
                    </a:cubicBezTo>
                    <a:cubicBezTo>
                      <a:pt x="0" y="40"/>
                      <a:pt x="0" y="40"/>
                      <a:pt x="0" y="40"/>
                    </a:cubicBezTo>
                    <a:cubicBezTo>
                      <a:pt x="0" y="287"/>
                      <a:pt x="0" y="287"/>
                      <a:pt x="0" y="287"/>
                    </a:cubicBezTo>
                    <a:cubicBezTo>
                      <a:pt x="248" y="287"/>
                      <a:pt x="248" y="287"/>
                      <a:pt x="248" y="287"/>
                    </a:cubicBezTo>
                    <a:cubicBezTo>
                      <a:pt x="248" y="40"/>
                      <a:pt x="248" y="40"/>
                      <a:pt x="248" y="40"/>
                    </a:cubicBezTo>
                    <a:lnTo>
                      <a:pt x="218" y="40"/>
                    </a:lnTo>
                    <a:close/>
                    <a:moveTo>
                      <a:pt x="181" y="24"/>
                    </a:moveTo>
                    <a:cubicBezTo>
                      <a:pt x="181" y="17"/>
                      <a:pt x="184" y="14"/>
                      <a:pt x="193" y="14"/>
                    </a:cubicBezTo>
                    <a:cubicBezTo>
                      <a:pt x="201" y="14"/>
                      <a:pt x="205" y="17"/>
                      <a:pt x="205" y="24"/>
                    </a:cubicBezTo>
                    <a:cubicBezTo>
                      <a:pt x="205" y="66"/>
                      <a:pt x="205" y="66"/>
                      <a:pt x="205" y="66"/>
                    </a:cubicBezTo>
                    <a:cubicBezTo>
                      <a:pt x="205" y="73"/>
                      <a:pt x="201" y="76"/>
                      <a:pt x="193" y="76"/>
                    </a:cubicBezTo>
                    <a:cubicBezTo>
                      <a:pt x="184" y="76"/>
                      <a:pt x="181" y="73"/>
                      <a:pt x="181" y="66"/>
                    </a:cubicBezTo>
                    <a:lnTo>
                      <a:pt x="181" y="24"/>
                    </a:lnTo>
                    <a:close/>
                    <a:moveTo>
                      <a:pt x="112" y="24"/>
                    </a:moveTo>
                    <a:cubicBezTo>
                      <a:pt x="112" y="17"/>
                      <a:pt x="115" y="14"/>
                      <a:pt x="124" y="14"/>
                    </a:cubicBezTo>
                    <a:cubicBezTo>
                      <a:pt x="132" y="14"/>
                      <a:pt x="136" y="17"/>
                      <a:pt x="136" y="24"/>
                    </a:cubicBezTo>
                    <a:cubicBezTo>
                      <a:pt x="136" y="66"/>
                      <a:pt x="136" y="66"/>
                      <a:pt x="136" y="66"/>
                    </a:cubicBezTo>
                    <a:cubicBezTo>
                      <a:pt x="136" y="73"/>
                      <a:pt x="132" y="76"/>
                      <a:pt x="124" y="76"/>
                    </a:cubicBezTo>
                    <a:cubicBezTo>
                      <a:pt x="115" y="76"/>
                      <a:pt x="112" y="73"/>
                      <a:pt x="112" y="66"/>
                    </a:cubicBezTo>
                    <a:lnTo>
                      <a:pt x="112" y="24"/>
                    </a:lnTo>
                    <a:close/>
                    <a:moveTo>
                      <a:pt x="43" y="24"/>
                    </a:moveTo>
                    <a:cubicBezTo>
                      <a:pt x="43" y="17"/>
                      <a:pt x="47" y="14"/>
                      <a:pt x="55" y="14"/>
                    </a:cubicBezTo>
                    <a:cubicBezTo>
                      <a:pt x="64" y="14"/>
                      <a:pt x="67" y="17"/>
                      <a:pt x="67" y="24"/>
                    </a:cubicBezTo>
                    <a:cubicBezTo>
                      <a:pt x="67" y="66"/>
                      <a:pt x="67" y="66"/>
                      <a:pt x="67" y="66"/>
                    </a:cubicBezTo>
                    <a:cubicBezTo>
                      <a:pt x="67" y="73"/>
                      <a:pt x="64" y="76"/>
                      <a:pt x="55" y="76"/>
                    </a:cubicBezTo>
                    <a:cubicBezTo>
                      <a:pt x="47" y="76"/>
                      <a:pt x="43" y="73"/>
                      <a:pt x="43" y="66"/>
                    </a:cubicBezTo>
                    <a:lnTo>
                      <a:pt x="43" y="24"/>
                    </a:lnTo>
                    <a:close/>
                    <a:moveTo>
                      <a:pt x="227" y="267"/>
                    </a:moveTo>
                    <a:cubicBezTo>
                      <a:pt x="21" y="267"/>
                      <a:pt x="21" y="267"/>
                      <a:pt x="21" y="267"/>
                    </a:cubicBezTo>
                    <a:cubicBezTo>
                      <a:pt x="21" y="95"/>
                      <a:pt x="21" y="95"/>
                      <a:pt x="21" y="95"/>
                    </a:cubicBezTo>
                    <a:cubicBezTo>
                      <a:pt x="227" y="95"/>
                      <a:pt x="227" y="95"/>
                      <a:pt x="227" y="95"/>
                    </a:cubicBezTo>
                    <a:lnTo>
                      <a:pt x="227" y="267"/>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6" name="Freeform 432"/>
              <p:cNvSpPr/>
              <p:nvPr/>
            </p:nvSpPr>
            <p:spPr bwMode="auto">
              <a:xfrm>
                <a:off x="3052763" y="2182813"/>
                <a:ext cx="41275" cy="63500"/>
              </a:xfrm>
              <a:custGeom>
                <a:avLst/>
                <a:gdLst>
                  <a:gd name="T0" fmla="*/ 66 w 66"/>
                  <a:gd name="T1" fmla="*/ 70 h 102"/>
                  <a:gd name="T2" fmla="*/ 42 w 66"/>
                  <a:gd name="T3" fmla="*/ 46 h 102"/>
                  <a:gd name="T4" fmla="*/ 42 w 66"/>
                  <a:gd name="T5" fmla="*/ 45 h 102"/>
                  <a:gd name="T6" fmla="*/ 64 w 66"/>
                  <a:gd name="T7" fmla="*/ 21 h 102"/>
                  <a:gd name="T8" fmla="*/ 31 w 66"/>
                  <a:gd name="T9" fmla="*/ 0 h 102"/>
                  <a:gd name="T10" fmla="*/ 3 w 66"/>
                  <a:gd name="T11" fmla="*/ 5 h 102"/>
                  <a:gd name="T12" fmla="*/ 5 w 66"/>
                  <a:gd name="T13" fmla="*/ 22 h 102"/>
                  <a:gd name="T14" fmla="*/ 26 w 66"/>
                  <a:gd name="T15" fmla="*/ 17 h 102"/>
                  <a:gd name="T16" fmla="*/ 40 w 66"/>
                  <a:gd name="T17" fmla="*/ 27 h 102"/>
                  <a:gd name="T18" fmla="*/ 19 w 66"/>
                  <a:gd name="T19" fmla="*/ 39 h 102"/>
                  <a:gd name="T20" fmla="*/ 19 w 66"/>
                  <a:gd name="T21" fmla="*/ 57 h 102"/>
                  <a:gd name="T22" fmla="*/ 44 w 66"/>
                  <a:gd name="T23" fmla="*/ 72 h 102"/>
                  <a:gd name="T24" fmla="*/ 27 w 66"/>
                  <a:gd name="T25" fmla="*/ 85 h 102"/>
                  <a:gd name="T26" fmla="*/ 3 w 66"/>
                  <a:gd name="T27" fmla="*/ 80 h 102"/>
                  <a:gd name="T28" fmla="*/ 0 w 66"/>
                  <a:gd name="T29" fmla="*/ 98 h 102"/>
                  <a:gd name="T30" fmla="*/ 25 w 66"/>
                  <a:gd name="T31" fmla="*/ 102 h 102"/>
                  <a:gd name="T32" fmla="*/ 66 w 66"/>
                  <a:gd name="T33" fmla="*/ 7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102">
                    <a:moveTo>
                      <a:pt x="66" y="70"/>
                    </a:moveTo>
                    <a:cubicBezTo>
                      <a:pt x="66" y="57"/>
                      <a:pt x="58" y="50"/>
                      <a:pt x="42" y="46"/>
                    </a:cubicBezTo>
                    <a:cubicBezTo>
                      <a:pt x="42" y="45"/>
                      <a:pt x="42" y="45"/>
                      <a:pt x="42" y="45"/>
                    </a:cubicBezTo>
                    <a:cubicBezTo>
                      <a:pt x="56" y="41"/>
                      <a:pt x="64" y="33"/>
                      <a:pt x="64" y="21"/>
                    </a:cubicBezTo>
                    <a:cubicBezTo>
                      <a:pt x="64" y="9"/>
                      <a:pt x="52" y="0"/>
                      <a:pt x="31" y="0"/>
                    </a:cubicBezTo>
                    <a:cubicBezTo>
                      <a:pt x="22" y="0"/>
                      <a:pt x="12" y="1"/>
                      <a:pt x="3" y="5"/>
                    </a:cubicBezTo>
                    <a:cubicBezTo>
                      <a:pt x="5" y="22"/>
                      <a:pt x="5" y="22"/>
                      <a:pt x="5" y="22"/>
                    </a:cubicBezTo>
                    <a:cubicBezTo>
                      <a:pt x="12" y="19"/>
                      <a:pt x="19" y="17"/>
                      <a:pt x="26" y="17"/>
                    </a:cubicBezTo>
                    <a:cubicBezTo>
                      <a:pt x="37" y="17"/>
                      <a:pt x="40" y="21"/>
                      <a:pt x="40" y="27"/>
                    </a:cubicBezTo>
                    <a:cubicBezTo>
                      <a:pt x="40" y="35"/>
                      <a:pt x="32" y="38"/>
                      <a:pt x="19" y="39"/>
                    </a:cubicBezTo>
                    <a:cubicBezTo>
                      <a:pt x="19" y="57"/>
                      <a:pt x="19" y="57"/>
                      <a:pt x="19" y="57"/>
                    </a:cubicBezTo>
                    <a:cubicBezTo>
                      <a:pt x="38" y="58"/>
                      <a:pt x="44" y="62"/>
                      <a:pt x="44" y="72"/>
                    </a:cubicBezTo>
                    <a:cubicBezTo>
                      <a:pt x="44" y="79"/>
                      <a:pt x="37" y="85"/>
                      <a:pt x="27" y="85"/>
                    </a:cubicBezTo>
                    <a:cubicBezTo>
                      <a:pt x="18" y="85"/>
                      <a:pt x="11" y="83"/>
                      <a:pt x="3" y="80"/>
                    </a:cubicBezTo>
                    <a:cubicBezTo>
                      <a:pt x="0" y="98"/>
                      <a:pt x="0" y="98"/>
                      <a:pt x="0" y="98"/>
                    </a:cubicBezTo>
                    <a:cubicBezTo>
                      <a:pt x="7" y="100"/>
                      <a:pt x="16" y="102"/>
                      <a:pt x="25" y="102"/>
                    </a:cubicBezTo>
                    <a:cubicBezTo>
                      <a:pt x="48" y="102"/>
                      <a:pt x="66" y="91"/>
                      <a:pt x="66" y="70"/>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7" name="Freeform 433"/>
              <p:cNvSpPr/>
              <p:nvPr/>
            </p:nvSpPr>
            <p:spPr bwMode="auto">
              <a:xfrm>
                <a:off x="3103563" y="2184401"/>
                <a:ext cx="25400" cy="60325"/>
              </a:xfrm>
              <a:custGeom>
                <a:avLst/>
                <a:gdLst>
                  <a:gd name="T0" fmla="*/ 8 w 16"/>
                  <a:gd name="T1" fmla="*/ 10 h 38"/>
                  <a:gd name="T2" fmla="*/ 8 w 16"/>
                  <a:gd name="T3" fmla="*/ 38 h 38"/>
                  <a:gd name="T4" fmla="*/ 16 w 16"/>
                  <a:gd name="T5" fmla="*/ 38 h 38"/>
                  <a:gd name="T6" fmla="*/ 16 w 16"/>
                  <a:gd name="T7" fmla="*/ 0 h 38"/>
                  <a:gd name="T8" fmla="*/ 12 w 16"/>
                  <a:gd name="T9" fmla="*/ 0 h 38"/>
                  <a:gd name="T10" fmla="*/ 0 w 16"/>
                  <a:gd name="T11" fmla="*/ 6 h 38"/>
                  <a:gd name="T12" fmla="*/ 1 w 16"/>
                  <a:gd name="T13" fmla="*/ 13 h 38"/>
                  <a:gd name="T14" fmla="*/ 8 w 16"/>
                  <a:gd name="T15" fmla="*/ 1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38">
                    <a:moveTo>
                      <a:pt x="8" y="10"/>
                    </a:moveTo>
                    <a:lnTo>
                      <a:pt x="8" y="38"/>
                    </a:lnTo>
                    <a:lnTo>
                      <a:pt x="16" y="38"/>
                    </a:lnTo>
                    <a:lnTo>
                      <a:pt x="16" y="0"/>
                    </a:lnTo>
                    <a:lnTo>
                      <a:pt x="12" y="0"/>
                    </a:lnTo>
                    <a:lnTo>
                      <a:pt x="0" y="6"/>
                    </a:lnTo>
                    <a:lnTo>
                      <a:pt x="1" y="13"/>
                    </a:lnTo>
                    <a:lnTo>
                      <a:pt x="8" y="10"/>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grpSp>
        <p:nvGrpSpPr>
          <p:cNvPr id="5" name="组合 4"/>
          <p:cNvGrpSpPr/>
          <p:nvPr/>
        </p:nvGrpSpPr>
        <p:grpSpPr>
          <a:xfrm>
            <a:off x="6240024" y="2511216"/>
            <a:ext cx="2406336" cy="3198665"/>
            <a:chOff x="6240024" y="1916131"/>
            <a:chExt cx="2406336" cy="3198665"/>
          </a:xfrm>
        </p:grpSpPr>
        <p:sp>
          <p:nvSpPr>
            <p:cNvPr id="48" name="矩形 47"/>
            <p:cNvSpPr/>
            <p:nvPr/>
          </p:nvSpPr>
          <p:spPr>
            <a:xfrm flipH="1">
              <a:off x="6240024" y="1916131"/>
              <a:ext cx="2406336" cy="3198665"/>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51" name="文本框 50"/>
            <p:cNvSpPr txBox="1"/>
            <p:nvPr/>
          </p:nvSpPr>
          <p:spPr>
            <a:xfrm>
              <a:off x="6553779" y="4189055"/>
              <a:ext cx="1778826" cy="572464"/>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p>
          </p:txBody>
        </p:sp>
        <p:sp>
          <p:nvSpPr>
            <p:cNvPr id="53" name="TextBox 76"/>
            <p:cNvSpPr txBox="1"/>
            <p:nvPr/>
          </p:nvSpPr>
          <p:spPr>
            <a:xfrm>
              <a:off x="6837898" y="3621442"/>
              <a:ext cx="1210588" cy="400110"/>
            </a:xfrm>
            <a:prstGeom prst="rect">
              <a:avLst/>
            </a:prstGeom>
            <a:noFill/>
          </p:spPr>
          <p:txBody>
            <a:bodyPr wrap="none" rtlCol="0">
              <a:spAutoFit/>
            </a:bodyPr>
            <a:lstStyle/>
            <a:p>
              <a:pPr algn="ctr"/>
              <a:r>
                <a:rPr lang="zh-CN" altLang="en-US" sz="2000" b="1" u="sng"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nvGrpSpPr>
            <p:cNvPr id="58" name="组合 57"/>
            <p:cNvGrpSpPr/>
            <p:nvPr/>
          </p:nvGrpSpPr>
          <p:grpSpPr>
            <a:xfrm>
              <a:off x="6858993" y="2371513"/>
              <a:ext cx="1168430" cy="926320"/>
              <a:chOff x="6184901" y="6007101"/>
              <a:chExt cx="176213" cy="139700"/>
            </a:xfrm>
            <a:solidFill>
              <a:srgbClr val="323C50"/>
            </a:solidFill>
          </p:grpSpPr>
          <p:sp>
            <p:nvSpPr>
              <p:cNvPr id="59" name="Freeform 378"/>
              <p:cNvSpPr/>
              <p:nvPr/>
            </p:nvSpPr>
            <p:spPr bwMode="auto">
              <a:xfrm>
                <a:off x="6184901" y="6084888"/>
                <a:ext cx="176213" cy="61913"/>
              </a:xfrm>
              <a:custGeom>
                <a:avLst/>
                <a:gdLst>
                  <a:gd name="T0" fmla="*/ 174 w 288"/>
                  <a:gd name="T1" fmla="*/ 18 h 101"/>
                  <a:gd name="T2" fmla="*/ 174 w 288"/>
                  <a:gd name="T3" fmla="*/ 30 h 101"/>
                  <a:gd name="T4" fmla="*/ 162 w 288"/>
                  <a:gd name="T5" fmla="*/ 30 h 101"/>
                  <a:gd name="T6" fmla="*/ 126 w 288"/>
                  <a:gd name="T7" fmla="*/ 30 h 101"/>
                  <a:gd name="T8" fmla="*/ 114 w 288"/>
                  <a:gd name="T9" fmla="*/ 30 h 101"/>
                  <a:gd name="T10" fmla="*/ 114 w 288"/>
                  <a:gd name="T11" fmla="*/ 18 h 101"/>
                  <a:gd name="T12" fmla="*/ 114 w 288"/>
                  <a:gd name="T13" fmla="*/ 0 h 101"/>
                  <a:gd name="T14" fmla="*/ 0 w 288"/>
                  <a:gd name="T15" fmla="*/ 0 h 101"/>
                  <a:gd name="T16" fmla="*/ 0 w 288"/>
                  <a:gd name="T17" fmla="*/ 86 h 101"/>
                  <a:gd name="T18" fmla="*/ 14 w 288"/>
                  <a:gd name="T19" fmla="*/ 101 h 101"/>
                  <a:gd name="T20" fmla="*/ 274 w 288"/>
                  <a:gd name="T21" fmla="*/ 101 h 101"/>
                  <a:gd name="T22" fmla="*/ 288 w 288"/>
                  <a:gd name="T23" fmla="*/ 86 h 101"/>
                  <a:gd name="T24" fmla="*/ 288 w 288"/>
                  <a:gd name="T25" fmla="*/ 0 h 101"/>
                  <a:gd name="T26" fmla="*/ 174 w 288"/>
                  <a:gd name="T27" fmla="*/ 0 h 101"/>
                  <a:gd name="T28" fmla="*/ 174 w 288"/>
                  <a:gd name="T29" fmla="*/ 1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8" h="101">
                    <a:moveTo>
                      <a:pt x="174" y="18"/>
                    </a:moveTo>
                    <a:cubicBezTo>
                      <a:pt x="174" y="30"/>
                      <a:pt x="174" y="30"/>
                      <a:pt x="174" y="30"/>
                    </a:cubicBezTo>
                    <a:cubicBezTo>
                      <a:pt x="162" y="30"/>
                      <a:pt x="162" y="30"/>
                      <a:pt x="162" y="30"/>
                    </a:cubicBezTo>
                    <a:cubicBezTo>
                      <a:pt x="126" y="30"/>
                      <a:pt x="126" y="30"/>
                      <a:pt x="126" y="30"/>
                    </a:cubicBezTo>
                    <a:cubicBezTo>
                      <a:pt x="114" y="30"/>
                      <a:pt x="114" y="30"/>
                      <a:pt x="114" y="30"/>
                    </a:cubicBezTo>
                    <a:cubicBezTo>
                      <a:pt x="114" y="18"/>
                      <a:pt x="114" y="18"/>
                      <a:pt x="114" y="18"/>
                    </a:cubicBezTo>
                    <a:cubicBezTo>
                      <a:pt x="114" y="0"/>
                      <a:pt x="114" y="0"/>
                      <a:pt x="114" y="0"/>
                    </a:cubicBezTo>
                    <a:cubicBezTo>
                      <a:pt x="0" y="0"/>
                      <a:pt x="0" y="0"/>
                      <a:pt x="0" y="0"/>
                    </a:cubicBezTo>
                    <a:cubicBezTo>
                      <a:pt x="0" y="86"/>
                      <a:pt x="0" y="86"/>
                      <a:pt x="0" y="86"/>
                    </a:cubicBezTo>
                    <a:cubicBezTo>
                      <a:pt x="0" y="94"/>
                      <a:pt x="6" y="101"/>
                      <a:pt x="14" y="101"/>
                    </a:cubicBezTo>
                    <a:cubicBezTo>
                      <a:pt x="274" y="101"/>
                      <a:pt x="274" y="101"/>
                      <a:pt x="274" y="101"/>
                    </a:cubicBezTo>
                    <a:cubicBezTo>
                      <a:pt x="282" y="101"/>
                      <a:pt x="288" y="94"/>
                      <a:pt x="288" y="86"/>
                    </a:cubicBezTo>
                    <a:cubicBezTo>
                      <a:pt x="288" y="0"/>
                      <a:pt x="288" y="0"/>
                      <a:pt x="288" y="0"/>
                    </a:cubicBezTo>
                    <a:cubicBezTo>
                      <a:pt x="174" y="0"/>
                      <a:pt x="174" y="0"/>
                      <a:pt x="174" y="0"/>
                    </a:cubicBezTo>
                    <a:lnTo>
                      <a:pt x="174" y="18"/>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0" name="Freeform 379"/>
              <p:cNvSpPr>
                <a:spLocks noEditPoints="1"/>
              </p:cNvSpPr>
              <p:nvPr/>
            </p:nvSpPr>
            <p:spPr bwMode="auto">
              <a:xfrm>
                <a:off x="6184901" y="6007101"/>
                <a:ext cx="176213" cy="68263"/>
              </a:xfrm>
              <a:custGeom>
                <a:avLst/>
                <a:gdLst>
                  <a:gd name="T0" fmla="*/ 114 w 288"/>
                  <a:gd name="T1" fmla="*/ 100 h 110"/>
                  <a:gd name="T2" fmla="*/ 114 w 288"/>
                  <a:gd name="T3" fmla="*/ 88 h 110"/>
                  <a:gd name="T4" fmla="*/ 126 w 288"/>
                  <a:gd name="T5" fmla="*/ 88 h 110"/>
                  <a:gd name="T6" fmla="*/ 162 w 288"/>
                  <a:gd name="T7" fmla="*/ 88 h 110"/>
                  <a:gd name="T8" fmla="*/ 174 w 288"/>
                  <a:gd name="T9" fmla="*/ 88 h 110"/>
                  <a:gd name="T10" fmla="*/ 174 w 288"/>
                  <a:gd name="T11" fmla="*/ 100 h 110"/>
                  <a:gd name="T12" fmla="*/ 174 w 288"/>
                  <a:gd name="T13" fmla="*/ 110 h 110"/>
                  <a:gd name="T14" fmla="*/ 288 w 288"/>
                  <a:gd name="T15" fmla="*/ 110 h 110"/>
                  <a:gd name="T16" fmla="*/ 288 w 288"/>
                  <a:gd name="T17" fmla="*/ 62 h 110"/>
                  <a:gd name="T18" fmla="*/ 274 w 288"/>
                  <a:gd name="T19" fmla="*/ 48 h 110"/>
                  <a:gd name="T20" fmla="*/ 198 w 288"/>
                  <a:gd name="T21" fmla="*/ 48 h 110"/>
                  <a:gd name="T22" fmla="*/ 198 w 288"/>
                  <a:gd name="T23" fmla="*/ 14 h 110"/>
                  <a:gd name="T24" fmla="*/ 184 w 288"/>
                  <a:gd name="T25" fmla="*/ 0 h 110"/>
                  <a:gd name="T26" fmla="*/ 104 w 288"/>
                  <a:gd name="T27" fmla="*/ 0 h 110"/>
                  <a:gd name="T28" fmla="*/ 90 w 288"/>
                  <a:gd name="T29" fmla="*/ 14 h 110"/>
                  <a:gd name="T30" fmla="*/ 90 w 288"/>
                  <a:gd name="T31" fmla="*/ 48 h 110"/>
                  <a:gd name="T32" fmla="*/ 14 w 288"/>
                  <a:gd name="T33" fmla="*/ 48 h 110"/>
                  <a:gd name="T34" fmla="*/ 0 w 288"/>
                  <a:gd name="T35" fmla="*/ 62 h 110"/>
                  <a:gd name="T36" fmla="*/ 0 w 288"/>
                  <a:gd name="T37" fmla="*/ 110 h 110"/>
                  <a:gd name="T38" fmla="*/ 114 w 288"/>
                  <a:gd name="T39" fmla="*/ 110 h 110"/>
                  <a:gd name="T40" fmla="*/ 114 w 288"/>
                  <a:gd name="T41" fmla="*/ 100 h 110"/>
                  <a:gd name="T42" fmla="*/ 114 w 288"/>
                  <a:gd name="T43" fmla="*/ 34 h 110"/>
                  <a:gd name="T44" fmla="*/ 128 w 288"/>
                  <a:gd name="T45" fmla="*/ 20 h 110"/>
                  <a:gd name="T46" fmla="*/ 160 w 288"/>
                  <a:gd name="T47" fmla="*/ 20 h 110"/>
                  <a:gd name="T48" fmla="*/ 174 w 288"/>
                  <a:gd name="T49" fmla="*/ 34 h 110"/>
                  <a:gd name="T50" fmla="*/ 174 w 288"/>
                  <a:gd name="T51" fmla="*/ 48 h 110"/>
                  <a:gd name="T52" fmla="*/ 114 w 288"/>
                  <a:gd name="T53" fmla="*/ 48 h 110"/>
                  <a:gd name="T54" fmla="*/ 114 w 288"/>
                  <a:gd name="T55" fmla="*/ 3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110">
                    <a:moveTo>
                      <a:pt x="114" y="100"/>
                    </a:moveTo>
                    <a:cubicBezTo>
                      <a:pt x="114" y="88"/>
                      <a:pt x="114" y="88"/>
                      <a:pt x="114" y="88"/>
                    </a:cubicBezTo>
                    <a:cubicBezTo>
                      <a:pt x="126" y="88"/>
                      <a:pt x="126" y="88"/>
                      <a:pt x="126" y="88"/>
                    </a:cubicBezTo>
                    <a:cubicBezTo>
                      <a:pt x="162" y="88"/>
                      <a:pt x="162" y="88"/>
                      <a:pt x="162" y="88"/>
                    </a:cubicBezTo>
                    <a:cubicBezTo>
                      <a:pt x="174" y="88"/>
                      <a:pt x="174" y="88"/>
                      <a:pt x="174" y="88"/>
                    </a:cubicBezTo>
                    <a:cubicBezTo>
                      <a:pt x="174" y="100"/>
                      <a:pt x="174" y="100"/>
                      <a:pt x="174" y="100"/>
                    </a:cubicBezTo>
                    <a:cubicBezTo>
                      <a:pt x="174" y="110"/>
                      <a:pt x="174" y="110"/>
                      <a:pt x="174" y="110"/>
                    </a:cubicBezTo>
                    <a:cubicBezTo>
                      <a:pt x="288" y="110"/>
                      <a:pt x="288" y="110"/>
                      <a:pt x="288" y="110"/>
                    </a:cubicBezTo>
                    <a:cubicBezTo>
                      <a:pt x="288" y="62"/>
                      <a:pt x="288" y="62"/>
                      <a:pt x="288" y="62"/>
                    </a:cubicBezTo>
                    <a:cubicBezTo>
                      <a:pt x="288" y="54"/>
                      <a:pt x="282" y="48"/>
                      <a:pt x="274" y="48"/>
                    </a:cubicBezTo>
                    <a:cubicBezTo>
                      <a:pt x="198" y="48"/>
                      <a:pt x="198" y="48"/>
                      <a:pt x="198" y="48"/>
                    </a:cubicBezTo>
                    <a:cubicBezTo>
                      <a:pt x="198" y="14"/>
                      <a:pt x="198" y="14"/>
                      <a:pt x="198" y="14"/>
                    </a:cubicBezTo>
                    <a:cubicBezTo>
                      <a:pt x="198" y="6"/>
                      <a:pt x="192" y="0"/>
                      <a:pt x="184" y="0"/>
                    </a:cubicBezTo>
                    <a:cubicBezTo>
                      <a:pt x="104" y="0"/>
                      <a:pt x="104" y="0"/>
                      <a:pt x="104" y="0"/>
                    </a:cubicBezTo>
                    <a:cubicBezTo>
                      <a:pt x="96" y="0"/>
                      <a:pt x="90" y="6"/>
                      <a:pt x="90" y="14"/>
                    </a:cubicBezTo>
                    <a:cubicBezTo>
                      <a:pt x="90" y="48"/>
                      <a:pt x="90" y="48"/>
                      <a:pt x="90" y="48"/>
                    </a:cubicBezTo>
                    <a:cubicBezTo>
                      <a:pt x="14" y="48"/>
                      <a:pt x="14" y="48"/>
                      <a:pt x="14" y="48"/>
                    </a:cubicBezTo>
                    <a:cubicBezTo>
                      <a:pt x="6" y="48"/>
                      <a:pt x="0" y="54"/>
                      <a:pt x="0" y="62"/>
                    </a:cubicBezTo>
                    <a:cubicBezTo>
                      <a:pt x="0" y="110"/>
                      <a:pt x="0" y="110"/>
                      <a:pt x="0" y="110"/>
                    </a:cubicBezTo>
                    <a:cubicBezTo>
                      <a:pt x="114" y="110"/>
                      <a:pt x="114" y="110"/>
                      <a:pt x="114" y="110"/>
                    </a:cubicBezTo>
                    <a:lnTo>
                      <a:pt x="114" y="100"/>
                    </a:lnTo>
                    <a:close/>
                    <a:moveTo>
                      <a:pt x="114" y="34"/>
                    </a:moveTo>
                    <a:cubicBezTo>
                      <a:pt x="114" y="26"/>
                      <a:pt x="120" y="20"/>
                      <a:pt x="128" y="20"/>
                    </a:cubicBezTo>
                    <a:cubicBezTo>
                      <a:pt x="160" y="20"/>
                      <a:pt x="160" y="20"/>
                      <a:pt x="160" y="20"/>
                    </a:cubicBezTo>
                    <a:cubicBezTo>
                      <a:pt x="168" y="20"/>
                      <a:pt x="174" y="26"/>
                      <a:pt x="174" y="34"/>
                    </a:cubicBezTo>
                    <a:cubicBezTo>
                      <a:pt x="174" y="48"/>
                      <a:pt x="174" y="48"/>
                      <a:pt x="174" y="48"/>
                    </a:cubicBezTo>
                    <a:cubicBezTo>
                      <a:pt x="114" y="48"/>
                      <a:pt x="114" y="48"/>
                      <a:pt x="114" y="48"/>
                    </a:cubicBezTo>
                    <a:lnTo>
                      <a:pt x="114" y="34"/>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1" name="Rectangle 380"/>
              <p:cNvSpPr>
                <a:spLocks noChangeArrowheads="1"/>
              </p:cNvSpPr>
              <p:nvPr/>
            </p:nvSpPr>
            <p:spPr bwMode="auto">
              <a:xfrm>
                <a:off x="6261101" y="6069013"/>
                <a:ext cx="22225" cy="26988"/>
              </a:xfrm>
              <a:prstGeom prst="rect">
                <a:avLst/>
              </a:prstGeom>
              <a:solidFill>
                <a:srgbClr val="45628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grpSp>
        <p:nvGrpSpPr>
          <p:cNvPr id="3" name="组合 2"/>
          <p:cNvGrpSpPr/>
          <p:nvPr/>
        </p:nvGrpSpPr>
        <p:grpSpPr>
          <a:xfrm>
            <a:off x="3545639" y="2511216"/>
            <a:ext cx="2406336" cy="3198665"/>
            <a:chOff x="3545639" y="1916131"/>
            <a:chExt cx="2406336" cy="3198665"/>
          </a:xfrm>
        </p:grpSpPr>
        <p:sp>
          <p:nvSpPr>
            <p:cNvPr id="43" name="矩形 42"/>
            <p:cNvSpPr/>
            <p:nvPr/>
          </p:nvSpPr>
          <p:spPr>
            <a:xfrm flipH="1">
              <a:off x="3545639" y="1916131"/>
              <a:ext cx="2406336" cy="3198665"/>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44" name="文本框 43"/>
            <p:cNvSpPr txBox="1"/>
            <p:nvPr/>
          </p:nvSpPr>
          <p:spPr>
            <a:xfrm>
              <a:off x="3859394" y="4189055"/>
              <a:ext cx="1778826" cy="572464"/>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a:t>
              </a:r>
            </a:p>
          </p:txBody>
        </p:sp>
        <p:sp>
          <p:nvSpPr>
            <p:cNvPr id="46" name="TextBox 76"/>
            <p:cNvSpPr txBox="1"/>
            <p:nvPr/>
          </p:nvSpPr>
          <p:spPr>
            <a:xfrm>
              <a:off x="4143513" y="3621442"/>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sp>
          <p:nvSpPr>
            <p:cNvPr id="62" name="Freeform 5"/>
            <p:cNvSpPr>
              <a:spLocks noEditPoints="1"/>
            </p:cNvSpPr>
            <p:nvPr/>
          </p:nvSpPr>
          <p:spPr bwMode="auto">
            <a:xfrm>
              <a:off x="4224575" y="2472541"/>
              <a:ext cx="1025715" cy="724265"/>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a:effectLst/>
          </p:spPr>
          <p:txBody>
            <a:bodyPr vert="horz" wrap="square" lIns="121920" tIns="60960" rIns="121920" bIns="60960" numCol="1" anchor="t" anchorCtr="0" compatLnSpc="1"/>
            <a:lstStyle/>
            <a:p>
              <a:endParaRPr lang="id-ID" sz="1400">
                <a:solidFill>
                  <a:schemeClr val="tx1">
                    <a:lumMod val="75000"/>
                    <a:lumOff val="25000"/>
                  </a:schemeClr>
                </a:solidFill>
                <a:latin typeface="Impact" panose="020B0806030902050204" pitchFamily="34" charset="0"/>
              </a:endParaRPr>
            </a:p>
          </p:txBody>
        </p:sp>
      </p:grpSp>
      <p:grpSp>
        <p:nvGrpSpPr>
          <p:cNvPr id="8" name="组合 7"/>
          <p:cNvGrpSpPr/>
          <p:nvPr/>
        </p:nvGrpSpPr>
        <p:grpSpPr>
          <a:xfrm>
            <a:off x="8960115" y="2511216"/>
            <a:ext cx="2406336" cy="3198665"/>
            <a:chOff x="8960115" y="1916131"/>
            <a:chExt cx="2406336" cy="3198665"/>
          </a:xfrm>
        </p:grpSpPr>
        <p:sp>
          <p:nvSpPr>
            <p:cNvPr id="42" name="矩形 41"/>
            <p:cNvSpPr/>
            <p:nvPr/>
          </p:nvSpPr>
          <p:spPr>
            <a:xfrm flipH="1">
              <a:off x="8960115" y="1916131"/>
              <a:ext cx="2406336" cy="3198665"/>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45" name="文本框 44"/>
            <p:cNvSpPr txBox="1"/>
            <p:nvPr/>
          </p:nvSpPr>
          <p:spPr>
            <a:xfrm>
              <a:off x="9273870" y="4189055"/>
              <a:ext cx="1778826" cy="572464"/>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a:t>
              </a:r>
            </a:p>
          </p:txBody>
        </p:sp>
        <p:sp>
          <p:nvSpPr>
            <p:cNvPr id="47" name="TextBox 76"/>
            <p:cNvSpPr txBox="1"/>
            <p:nvPr/>
          </p:nvSpPr>
          <p:spPr>
            <a:xfrm>
              <a:off x="9557989" y="3621442"/>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sp>
          <p:nvSpPr>
            <p:cNvPr id="63" name="Freeform 381"/>
            <p:cNvSpPr>
              <a:spLocks noEditPoints="1"/>
            </p:cNvSpPr>
            <p:nvPr/>
          </p:nvSpPr>
          <p:spPr bwMode="auto">
            <a:xfrm>
              <a:off x="9685411" y="2333482"/>
              <a:ext cx="1002382" cy="1002382"/>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97 w 288"/>
                <a:gd name="T11" fmla="*/ 136 h 288"/>
                <a:gd name="T12" fmla="*/ 194 w 288"/>
                <a:gd name="T13" fmla="*/ 99 h 288"/>
                <a:gd name="T14" fmla="*/ 242 w 288"/>
                <a:gd name="T15" fmla="*/ 99 h 288"/>
                <a:gd name="T16" fmla="*/ 252 w 288"/>
                <a:gd name="T17" fmla="*/ 136 h 288"/>
                <a:gd name="T18" fmla="*/ 197 w 288"/>
                <a:gd name="T19" fmla="*/ 136 h 288"/>
                <a:gd name="T20" fmla="*/ 37 w 288"/>
                <a:gd name="T21" fmla="*/ 136 h 288"/>
                <a:gd name="T22" fmla="*/ 46 w 288"/>
                <a:gd name="T23" fmla="*/ 99 h 288"/>
                <a:gd name="T24" fmla="*/ 95 w 288"/>
                <a:gd name="T25" fmla="*/ 99 h 288"/>
                <a:gd name="T26" fmla="*/ 92 w 288"/>
                <a:gd name="T27" fmla="*/ 136 h 288"/>
                <a:gd name="T28" fmla="*/ 37 w 288"/>
                <a:gd name="T29" fmla="*/ 136 h 288"/>
                <a:gd name="T30" fmla="*/ 111 w 288"/>
                <a:gd name="T31" fmla="*/ 99 h 288"/>
                <a:gd name="T32" fmla="*/ 178 w 288"/>
                <a:gd name="T33" fmla="*/ 99 h 288"/>
                <a:gd name="T34" fmla="*/ 181 w 288"/>
                <a:gd name="T35" fmla="*/ 136 h 288"/>
                <a:gd name="T36" fmla="*/ 108 w 288"/>
                <a:gd name="T37" fmla="*/ 136 h 288"/>
                <a:gd name="T38" fmla="*/ 111 w 288"/>
                <a:gd name="T39" fmla="*/ 99 h 288"/>
                <a:gd name="T40" fmla="*/ 37 w 288"/>
                <a:gd name="T41" fmla="*/ 152 h 288"/>
                <a:gd name="T42" fmla="*/ 92 w 288"/>
                <a:gd name="T43" fmla="*/ 152 h 288"/>
                <a:gd name="T44" fmla="*/ 95 w 288"/>
                <a:gd name="T45" fmla="*/ 190 h 288"/>
                <a:gd name="T46" fmla="*/ 47 w 288"/>
                <a:gd name="T47" fmla="*/ 190 h 288"/>
                <a:gd name="T48" fmla="*/ 37 w 288"/>
                <a:gd name="T49" fmla="*/ 152 h 288"/>
                <a:gd name="T50" fmla="*/ 108 w 288"/>
                <a:gd name="T51" fmla="*/ 152 h 288"/>
                <a:gd name="T52" fmla="*/ 181 w 288"/>
                <a:gd name="T53" fmla="*/ 152 h 288"/>
                <a:gd name="T54" fmla="*/ 178 w 288"/>
                <a:gd name="T55" fmla="*/ 190 h 288"/>
                <a:gd name="T56" fmla="*/ 111 w 288"/>
                <a:gd name="T57" fmla="*/ 190 h 288"/>
                <a:gd name="T58" fmla="*/ 108 w 288"/>
                <a:gd name="T59" fmla="*/ 152 h 288"/>
                <a:gd name="T60" fmla="*/ 197 w 288"/>
                <a:gd name="T61" fmla="*/ 152 h 288"/>
                <a:gd name="T62" fmla="*/ 252 w 288"/>
                <a:gd name="T63" fmla="*/ 152 h 288"/>
                <a:gd name="T64" fmla="*/ 242 w 288"/>
                <a:gd name="T65" fmla="*/ 190 h 288"/>
                <a:gd name="T66" fmla="*/ 194 w 288"/>
                <a:gd name="T67" fmla="*/ 190 h 288"/>
                <a:gd name="T68" fmla="*/ 197 w 288"/>
                <a:gd name="T69" fmla="*/ 152 h 288"/>
                <a:gd name="T70" fmla="*/ 233 w 288"/>
                <a:gd name="T71" fmla="*/ 82 h 288"/>
                <a:gd name="T72" fmla="*/ 191 w 288"/>
                <a:gd name="T73" fmla="*/ 82 h 288"/>
                <a:gd name="T74" fmla="*/ 180 w 288"/>
                <a:gd name="T75" fmla="*/ 42 h 288"/>
                <a:gd name="T76" fmla="*/ 233 w 288"/>
                <a:gd name="T77" fmla="*/ 82 h 288"/>
                <a:gd name="T78" fmla="*/ 160 w 288"/>
                <a:gd name="T79" fmla="*/ 37 h 288"/>
                <a:gd name="T80" fmla="*/ 175 w 288"/>
                <a:gd name="T81" fmla="*/ 82 h 288"/>
                <a:gd name="T82" fmla="*/ 114 w 288"/>
                <a:gd name="T83" fmla="*/ 82 h 288"/>
                <a:gd name="T84" fmla="*/ 128 w 288"/>
                <a:gd name="T85" fmla="*/ 37 h 288"/>
                <a:gd name="T86" fmla="*/ 144 w 288"/>
                <a:gd name="T87" fmla="*/ 36 h 288"/>
                <a:gd name="T88" fmla="*/ 160 w 288"/>
                <a:gd name="T89" fmla="*/ 37 h 288"/>
                <a:gd name="T90" fmla="*/ 109 w 288"/>
                <a:gd name="T91" fmla="*/ 42 h 288"/>
                <a:gd name="T92" fmla="*/ 97 w 288"/>
                <a:gd name="T93" fmla="*/ 82 h 288"/>
                <a:gd name="T94" fmla="*/ 56 w 288"/>
                <a:gd name="T95" fmla="*/ 82 h 288"/>
                <a:gd name="T96" fmla="*/ 109 w 288"/>
                <a:gd name="T97" fmla="*/ 42 h 288"/>
                <a:gd name="T98" fmla="*/ 56 w 288"/>
                <a:gd name="T99" fmla="*/ 206 h 288"/>
                <a:gd name="T100" fmla="*/ 97 w 288"/>
                <a:gd name="T101" fmla="*/ 206 h 288"/>
                <a:gd name="T102" fmla="*/ 109 w 288"/>
                <a:gd name="T103" fmla="*/ 246 h 288"/>
                <a:gd name="T104" fmla="*/ 56 w 288"/>
                <a:gd name="T105" fmla="*/ 206 h 288"/>
                <a:gd name="T106" fmla="*/ 128 w 288"/>
                <a:gd name="T107" fmla="*/ 251 h 288"/>
                <a:gd name="T108" fmla="*/ 114 w 288"/>
                <a:gd name="T109" fmla="*/ 206 h 288"/>
                <a:gd name="T110" fmla="*/ 175 w 288"/>
                <a:gd name="T111" fmla="*/ 206 h 288"/>
                <a:gd name="T112" fmla="*/ 160 w 288"/>
                <a:gd name="T113" fmla="*/ 251 h 288"/>
                <a:gd name="T114" fmla="*/ 144 w 288"/>
                <a:gd name="T115" fmla="*/ 252 h 288"/>
                <a:gd name="T116" fmla="*/ 128 w 288"/>
                <a:gd name="T117" fmla="*/ 251 h 288"/>
                <a:gd name="T118" fmla="*/ 180 w 288"/>
                <a:gd name="T119" fmla="*/ 246 h 288"/>
                <a:gd name="T120" fmla="*/ 191 w 288"/>
                <a:gd name="T121" fmla="*/ 206 h 288"/>
                <a:gd name="T122" fmla="*/ 232 w 288"/>
                <a:gd name="T123" fmla="*/ 206 h 288"/>
                <a:gd name="T124" fmla="*/ 180 w 288"/>
                <a:gd name="T125" fmla="*/ 24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97" y="136"/>
                  </a:moveTo>
                  <a:cubicBezTo>
                    <a:pt x="197" y="123"/>
                    <a:pt x="196" y="110"/>
                    <a:pt x="194" y="99"/>
                  </a:cubicBezTo>
                  <a:cubicBezTo>
                    <a:pt x="242" y="99"/>
                    <a:pt x="242" y="99"/>
                    <a:pt x="242" y="99"/>
                  </a:cubicBezTo>
                  <a:cubicBezTo>
                    <a:pt x="247" y="110"/>
                    <a:pt x="251" y="123"/>
                    <a:pt x="252" y="136"/>
                  </a:cubicBezTo>
                  <a:lnTo>
                    <a:pt x="197" y="136"/>
                  </a:lnTo>
                  <a:close/>
                  <a:moveTo>
                    <a:pt x="37" y="136"/>
                  </a:moveTo>
                  <a:cubicBezTo>
                    <a:pt x="38" y="123"/>
                    <a:pt x="41" y="110"/>
                    <a:pt x="46" y="99"/>
                  </a:cubicBezTo>
                  <a:cubicBezTo>
                    <a:pt x="95" y="99"/>
                    <a:pt x="95" y="99"/>
                    <a:pt x="95" y="99"/>
                  </a:cubicBezTo>
                  <a:cubicBezTo>
                    <a:pt x="93" y="110"/>
                    <a:pt x="92" y="123"/>
                    <a:pt x="92" y="136"/>
                  </a:cubicBezTo>
                  <a:lnTo>
                    <a:pt x="37" y="136"/>
                  </a:lnTo>
                  <a:close/>
                  <a:moveTo>
                    <a:pt x="111" y="99"/>
                  </a:moveTo>
                  <a:cubicBezTo>
                    <a:pt x="178" y="99"/>
                    <a:pt x="178" y="99"/>
                    <a:pt x="178" y="99"/>
                  </a:cubicBezTo>
                  <a:cubicBezTo>
                    <a:pt x="179" y="110"/>
                    <a:pt x="181" y="123"/>
                    <a:pt x="181" y="136"/>
                  </a:cubicBezTo>
                  <a:cubicBezTo>
                    <a:pt x="108" y="136"/>
                    <a:pt x="108" y="136"/>
                    <a:pt x="108" y="136"/>
                  </a:cubicBezTo>
                  <a:cubicBezTo>
                    <a:pt x="108" y="123"/>
                    <a:pt x="109" y="110"/>
                    <a:pt x="111" y="99"/>
                  </a:cubicBezTo>
                  <a:close/>
                  <a:moveTo>
                    <a:pt x="37" y="152"/>
                  </a:moveTo>
                  <a:cubicBezTo>
                    <a:pt x="92" y="152"/>
                    <a:pt x="92" y="152"/>
                    <a:pt x="92" y="152"/>
                  </a:cubicBezTo>
                  <a:cubicBezTo>
                    <a:pt x="92" y="166"/>
                    <a:pt x="93" y="179"/>
                    <a:pt x="95" y="190"/>
                  </a:cubicBezTo>
                  <a:cubicBezTo>
                    <a:pt x="47" y="190"/>
                    <a:pt x="47" y="190"/>
                    <a:pt x="47" y="190"/>
                  </a:cubicBezTo>
                  <a:cubicBezTo>
                    <a:pt x="41" y="179"/>
                    <a:pt x="38" y="166"/>
                    <a:pt x="37" y="152"/>
                  </a:cubicBezTo>
                  <a:close/>
                  <a:moveTo>
                    <a:pt x="108" y="152"/>
                  </a:moveTo>
                  <a:cubicBezTo>
                    <a:pt x="181" y="152"/>
                    <a:pt x="181" y="152"/>
                    <a:pt x="181" y="152"/>
                  </a:cubicBezTo>
                  <a:cubicBezTo>
                    <a:pt x="180" y="166"/>
                    <a:pt x="179" y="179"/>
                    <a:pt x="178" y="190"/>
                  </a:cubicBezTo>
                  <a:cubicBezTo>
                    <a:pt x="111" y="190"/>
                    <a:pt x="111" y="190"/>
                    <a:pt x="111" y="190"/>
                  </a:cubicBezTo>
                  <a:cubicBezTo>
                    <a:pt x="109" y="179"/>
                    <a:pt x="108" y="166"/>
                    <a:pt x="108" y="152"/>
                  </a:cubicBezTo>
                  <a:close/>
                  <a:moveTo>
                    <a:pt x="197" y="152"/>
                  </a:moveTo>
                  <a:cubicBezTo>
                    <a:pt x="252" y="152"/>
                    <a:pt x="252" y="152"/>
                    <a:pt x="252" y="152"/>
                  </a:cubicBezTo>
                  <a:cubicBezTo>
                    <a:pt x="251" y="166"/>
                    <a:pt x="247" y="179"/>
                    <a:pt x="242" y="190"/>
                  </a:cubicBezTo>
                  <a:cubicBezTo>
                    <a:pt x="194" y="190"/>
                    <a:pt x="194" y="190"/>
                    <a:pt x="194" y="190"/>
                  </a:cubicBezTo>
                  <a:cubicBezTo>
                    <a:pt x="196" y="179"/>
                    <a:pt x="197" y="166"/>
                    <a:pt x="197" y="152"/>
                  </a:cubicBezTo>
                  <a:close/>
                  <a:moveTo>
                    <a:pt x="233" y="82"/>
                  </a:moveTo>
                  <a:cubicBezTo>
                    <a:pt x="191" y="82"/>
                    <a:pt x="191" y="82"/>
                    <a:pt x="191" y="82"/>
                  </a:cubicBezTo>
                  <a:cubicBezTo>
                    <a:pt x="188" y="67"/>
                    <a:pt x="184" y="53"/>
                    <a:pt x="180" y="42"/>
                  </a:cubicBezTo>
                  <a:cubicBezTo>
                    <a:pt x="201" y="50"/>
                    <a:pt x="220" y="64"/>
                    <a:pt x="233" y="82"/>
                  </a:cubicBezTo>
                  <a:close/>
                  <a:moveTo>
                    <a:pt x="160" y="37"/>
                  </a:moveTo>
                  <a:cubicBezTo>
                    <a:pt x="166" y="49"/>
                    <a:pt x="171" y="64"/>
                    <a:pt x="175" y="82"/>
                  </a:cubicBezTo>
                  <a:cubicBezTo>
                    <a:pt x="114" y="82"/>
                    <a:pt x="114" y="82"/>
                    <a:pt x="114" y="82"/>
                  </a:cubicBezTo>
                  <a:cubicBezTo>
                    <a:pt x="118" y="64"/>
                    <a:pt x="123" y="49"/>
                    <a:pt x="128" y="37"/>
                  </a:cubicBezTo>
                  <a:cubicBezTo>
                    <a:pt x="134" y="37"/>
                    <a:pt x="139" y="36"/>
                    <a:pt x="144" y="36"/>
                  </a:cubicBezTo>
                  <a:cubicBezTo>
                    <a:pt x="150" y="36"/>
                    <a:pt x="155" y="37"/>
                    <a:pt x="160" y="37"/>
                  </a:cubicBezTo>
                  <a:close/>
                  <a:moveTo>
                    <a:pt x="109" y="42"/>
                  </a:moveTo>
                  <a:cubicBezTo>
                    <a:pt x="104" y="53"/>
                    <a:pt x="100" y="67"/>
                    <a:pt x="97" y="82"/>
                  </a:cubicBezTo>
                  <a:cubicBezTo>
                    <a:pt x="56" y="82"/>
                    <a:pt x="56" y="82"/>
                    <a:pt x="56" y="82"/>
                  </a:cubicBezTo>
                  <a:cubicBezTo>
                    <a:pt x="69" y="64"/>
                    <a:pt x="87" y="50"/>
                    <a:pt x="109" y="42"/>
                  </a:cubicBezTo>
                  <a:close/>
                  <a:moveTo>
                    <a:pt x="56" y="206"/>
                  </a:moveTo>
                  <a:cubicBezTo>
                    <a:pt x="97" y="206"/>
                    <a:pt x="97" y="206"/>
                    <a:pt x="97" y="206"/>
                  </a:cubicBezTo>
                  <a:cubicBezTo>
                    <a:pt x="100" y="222"/>
                    <a:pt x="104" y="235"/>
                    <a:pt x="109" y="246"/>
                  </a:cubicBezTo>
                  <a:cubicBezTo>
                    <a:pt x="87" y="239"/>
                    <a:pt x="69" y="225"/>
                    <a:pt x="56" y="206"/>
                  </a:cubicBezTo>
                  <a:close/>
                  <a:moveTo>
                    <a:pt x="128" y="251"/>
                  </a:moveTo>
                  <a:cubicBezTo>
                    <a:pt x="123" y="240"/>
                    <a:pt x="118" y="225"/>
                    <a:pt x="114" y="206"/>
                  </a:cubicBezTo>
                  <a:cubicBezTo>
                    <a:pt x="175" y="206"/>
                    <a:pt x="175" y="206"/>
                    <a:pt x="175" y="206"/>
                  </a:cubicBezTo>
                  <a:cubicBezTo>
                    <a:pt x="171" y="225"/>
                    <a:pt x="166" y="240"/>
                    <a:pt x="160" y="251"/>
                  </a:cubicBezTo>
                  <a:cubicBezTo>
                    <a:pt x="155" y="252"/>
                    <a:pt x="150" y="252"/>
                    <a:pt x="144" y="252"/>
                  </a:cubicBezTo>
                  <a:cubicBezTo>
                    <a:pt x="139" y="252"/>
                    <a:pt x="133" y="252"/>
                    <a:pt x="128" y="251"/>
                  </a:cubicBezTo>
                  <a:close/>
                  <a:moveTo>
                    <a:pt x="180" y="246"/>
                  </a:moveTo>
                  <a:cubicBezTo>
                    <a:pt x="184" y="235"/>
                    <a:pt x="188" y="222"/>
                    <a:pt x="191" y="206"/>
                  </a:cubicBezTo>
                  <a:cubicBezTo>
                    <a:pt x="232" y="206"/>
                    <a:pt x="232" y="206"/>
                    <a:pt x="232" y="206"/>
                  </a:cubicBezTo>
                  <a:cubicBezTo>
                    <a:pt x="219" y="225"/>
                    <a:pt x="201" y="238"/>
                    <a:pt x="180" y="24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34"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5"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项目成果展示</a:t>
            </a:r>
          </a:p>
        </p:txBody>
      </p:sp>
      <p:sp>
        <p:nvSpPr>
          <p:cNvPr id="36" name="椭圆 35"/>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7" name="椭圆 36"/>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0-#ppt_w/2"/>
                                          </p:val>
                                        </p:tav>
                                        <p:tav tm="100000">
                                          <p:val>
                                            <p:strVal val="#ppt_x"/>
                                          </p:val>
                                        </p:tav>
                                      </p:tavLst>
                                    </p:anim>
                                    <p:anim calcmode="lin" valueType="num">
                                      <p:cBhvr additive="base">
                                        <p:cTn id="12" dur="500" fill="hold"/>
                                        <p:tgtEl>
                                          <p:spTgt spid="37"/>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500" fill="hold"/>
                                        <p:tgtEl>
                                          <p:spTgt spid="64"/>
                                        </p:tgtEl>
                                        <p:attrNameLst>
                                          <p:attrName>ppt_x</p:attrName>
                                        </p:attrNameLst>
                                      </p:cBhvr>
                                      <p:tavLst>
                                        <p:tav tm="0">
                                          <p:val>
                                            <p:strVal val="0-#ppt_w/2"/>
                                          </p:val>
                                        </p:tav>
                                        <p:tav tm="100000">
                                          <p:val>
                                            <p:strVal val="#ppt_x"/>
                                          </p:val>
                                        </p:tav>
                                      </p:tavLst>
                                    </p:anim>
                                    <p:anim calcmode="lin" valueType="num">
                                      <p:cBhvr additive="base">
                                        <p:cTn id="20" dur="500" fill="hold"/>
                                        <p:tgtEl>
                                          <p:spTgt spid="6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500" fill="hold"/>
                                        <p:tgtEl>
                                          <p:spTgt spid="65"/>
                                        </p:tgtEl>
                                        <p:attrNameLst>
                                          <p:attrName>ppt_x</p:attrName>
                                        </p:attrNameLst>
                                      </p:cBhvr>
                                      <p:tavLst>
                                        <p:tav tm="0">
                                          <p:val>
                                            <p:strVal val="0-#ppt_w/2"/>
                                          </p:val>
                                        </p:tav>
                                        <p:tav tm="100000">
                                          <p:val>
                                            <p:strVal val="#ppt_x"/>
                                          </p:val>
                                        </p:tav>
                                      </p:tavLst>
                                    </p:anim>
                                    <p:anim calcmode="lin" valueType="num">
                                      <p:cBhvr additive="base">
                                        <p:cTn id="24" dur="500" fill="hold"/>
                                        <p:tgtEl>
                                          <p:spTgt spid="6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4"/>
                                        </p:tgtEl>
                                        <p:attrNameLst>
                                          <p:attrName>style.visibility</p:attrName>
                                        </p:attrNameLst>
                                      </p:cBhvr>
                                      <p:to>
                                        <p:strVal val="visible"/>
                                      </p:to>
                                    </p:set>
                                    <p:animEffect transition="in" filter="wipe(left)">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0-#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animBg="1"/>
      <p:bldP spid="37" grpId="0" animBg="1"/>
      <p:bldP spid="38" grpId="0" animBg="1"/>
      <p:bldP spid="64" grpId="0" animBg="1"/>
      <p:bldP spid="6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3788684"/>
            <a:ext cx="12192000" cy="2216857"/>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椭圆 10"/>
          <p:cNvSpPr/>
          <p:nvPr/>
        </p:nvSpPr>
        <p:spPr>
          <a:xfrm>
            <a:off x="1243934" y="4060155"/>
            <a:ext cx="1055802" cy="105580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椭圆 13"/>
          <p:cNvSpPr/>
          <p:nvPr/>
        </p:nvSpPr>
        <p:spPr>
          <a:xfrm>
            <a:off x="3796265" y="4060155"/>
            <a:ext cx="1055802" cy="105580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0" name="Freeform 26"/>
          <p:cNvSpPr>
            <a:spLocks noChangeAspect="1" noEditPoints="1"/>
          </p:cNvSpPr>
          <p:nvPr/>
        </p:nvSpPr>
        <p:spPr bwMode="auto">
          <a:xfrm>
            <a:off x="1590249" y="4361075"/>
            <a:ext cx="363172" cy="453964"/>
          </a:xfrm>
          <a:custGeom>
            <a:avLst/>
            <a:gdLst>
              <a:gd name="T0" fmla="*/ 311 w 321"/>
              <a:gd name="T1" fmla="*/ 99 h 402"/>
              <a:gd name="T2" fmla="*/ 189 w 321"/>
              <a:gd name="T3" fmla="*/ 11 h 402"/>
              <a:gd name="T4" fmla="*/ 94 w 321"/>
              <a:gd name="T5" fmla="*/ 126 h 402"/>
              <a:gd name="T6" fmla="*/ 109 w 321"/>
              <a:gd name="T7" fmla="*/ 174 h 402"/>
              <a:gd name="T8" fmla="*/ 6 w 321"/>
              <a:gd name="T9" fmla="*/ 328 h 402"/>
              <a:gd name="T10" fmla="*/ 1 w 321"/>
              <a:gd name="T11" fmla="*/ 351 h 402"/>
              <a:gd name="T12" fmla="*/ 8 w 321"/>
              <a:gd name="T13" fmla="*/ 390 h 402"/>
              <a:gd name="T14" fmla="*/ 22 w 321"/>
              <a:gd name="T15" fmla="*/ 401 h 402"/>
              <a:gd name="T16" fmla="*/ 52 w 321"/>
              <a:gd name="T17" fmla="*/ 395 h 402"/>
              <a:gd name="T18" fmla="*/ 71 w 321"/>
              <a:gd name="T19" fmla="*/ 382 h 402"/>
              <a:gd name="T20" fmla="*/ 111 w 321"/>
              <a:gd name="T21" fmla="*/ 316 h 402"/>
              <a:gd name="T22" fmla="*/ 112 w 321"/>
              <a:gd name="T23" fmla="*/ 316 h 402"/>
              <a:gd name="T24" fmla="*/ 140 w 321"/>
              <a:gd name="T25" fmla="*/ 311 h 402"/>
              <a:gd name="T26" fmla="*/ 187 w 321"/>
              <a:gd name="T27" fmla="*/ 233 h 402"/>
              <a:gd name="T28" fmla="*/ 239 w 321"/>
              <a:gd name="T29" fmla="*/ 232 h 402"/>
              <a:gd name="T30" fmla="*/ 311 w 321"/>
              <a:gd name="T31" fmla="*/ 99 h 402"/>
              <a:gd name="T32" fmla="*/ 260 w 321"/>
              <a:gd name="T33" fmla="*/ 130 h 402"/>
              <a:gd name="T34" fmla="*/ 206 w 321"/>
              <a:gd name="T35" fmla="*/ 120 h 402"/>
              <a:gd name="T36" fmla="*/ 179 w 321"/>
              <a:gd name="T37" fmla="*/ 71 h 402"/>
              <a:gd name="T38" fmla="*/ 248 w 321"/>
              <a:gd name="T39" fmla="*/ 58 h 402"/>
              <a:gd name="T40" fmla="*/ 260 w 321"/>
              <a:gd name="T41" fmla="*/ 13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solidFill>
            <a:schemeClr val="bg1"/>
          </a:solidFill>
          <a:ln>
            <a:noFill/>
          </a:ln>
        </p:spPr>
        <p:txBody>
          <a:bodyPr/>
          <a:lstStyle/>
          <a:p>
            <a:pPr eaLnBrk="1" hangingPunct="1">
              <a:defRPr/>
            </a:pPr>
            <a:endParaRPr lang="en-US" altLang="zh-CN" sz="2400">
              <a:solidFill>
                <a:schemeClr val="tx1">
                  <a:lumMod val="75000"/>
                  <a:lumOff val="25000"/>
                </a:schemeClr>
              </a:solidFill>
            </a:endParaRPr>
          </a:p>
        </p:txBody>
      </p:sp>
      <p:sp>
        <p:nvSpPr>
          <p:cNvPr id="13" name="Freeform 6"/>
          <p:cNvSpPr>
            <a:spLocks noChangeAspect="1" noEditPoints="1"/>
          </p:cNvSpPr>
          <p:nvPr/>
        </p:nvSpPr>
        <p:spPr bwMode="auto">
          <a:xfrm>
            <a:off x="4125194" y="4354288"/>
            <a:ext cx="397944" cy="43851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a:lstStyle/>
          <a:p>
            <a:pPr eaLnBrk="1" hangingPunct="1">
              <a:defRPr/>
            </a:pPr>
            <a:endParaRPr lang="en-US" altLang="zh-CN">
              <a:solidFill>
                <a:schemeClr val="tx1">
                  <a:lumMod val="75000"/>
                  <a:lumOff val="25000"/>
                </a:schemeClr>
              </a:solidFill>
            </a:endParaRPr>
          </a:p>
        </p:txBody>
      </p:sp>
      <p:grpSp>
        <p:nvGrpSpPr>
          <p:cNvPr id="2" name="组合 1"/>
          <p:cNvGrpSpPr/>
          <p:nvPr/>
        </p:nvGrpSpPr>
        <p:grpSpPr>
          <a:xfrm>
            <a:off x="1018606" y="2135399"/>
            <a:ext cx="4467489" cy="1282589"/>
            <a:chOff x="1018606" y="1758030"/>
            <a:chExt cx="4467489" cy="1282589"/>
          </a:xfrm>
        </p:grpSpPr>
        <p:sp>
          <p:nvSpPr>
            <p:cNvPr id="15" name="TextBox 76"/>
            <p:cNvSpPr txBox="1"/>
            <p:nvPr/>
          </p:nvSpPr>
          <p:spPr>
            <a:xfrm>
              <a:off x="1018606" y="1758030"/>
              <a:ext cx="198837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项目成果</a:t>
              </a:r>
            </a:p>
          </p:txBody>
        </p:sp>
        <p:sp>
          <p:nvSpPr>
            <p:cNvPr id="16" name="文本框 15"/>
            <p:cNvSpPr txBox="1"/>
            <p:nvPr/>
          </p:nvSpPr>
          <p:spPr>
            <a:xfrm>
              <a:off x="1018606" y="2228089"/>
              <a:ext cx="4467489" cy="812530"/>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5386096" y="2943069"/>
            <a:ext cx="6271875" cy="3608216"/>
            <a:chOff x="582616" y="2359261"/>
            <a:chExt cx="3939454" cy="2266372"/>
          </a:xfrm>
        </p:grpSpPr>
        <p:pic>
          <p:nvPicPr>
            <p:cNvPr id="28"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a:xfrm>
              <a:off x="582616" y="2359261"/>
              <a:ext cx="3939454" cy="2266372"/>
            </a:xfrm>
            <a:prstGeom prst="rect">
              <a:avLst/>
            </a:prstGeom>
          </p:spPr>
        </p:pic>
        <p:sp>
          <p:nvSpPr>
            <p:cNvPr id="29" name="矩形 28"/>
            <p:cNvSpPr/>
            <p:nvPr/>
          </p:nvSpPr>
          <p:spPr>
            <a:xfrm>
              <a:off x="1010279" y="2483988"/>
              <a:ext cx="3018232" cy="1890024"/>
            </a:xfrm>
            <a:prstGeom prst="rect">
              <a:avLst/>
            </a:prstGeom>
            <a:blipFill dpi="0" rotWithShape="1">
              <a:blip r:embed="rId4">
                <a:extLst>
                  <a:ext uri="{28A0092B-C50C-407E-A947-70E740481C1C}">
                    <a14:useLocalDpi xmlns:a14="http://schemas.microsoft.com/office/drawing/2010/main" val="0"/>
                  </a:ext>
                </a:extLst>
              </a:blip>
              <a:srcRect/>
              <a:stretch>
                <a:fillRect t="-2898" b="-289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9"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0"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项目成果展示</a:t>
            </a:r>
          </a:p>
        </p:txBody>
      </p:sp>
      <p:sp>
        <p:nvSpPr>
          <p:cNvPr id="21" name="椭圆 20"/>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22" name="椭圆 21"/>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76"/>
          <p:cNvSpPr txBox="1"/>
          <p:nvPr/>
        </p:nvSpPr>
        <p:spPr>
          <a:xfrm>
            <a:off x="1170433" y="5335267"/>
            <a:ext cx="1209911" cy="338554"/>
          </a:xfrm>
          <a:prstGeom prst="rect">
            <a:avLst/>
          </a:prstGeom>
          <a:noFill/>
        </p:spPr>
        <p:txBody>
          <a:bodyPr wrap="squar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项目成果</a:t>
            </a:r>
          </a:p>
        </p:txBody>
      </p:sp>
      <p:sp>
        <p:nvSpPr>
          <p:cNvPr id="30" name="TextBox 76"/>
          <p:cNvSpPr txBox="1"/>
          <p:nvPr/>
        </p:nvSpPr>
        <p:spPr>
          <a:xfrm>
            <a:off x="3729240" y="5335267"/>
            <a:ext cx="1209911" cy="338554"/>
          </a:xfrm>
          <a:prstGeom prst="rect">
            <a:avLst/>
          </a:prstGeom>
          <a:noFill/>
        </p:spPr>
        <p:txBody>
          <a:bodyPr wrap="squar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项目利润</a:t>
            </a: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0-#ppt_w/2"/>
                                          </p:val>
                                        </p:tav>
                                        <p:tav tm="100000">
                                          <p:val>
                                            <p:strVal val="#ppt_x"/>
                                          </p:val>
                                        </p:tav>
                                      </p:tavLst>
                                    </p:anim>
                                    <p:anim calcmode="lin" valueType="num">
                                      <p:cBhvr additive="base">
                                        <p:cTn id="16" dur="500" fill="hold"/>
                                        <p:tgtEl>
                                          <p:spTgt spid="2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0-#ppt_w/2"/>
                                          </p:val>
                                        </p:tav>
                                        <p:tav tm="100000">
                                          <p:val>
                                            <p:strVal val="#ppt_x"/>
                                          </p:val>
                                        </p:tav>
                                      </p:tavLst>
                                    </p:anim>
                                    <p:anim calcmode="lin" valueType="num">
                                      <p:cBhvr additive="base">
                                        <p:cTn id="20" dur="5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randombar(horizontal)">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fade">
                                      <p:cBhvr>
                                        <p:cTn id="40" dur="1000"/>
                                        <p:tgtEl>
                                          <p:spTgt spid="2"/>
                                        </p:tgtEl>
                                      </p:cBhvr>
                                    </p:animEffect>
                                    <p:anim calcmode="lin" valueType="num">
                                      <p:cBhvr>
                                        <p:cTn id="41" dur="1000" fill="hold"/>
                                        <p:tgtEl>
                                          <p:spTgt spid="2"/>
                                        </p:tgtEl>
                                        <p:attrNameLst>
                                          <p:attrName>ppt_x</p:attrName>
                                        </p:attrNameLst>
                                      </p:cBhvr>
                                      <p:tavLst>
                                        <p:tav tm="0">
                                          <p:val>
                                            <p:strVal val="#ppt_x"/>
                                          </p:val>
                                        </p:tav>
                                        <p:tav tm="100000">
                                          <p:val>
                                            <p:strVal val="#ppt_x"/>
                                          </p:val>
                                        </p:tav>
                                      </p:tavLst>
                                    </p:anim>
                                    <p:anim calcmode="lin" valueType="num">
                                      <p:cBhvr>
                                        <p:cTn id="4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animBg="1"/>
      <p:bldP spid="22" grpId="0" animBg="1"/>
      <p:bldP spid="23" grpId="0" animBg="1"/>
      <p:bldP spid="24" grpId="0" animBg="1"/>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081475" y="1940575"/>
            <a:ext cx="4074502" cy="4063639"/>
            <a:chOff x="4066961" y="1432577"/>
            <a:chExt cx="4074502" cy="4063639"/>
          </a:xfrm>
          <a:effectLst/>
        </p:grpSpPr>
        <p:sp>
          <p:nvSpPr>
            <p:cNvPr id="13" name="椭圆 12"/>
            <p:cNvSpPr/>
            <p:nvPr/>
          </p:nvSpPr>
          <p:spPr>
            <a:xfrm rot="2700000">
              <a:off x="4378802" y="2654529"/>
              <a:ext cx="3419578" cy="1548942"/>
            </a:xfrm>
            <a:prstGeom prst="ellipse">
              <a:avLst/>
            </a:prstGeom>
            <a:noFill/>
            <a:ln w="19050" cap="rnd">
              <a:solidFill>
                <a:schemeClr val="bg1">
                  <a:lumMod val="9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4" name="椭圆 13"/>
            <p:cNvSpPr/>
            <p:nvPr/>
          </p:nvSpPr>
          <p:spPr>
            <a:xfrm rot="8100000">
              <a:off x="4375997" y="2651725"/>
              <a:ext cx="3419578" cy="1548942"/>
            </a:xfrm>
            <a:prstGeom prst="ellipse">
              <a:avLst/>
            </a:prstGeom>
            <a:noFill/>
            <a:ln w="19050" cap="rnd">
              <a:solidFill>
                <a:schemeClr val="bg1">
                  <a:lumMod val="9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5" name="流程图: 决策 14"/>
            <p:cNvSpPr/>
            <p:nvPr/>
          </p:nvSpPr>
          <p:spPr>
            <a:xfrm>
              <a:off x="5339202" y="1432577"/>
              <a:ext cx="1496604" cy="1496604"/>
            </a:xfrm>
            <a:prstGeom prst="flowChartDecision">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tx1">
                      <a:lumMod val="85000"/>
                      <a:lumOff val="15000"/>
                    </a:schemeClr>
                  </a:solidFill>
                  <a:latin typeface="微软雅黑" panose="020B0503020204020204" pitchFamily="34" charset="-122"/>
                  <a:ea typeface="微软雅黑" panose="020B0503020204020204" pitchFamily="34" charset="-122"/>
                </a:rPr>
                <a:t>01</a:t>
              </a:r>
              <a:endParaRPr lang="zh-CN" altLang="en-US" sz="2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流程图: 决策 15"/>
            <p:cNvSpPr/>
            <p:nvPr/>
          </p:nvSpPr>
          <p:spPr>
            <a:xfrm>
              <a:off x="6644859" y="2738234"/>
              <a:ext cx="1496604" cy="1496604"/>
            </a:xfrm>
            <a:prstGeom prst="flowChartDecision">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7" name="流程图: 决策 16"/>
            <p:cNvSpPr/>
            <p:nvPr/>
          </p:nvSpPr>
          <p:spPr>
            <a:xfrm>
              <a:off x="5383481" y="3999612"/>
              <a:ext cx="1496604" cy="1496604"/>
            </a:xfrm>
            <a:prstGeom prst="flowChartDecision">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tx1">
                      <a:lumMod val="85000"/>
                      <a:lumOff val="15000"/>
                    </a:schemeClr>
                  </a:solidFill>
                  <a:latin typeface="微软雅黑" panose="020B0503020204020204" pitchFamily="34" charset="-122"/>
                  <a:ea typeface="微软雅黑" panose="020B0503020204020204" pitchFamily="34" charset="-122"/>
                </a:rPr>
                <a:t>04</a:t>
              </a:r>
              <a:endParaRPr lang="zh-CN" altLang="en-US" sz="2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流程图: 决策 17"/>
            <p:cNvSpPr/>
            <p:nvPr/>
          </p:nvSpPr>
          <p:spPr>
            <a:xfrm>
              <a:off x="4066961" y="2704819"/>
              <a:ext cx="1496604" cy="1496604"/>
            </a:xfrm>
            <a:prstGeom prst="flowChartDecision">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7994422" y="4629856"/>
            <a:ext cx="3370263" cy="1025281"/>
            <a:chOff x="7979908" y="4121858"/>
            <a:chExt cx="3084393" cy="1025281"/>
          </a:xfrm>
        </p:grpSpPr>
        <p:sp>
          <p:nvSpPr>
            <p:cNvPr id="24" name="TextBox 76"/>
            <p:cNvSpPr txBox="1"/>
            <p:nvPr/>
          </p:nvSpPr>
          <p:spPr>
            <a:xfrm>
              <a:off x="7979908" y="4121858"/>
              <a:ext cx="1733670" cy="400110"/>
            </a:xfrm>
            <a:prstGeom prst="rect">
              <a:avLst/>
            </a:prstGeom>
            <a:noFill/>
            <a:effectLst/>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25" name="文本框 24"/>
            <p:cNvSpPr txBox="1"/>
            <p:nvPr/>
          </p:nvSpPr>
          <p:spPr>
            <a:xfrm>
              <a:off x="7979908" y="4521968"/>
              <a:ext cx="3084393" cy="625171"/>
            </a:xfrm>
            <a:prstGeom prst="rect">
              <a:avLst/>
            </a:prstGeom>
            <a:noFill/>
            <a:effectLst/>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7994422" y="2177556"/>
            <a:ext cx="3370263" cy="1025281"/>
            <a:chOff x="7979908" y="1669558"/>
            <a:chExt cx="3084393" cy="1025281"/>
          </a:xfrm>
        </p:grpSpPr>
        <p:sp>
          <p:nvSpPr>
            <p:cNvPr id="26" name="TextBox 76"/>
            <p:cNvSpPr txBox="1"/>
            <p:nvPr/>
          </p:nvSpPr>
          <p:spPr>
            <a:xfrm>
              <a:off x="7979908" y="1669558"/>
              <a:ext cx="1733670" cy="400110"/>
            </a:xfrm>
            <a:prstGeom prst="rect">
              <a:avLst/>
            </a:prstGeom>
            <a:noFill/>
            <a:effectLst/>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27" name="文本框 26"/>
            <p:cNvSpPr txBox="1"/>
            <p:nvPr/>
          </p:nvSpPr>
          <p:spPr>
            <a:xfrm>
              <a:off x="7979908" y="2069668"/>
              <a:ext cx="3084393" cy="625171"/>
            </a:xfrm>
            <a:prstGeom prst="rect">
              <a:avLst/>
            </a:prstGeom>
            <a:noFill/>
            <a:effectLst/>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672480" y="4629856"/>
            <a:ext cx="3554126" cy="1025281"/>
            <a:chOff x="1127698" y="4121858"/>
            <a:chExt cx="3084393" cy="1025281"/>
          </a:xfrm>
        </p:grpSpPr>
        <p:sp>
          <p:nvSpPr>
            <p:cNvPr id="28" name="TextBox 76"/>
            <p:cNvSpPr txBox="1"/>
            <p:nvPr/>
          </p:nvSpPr>
          <p:spPr>
            <a:xfrm>
              <a:off x="2478421" y="4121858"/>
              <a:ext cx="1733670" cy="400110"/>
            </a:xfrm>
            <a:prstGeom prst="rect">
              <a:avLst/>
            </a:prstGeom>
            <a:noFill/>
            <a:effectLst/>
          </p:spPr>
          <p:txBody>
            <a:bodyPr wrap="square" rtlCol="0">
              <a:spAutoFit/>
            </a:bodyPr>
            <a:lstStyle/>
            <a:p>
              <a:pPr algn="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1127698" y="4521968"/>
              <a:ext cx="3084393" cy="625171"/>
            </a:xfrm>
            <a:prstGeom prst="rect">
              <a:avLst/>
            </a:prstGeom>
            <a:noFill/>
            <a:effectLst/>
          </p:spPr>
          <p:txBody>
            <a:bodyPr wrap="square" rtlCol="0">
              <a:spAutoFit/>
            </a:bodyPr>
            <a:lstStyle/>
            <a:p>
              <a:pPr algn="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1142212" y="2177556"/>
            <a:ext cx="3084393" cy="972574"/>
            <a:chOff x="1127698" y="1669558"/>
            <a:chExt cx="3084393" cy="972574"/>
          </a:xfrm>
        </p:grpSpPr>
        <p:sp>
          <p:nvSpPr>
            <p:cNvPr id="30" name="TextBox 76"/>
            <p:cNvSpPr txBox="1"/>
            <p:nvPr/>
          </p:nvSpPr>
          <p:spPr>
            <a:xfrm>
              <a:off x="2478421" y="1669558"/>
              <a:ext cx="1733670" cy="400110"/>
            </a:xfrm>
            <a:prstGeom prst="rect">
              <a:avLst/>
            </a:prstGeom>
            <a:noFill/>
            <a:effectLst/>
          </p:spPr>
          <p:txBody>
            <a:bodyPr wrap="square" rtlCol="0">
              <a:spAutoFit/>
            </a:bodyPr>
            <a:lstStyle/>
            <a:p>
              <a:pPr algn="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1" name="文本框 30"/>
            <p:cNvSpPr txBox="1"/>
            <p:nvPr/>
          </p:nvSpPr>
          <p:spPr>
            <a:xfrm>
              <a:off x="1127698" y="2069668"/>
              <a:ext cx="3084393" cy="572464"/>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项目成果展示</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6" name="椭圆 3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2100801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0-#ppt_w/2"/>
                                          </p:val>
                                        </p:tav>
                                        <p:tav tm="100000">
                                          <p:val>
                                            <p:strVal val="#ppt_x"/>
                                          </p:val>
                                        </p:tav>
                                      </p:tavLst>
                                    </p:anim>
                                    <p:anim calcmode="lin" valueType="num">
                                      <p:cBhvr additive="base">
                                        <p:cTn id="16" dur="5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0-#ppt_w/2"/>
                                          </p:val>
                                        </p:tav>
                                        <p:tav tm="100000">
                                          <p:val>
                                            <p:strVal val="#ppt_x"/>
                                          </p:val>
                                        </p:tav>
                                      </p:tavLst>
                                    </p:anim>
                                    <p:anim calcmode="lin" valueType="num">
                                      <p:cBhvr additive="base">
                                        <p:cTn id="20" dur="50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500" fill="hold"/>
                                        <p:tgtEl>
                                          <p:spTgt spid="45"/>
                                        </p:tgtEl>
                                        <p:attrNameLst>
                                          <p:attrName>ppt_x</p:attrName>
                                        </p:attrNameLst>
                                      </p:cBhvr>
                                      <p:tavLst>
                                        <p:tav tm="0">
                                          <p:val>
                                            <p:strVal val="0-#ppt_w/2"/>
                                          </p:val>
                                        </p:tav>
                                        <p:tav tm="100000">
                                          <p:val>
                                            <p:strVal val="#ppt_x"/>
                                          </p:val>
                                        </p:tav>
                                      </p:tavLst>
                                    </p:anim>
                                    <p:anim calcmode="lin" valueType="num">
                                      <p:cBhvr additive="base">
                                        <p:cTn id="24" dur="500" fill="hold"/>
                                        <p:tgtEl>
                                          <p:spTgt spid="4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1+#ppt_w/2"/>
                                          </p:val>
                                        </p:tav>
                                        <p:tav tm="100000">
                                          <p:val>
                                            <p:strVal val="#ppt_x"/>
                                          </p:val>
                                        </p:tav>
                                      </p:tavLst>
                                    </p:anim>
                                    <p:anim calcmode="lin" valueType="num">
                                      <p:cBhvr additive="base">
                                        <p:cTn id="47" dur="5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0-#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 fill="hold"/>
                                        <p:tgtEl>
                                          <p:spTgt spid="8"/>
                                        </p:tgtEl>
                                        <p:attrNameLst>
                                          <p:attrName>ppt_x</p:attrName>
                                        </p:attrNameLst>
                                      </p:cBhvr>
                                      <p:tavLst>
                                        <p:tav tm="0">
                                          <p:val>
                                            <p:strVal val="1+#ppt_w/2"/>
                                          </p:val>
                                        </p:tav>
                                        <p:tav tm="100000">
                                          <p:val>
                                            <p:strVal val="#ppt_x"/>
                                          </p:val>
                                        </p:tav>
                                      </p:tavLst>
                                    </p:anim>
                                    <p:anim calcmode="lin" valueType="num">
                                      <p:cBhvr additive="base">
                                        <p:cTn id="5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animBg="1"/>
      <p:bldP spid="36" grpId="0" animBg="1"/>
      <p:bldP spid="43" grpId="0" animBg="1"/>
      <p:bldP spid="44" grpId="0" animBg="1"/>
      <p:bldP spid="4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经验不足分享</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04</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281866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4376084" y="4449188"/>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solidFill>
            <a:srgbClr val="456288"/>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sp>
        <p:nvSpPr>
          <p:cNvPr id="6" name="Freeform 6"/>
          <p:cNvSpPr/>
          <p:nvPr/>
        </p:nvSpPr>
        <p:spPr bwMode="auto">
          <a:xfrm>
            <a:off x="5335933" y="3996105"/>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solidFill>
            <a:srgbClr val="334E6E"/>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sp>
        <p:nvSpPr>
          <p:cNvPr id="7" name="Freeform 7"/>
          <p:cNvSpPr/>
          <p:nvPr/>
        </p:nvSpPr>
        <p:spPr bwMode="auto">
          <a:xfrm>
            <a:off x="4947269" y="3053436"/>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solidFill>
            <a:srgbClr val="6483B3"/>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16" name="组合 15"/>
          <p:cNvGrpSpPr/>
          <p:nvPr/>
        </p:nvGrpSpPr>
        <p:grpSpPr>
          <a:xfrm>
            <a:off x="8101672" y="4449188"/>
            <a:ext cx="2704207" cy="979049"/>
            <a:chOff x="7713008" y="4231473"/>
            <a:chExt cx="2704207" cy="979049"/>
          </a:xfrm>
        </p:grpSpPr>
        <p:sp>
          <p:nvSpPr>
            <p:cNvPr id="8" name="文本框 7"/>
            <p:cNvSpPr txBox="1"/>
            <p:nvPr/>
          </p:nvSpPr>
          <p:spPr>
            <a:xfrm>
              <a:off x="7713008" y="4661461"/>
              <a:ext cx="2704207" cy="549061"/>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TextBox 76"/>
            <p:cNvSpPr txBox="1"/>
            <p:nvPr/>
          </p:nvSpPr>
          <p:spPr>
            <a:xfrm>
              <a:off x="8396599" y="4231473"/>
              <a:ext cx="133702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执行不够</a:t>
              </a:r>
            </a:p>
          </p:txBody>
        </p:sp>
      </p:grpSp>
      <p:grpSp>
        <p:nvGrpSpPr>
          <p:cNvPr id="15" name="组合 14"/>
          <p:cNvGrpSpPr/>
          <p:nvPr/>
        </p:nvGrpSpPr>
        <p:grpSpPr>
          <a:xfrm>
            <a:off x="1276515" y="4449188"/>
            <a:ext cx="2704207" cy="979049"/>
            <a:chOff x="1535899" y="4231473"/>
            <a:chExt cx="2704207" cy="979049"/>
          </a:xfrm>
        </p:grpSpPr>
        <p:sp>
          <p:nvSpPr>
            <p:cNvPr id="10" name="文本框 9"/>
            <p:cNvSpPr txBox="1"/>
            <p:nvPr/>
          </p:nvSpPr>
          <p:spPr>
            <a:xfrm>
              <a:off x="1535899" y="4661461"/>
              <a:ext cx="2704207" cy="549061"/>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 name="TextBox 76"/>
            <p:cNvSpPr txBox="1"/>
            <p:nvPr/>
          </p:nvSpPr>
          <p:spPr>
            <a:xfrm>
              <a:off x="2219490" y="4231473"/>
              <a:ext cx="133702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认知不足</a:t>
              </a:r>
            </a:p>
          </p:txBody>
        </p:sp>
      </p:grpSp>
      <p:grpSp>
        <p:nvGrpSpPr>
          <p:cNvPr id="14" name="组合 13"/>
          <p:cNvGrpSpPr/>
          <p:nvPr/>
        </p:nvGrpSpPr>
        <p:grpSpPr>
          <a:xfrm>
            <a:off x="4550719" y="1955202"/>
            <a:ext cx="2704207" cy="979049"/>
            <a:chOff x="4792059" y="1492551"/>
            <a:chExt cx="2704207" cy="979049"/>
          </a:xfrm>
        </p:grpSpPr>
        <p:sp>
          <p:nvSpPr>
            <p:cNvPr id="12" name="文本框 11"/>
            <p:cNvSpPr txBox="1"/>
            <p:nvPr/>
          </p:nvSpPr>
          <p:spPr>
            <a:xfrm>
              <a:off x="4792059" y="1922539"/>
              <a:ext cx="2704207" cy="549061"/>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76"/>
            <p:cNvSpPr txBox="1"/>
            <p:nvPr/>
          </p:nvSpPr>
          <p:spPr>
            <a:xfrm>
              <a:off x="5475650" y="1492551"/>
              <a:ext cx="133702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管理不足</a:t>
              </a:r>
            </a:p>
          </p:txBody>
        </p:sp>
      </p:grpSp>
      <p:sp>
        <p:nvSpPr>
          <p:cNvPr id="25"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6"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经验不足剖析</a:t>
            </a:r>
          </a:p>
        </p:txBody>
      </p:sp>
      <p:sp>
        <p:nvSpPr>
          <p:cNvPr id="27" name="椭圆 26"/>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28" name="椭圆 27"/>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537050" y="1353425"/>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7159686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0-#ppt_w/2"/>
                                          </p:val>
                                        </p:tav>
                                        <p:tav tm="100000">
                                          <p:val>
                                            <p:strVal val="#ppt_x"/>
                                          </p:val>
                                        </p:tav>
                                      </p:tavLst>
                                    </p:anim>
                                    <p:anim calcmode="lin" valueType="num">
                                      <p:cBhvr additive="base">
                                        <p:cTn id="16" dur="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0-#ppt_w/2"/>
                                          </p:val>
                                        </p:tav>
                                        <p:tav tm="100000">
                                          <p:val>
                                            <p:strVal val="#ppt_x"/>
                                          </p:val>
                                        </p:tav>
                                      </p:tavLst>
                                    </p:anim>
                                    <p:anim calcmode="lin" valueType="num">
                                      <p:cBhvr additive="base">
                                        <p:cTn id="20" dur="500" fill="hold"/>
                                        <p:tgtEl>
                                          <p:spTgt spid="3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0-#ppt_w/2"/>
                                          </p:val>
                                        </p:tav>
                                        <p:tav tm="100000">
                                          <p:val>
                                            <p:strVal val="#ppt_x"/>
                                          </p:val>
                                        </p:tav>
                                      </p:tavLst>
                                    </p:anim>
                                    <p:anim calcmode="lin" valueType="num">
                                      <p:cBhvr additive="base">
                                        <p:cTn id="24" dur="500" fill="hold"/>
                                        <p:tgtEl>
                                          <p:spTgt spid="31"/>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500"/>
                                        <p:tgtEl>
                                          <p:spTgt spid="26"/>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heel(1)">
                                      <p:cBhvr>
                                        <p:cTn id="35" dur="2000"/>
                                        <p:tgtEl>
                                          <p:spTgt spid="5"/>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heel(1)">
                                      <p:cBhvr>
                                        <p:cTn id="38" dur="2000"/>
                                        <p:tgtEl>
                                          <p:spTgt spid="6"/>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heel(1)">
                                      <p:cBhvr>
                                        <p:cTn id="41" dur="20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ppt_x"/>
                                          </p:val>
                                        </p:tav>
                                        <p:tav tm="100000">
                                          <p:val>
                                            <p:strVal val="#ppt_x"/>
                                          </p:val>
                                        </p:tav>
                                      </p:tavLst>
                                    </p:anim>
                                    <p:anim calcmode="lin" valueType="num">
                                      <p:cBhvr additive="base">
                                        <p:cTn id="47" dur="5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25" grpId="0"/>
      <p:bldP spid="26" grpId="0"/>
      <p:bldP spid="27" grpId="0" animBg="1"/>
      <p:bldP spid="28" grpId="0" animBg="1"/>
      <p:bldP spid="29" grpId="0" animBg="1"/>
      <p:bldP spid="30" grpId="0" animBg="1"/>
      <p:bldP spid="3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6"/>
          <p:cNvSpPr/>
          <p:nvPr/>
        </p:nvSpPr>
        <p:spPr>
          <a:xfrm flipH="1" flipV="1">
            <a:off x="6165595" y="3901697"/>
            <a:ext cx="1639889" cy="1888738"/>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椭圆 61"/>
          <p:cNvSpPr/>
          <p:nvPr/>
        </p:nvSpPr>
        <p:spPr>
          <a:xfrm flipH="1" flipV="1">
            <a:off x="4386515" y="4150321"/>
            <a:ext cx="1888738" cy="1640112"/>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椭圆 6"/>
          <p:cNvSpPr/>
          <p:nvPr/>
        </p:nvSpPr>
        <p:spPr>
          <a:xfrm>
            <a:off x="4386515" y="2382970"/>
            <a:ext cx="1639889" cy="1888738"/>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椭圆 61"/>
          <p:cNvSpPr/>
          <p:nvPr/>
        </p:nvSpPr>
        <p:spPr>
          <a:xfrm>
            <a:off x="5904673" y="2370908"/>
            <a:ext cx="1888738" cy="1640112"/>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TextBox 121"/>
          <p:cNvSpPr txBox="1"/>
          <p:nvPr/>
        </p:nvSpPr>
        <p:spPr>
          <a:xfrm>
            <a:off x="4698240" y="2916559"/>
            <a:ext cx="1072026" cy="677108"/>
          </a:xfrm>
          <a:prstGeom prst="rect">
            <a:avLst/>
          </a:prstGeom>
          <a:noFill/>
        </p:spPr>
        <p:txBody>
          <a:bodyPr wrap="square" lIns="0" tIns="0" rIns="0" bIns="0" rtlCol="0">
            <a:spAutoFit/>
          </a:bodyPr>
          <a:lstStyle/>
          <a:p>
            <a:pPr algn="ctr">
              <a:defRPr/>
            </a:pPr>
            <a:r>
              <a:rPr lang="en-US" altLang="zh-CN" sz="4400" kern="0" dirty="0">
                <a:solidFill>
                  <a:schemeClr val="bg1"/>
                </a:solidFill>
                <a:latin typeface="微软雅黑" panose="020B0503020204020204" pitchFamily="34" charset="-122"/>
                <a:ea typeface="微软雅黑" panose="020B0503020204020204" pitchFamily="34" charset="-122"/>
              </a:rPr>
              <a:t>S</a:t>
            </a:r>
            <a:endParaRPr lang="zh-CN" altLang="en-US" sz="4400" kern="0" dirty="0">
              <a:solidFill>
                <a:schemeClr val="bg1"/>
              </a:solidFill>
              <a:latin typeface="微软雅黑" panose="020B0503020204020204" pitchFamily="34" charset="-122"/>
              <a:ea typeface="微软雅黑" panose="020B0503020204020204" pitchFamily="34" charset="-122"/>
            </a:endParaRPr>
          </a:p>
        </p:txBody>
      </p:sp>
      <p:sp>
        <p:nvSpPr>
          <p:cNvPr id="11" name="TextBox 122"/>
          <p:cNvSpPr txBox="1"/>
          <p:nvPr/>
        </p:nvSpPr>
        <p:spPr>
          <a:xfrm>
            <a:off x="6376977" y="2892272"/>
            <a:ext cx="987843" cy="677108"/>
          </a:xfrm>
          <a:prstGeom prst="rect">
            <a:avLst/>
          </a:prstGeom>
          <a:noFill/>
        </p:spPr>
        <p:txBody>
          <a:bodyPr wrap="square" lIns="0" tIns="0" rIns="0" bIns="0" rtlCol="0">
            <a:spAutoFit/>
          </a:bodyPr>
          <a:lstStyle/>
          <a:p>
            <a:pPr algn="ctr">
              <a:defRPr/>
            </a:pPr>
            <a:r>
              <a:rPr lang="en-US" altLang="zh-CN" sz="4400" kern="0" dirty="0">
                <a:solidFill>
                  <a:schemeClr val="tx1">
                    <a:lumMod val="75000"/>
                    <a:lumOff val="25000"/>
                  </a:schemeClr>
                </a:solidFill>
                <a:latin typeface="微软雅黑" panose="020B0503020204020204" pitchFamily="34" charset="-122"/>
                <a:ea typeface="微软雅黑" panose="020B0503020204020204" pitchFamily="34" charset="-122"/>
              </a:rPr>
              <a:t>W</a:t>
            </a:r>
            <a:endParaRPr lang="zh-CN" altLang="en-US" sz="44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TextBox 123"/>
          <p:cNvSpPr txBox="1"/>
          <p:nvPr/>
        </p:nvSpPr>
        <p:spPr>
          <a:xfrm>
            <a:off x="4752714" y="4617618"/>
            <a:ext cx="1104809" cy="677108"/>
          </a:xfrm>
          <a:prstGeom prst="rect">
            <a:avLst/>
          </a:prstGeom>
          <a:noFill/>
        </p:spPr>
        <p:txBody>
          <a:bodyPr wrap="square" lIns="0" tIns="0" rIns="0" bIns="0" rtlCol="0">
            <a:spAutoFit/>
          </a:bodyPr>
          <a:lstStyle/>
          <a:p>
            <a:pPr algn="ctr">
              <a:defRPr/>
            </a:pPr>
            <a:r>
              <a:rPr lang="en-US" altLang="zh-CN" sz="4400" kern="0" dirty="0">
                <a:solidFill>
                  <a:schemeClr val="tx1">
                    <a:lumMod val="75000"/>
                    <a:lumOff val="25000"/>
                  </a:schemeClr>
                </a:solidFill>
                <a:latin typeface="微软雅黑" panose="020B0503020204020204" pitchFamily="34" charset="-122"/>
                <a:ea typeface="微软雅黑" panose="020B0503020204020204" pitchFamily="34" charset="-122"/>
              </a:rPr>
              <a:t>T</a:t>
            </a:r>
            <a:endParaRPr lang="zh-CN" altLang="en-US" sz="44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TextBox 124"/>
          <p:cNvSpPr txBox="1"/>
          <p:nvPr/>
        </p:nvSpPr>
        <p:spPr>
          <a:xfrm>
            <a:off x="6500763" y="4544986"/>
            <a:ext cx="1021143" cy="677108"/>
          </a:xfrm>
          <a:prstGeom prst="rect">
            <a:avLst/>
          </a:prstGeom>
          <a:noFill/>
        </p:spPr>
        <p:txBody>
          <a:bodyPr wrap="square" lIns="0" tIns="0" rIns="0" bIns="0" rtlCol="0">
            <a:spAutoFit/>
          </a:bodyPr>
          <a:lstStyle/>
          <a:p>
            <a:pPr algn="ctr">
              <a:defRPr/>
            </a:pPr>
            <a:r>
              <a:rPr lang="en-US" altLang="zh-CN" sz="4400" kern="0" dirty="0">
                <a:solidFill>
                  <a:schemeClr val="bg1"/>
                </a:solidFill>
                <a:latin typeface="微软雅黑" panose="020B0503020204020204" pitchFamily="34" charset="-122"/>
                <a:ea typeface="微软雅黑" panose="020B0503020204020204" pitchFamily="34" charset="-122"/>
              </a:rPr>
              <a:t>O</a:t>
            </a:r>
            <a:endParaRPr lang="zh-CN" altLang="en-US" sz="4400" kern="0" dirty="0">
              <a:solidFill>
                <a:schemeClr val="bg1"/>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8218767" y="4610141"/>
            <a:ext cx="3084393" cy="1212640"/>
            <a:chOff x="7942998" y="4290827"/>
            <a:chExt cx="3084393" cy="1212640"/>
          </a:xfrm>
        </p:grpSpPr>
        <p:sp>
          <p:nvSpPr>
            <p:cNvPr id="14" name="TextBox 76"/>
            <p:cNvSpPr txBox="1"/>
            <p:nvPr/>
          </p:nvSpPr>
          <p:spPr>
            <a:xfrm>
              <a:off x="7942998" y="4290827"/>
              <a:ext cx="173367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工作质量</a:t>
              </a:r>
            </a:p>
          </p:txBody>
        </p:sp>
        <p:sp>
          <p:nvSpPr>
            <p:cNvPr id="15" name="文本框 14"/>
            <p:cNvSpPr txBox="1"/>
            <p:nvPr/>
          </p:nvSpPr>
          <p:spPr>
            <a:xfrm>
              <a:off x="7942998" y="4690937"/>
              <a:ext cx="3084393"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8218767" y="2157841"/>
            <a:ext cx="3084393" cy="1212640"/>
            <a:chOff x="7942998" y="1838527"/>
            <a:chExt cx="3084393" cy="1212640"/>
          </a:xfrm>
        </p:grpSpPr>
        <p:sp>
          <p:nvSpPr>
            <p:cNvPr id="16" name="TextBox 76"/>
            <p:cNvSpPr txBox="1"/>
            <p:nvPr/>
          </p:nvSpPr>
          <p:spPr>
            <a:xfrm>
              <a:off x="7942998" y="1838527"/>
              <a:ext cx="173367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思想觉悟</a:t>
              </a:r>
            </a:p>
          </p:txBody>
        </p:sp>
        <p:sp>
          <p:nvSpPr>
            <p:cNvPr id="17" name="文本框 16"/>
            <p:cNvSpPr txBox="1"/>
            <p:nvPr/>
          </p:nvSpPr>
          <p:spPr>
            <a:xfrm>
              <a:off x="7942998" y="2238637"/>
              <a:ext cx="3084393"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858559" y="4610141"/>
            <a:ext cx="3084393" cy="1189237"/>
            <a:chOff x="1090788" y="4290827"/>
            <a:chExt cx="3084393" cy="1189237"/>
          </a:xfrm>
        </p:grpSpPr>
        <p:sp>
          <p:nvSpPr>
            <p:cNvPr id="18" name="TextBox 76"/>
            <p:cNvSpPr txBox="1"/>
            <p:nvPr/>
          </p:nvSpPr>
          <p:spPr>
            <a:xfrm>
              <a:off x="2441511" y="4290827"/>
              <a:ext cx="1733670"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工作效率</a:t>
              </a:r>
            </a:p>
          </p:txBody>
        </p:sp>
        <p:sp>
          <p:nvSpPr>
            <p:cNvPr id="19" name="文本框 18"/>
            <p:cNvSpPr txBox="1"/>
            <p:nvPr/>
          </p:nvSpPr>
          <p:spPr>
            <a:xfrm>
              <a:off x="1090788" y="4690937"/>
              <a:ext cx="3084393" cy="789127"/>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858559" y="2157841"/>
            <a:ext cx="3084393" cy="1212640"/>
            <a:chOff x="1090788" y="1838527"/>
            <a:chExt cx="3084393" cy="1212640"/>
          </a:xfrm>
        </p:grpSpPr>
        <p:sp>
          <p:nvSpPr>
            <p:cNvPr id="20" name="TextBox 76"/>
            <p:cNvSpPr txBox="1"/>
            <p:nvPr/>
          </p:nvSpPr>
          <p:spPr>
            <a:xfrm>
              <a:off x="2441511" y="1838527"/>
              <a:ext cx="1733670"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工作懒散</a:t>
              </a:r>
            </a:p>
          </p:txBody>
        </p:sp>
        <p:sp>
          <p:nvSpPr>
            <p:cNvPr id="21" name="文本框 20"/>
            <p:cNvSpPr txBox="1"/>
            <p:nvPr/>
          </p:nvSpPr>
          <p:spPr>
            <a:xfrm>
              <a:off x="1090788" y="2238637"/>
              <a:ext cx="3084393" cy="812530"/>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2"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岗位工作不足分析</a:t>
            </a:r>
          </a:p>
        </p:txBody>
      </p:sp>
      <p:sp>
        <p:nvSpPr>
          <p:cNvPr id="33" name="椭圆 3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4" name="椭圆 3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4584219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0-#ppt_w/2"/>
                                          </p:val>
                                        </p:tav>
                                        <p:tav tm="100000">
                                          <p:val>
                                            <p:strVal val="#ppt_x"/>
                                          </p:val>
                                        </p:tav>
                                      </p:tavLst>
                                    </p:anim>
                                    <p:anim calcmode="lin" valueType="num">
                                      <p:cBhvr additive="base">
                                        <p:cTn id="12" dur="5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0-#ppt_w/2"/>
                                          </p:val>
                                        </p:tav>
                                        <p:tav tm="100000">
                                          <p:val>
                                            <p:strVal val="#ppt_x"/>
                                          </p:val>
                                        </p:tav>
                                      </p:tavLst>
                                    </p:anim>
                                    <p:anim calcmode="lin" valueType="num">
                                      <p:cBhvr additive="base">
                                        <p:cTn id="16" dur="5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fill="hold"/>
                                        <p:tgtEl>
                                          <p:spTgt spid="36"/>
                                        </p:tgtEl>
                                        <p:attrNameLst>
                                          <p:attrName>ppt_x</p:attrName>
                                        </p:attrNameLst>
                                      </p:cBhvr>
                                      <p:tavLst>
                                        <p:tav tm="0">
                                          <p:val>
                                            <p:strVal val="0-#ppt_w/2"/>
                                          </p:val>
                                        </p:tav>
                                        <p:tav tm="100000">
                                          <p:val>
                                            <p:strVal val="#ppt_x"/>
                                          </p:val>
                                        </p:tav>
                                      </p:tavLst>
                                    </p:anim>
                                    <p:anim calcmode="lin" valueType="num">
                                      <p:cBhvr additive="base">
                                        <p:cTn id="20" dur="500" fill="hold"/>
                                        <p:tgtEl>
                                          <p:spTgt spid="3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500" fill="hold"/>
                                        <p:tgtEl>
                                          <p:spTgt spid="37"/>
                                        </p:tgtEl>
                                        <p:attrNameLst>
                                          <p:attrName>ppt_x</p:attrName>
                                        </p:attrNameLst>
                                      </p:cBhvr>
                                      <p:tavLst>
                                        <p:tav tm="0">
                                          <p:val>
                                            <p:strVal val="0-#ppt_w/2"/>
                                          </p:val>
                                        </p:tav>
                                        <p:tav tm="100000">
                                          <p:val>
                                            <p:strVal val="#ppt_x"/>
                                          </p:val>
                                        </p:tav>
                                      </p:tavLst>
                                    </p:anim>
                                    <p:anim calcmode="lin" valueType="num">
                                      <p:cBhvr additive="base">
                                        <p:cTn id="24" dur="500" fill="hold"/>
                                        <p:tgtEl>
                                          <p:spTgt spid="3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2"/>
                                        </p:tgtEl>
                                        <p:attrNameLst>
                                          <p:attrName>style.visibility</p:attrName>
                                        </p:attrNameLst>
                                      </p:cBhvr>
                                      <p:to>
                                        <p:strVal val="visible"/>
                                      </p:to>
                                    </p:set>
                                    <p:animEffect transition="in" filter="wipe(left)">
                                      <p:cBhvr>
                                        <p:cTn id="27" dur="500"/>
                                        <p:tgtEl>
                                          <p:spTgt spid="3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ppt_x"/>
                                          </p:val>
                                        </p:tav>
                                        <p:tav tm="100000">
                                          <p:val>
                                            <p:strVal val="#ppt_x"/>
                                          </p:val>
                                        </p:tav>
                                      </p:tavLst>
                                    </p:anim>
                                    <p:anim calcmode="lin" valueType="num">
                                      <p:cBhvr additive="base">
                                        <p:cTn id="36" dur="500" fill="hold"/>
                                        <p:tgtEl>
                                          <p:spTgt spid="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ppt_x"/>
                                          </p:val>
                                        </p:tav>
                                        <p:tav tm="100000">
                                          <p:val>
                                            <p:strVal val="#ppt_x"/>
                                          </p:val>
                                        </p:tav>
                                      </p:tavLst>
                                    </p:anim>
                                    <p:anim calcmode="lin" valueType="num">
                                      <p:cBhvr additive="base">
                                        <p:cTn id="44" dur="500" fill="hold"/>
                                        <p:tgtEl>
                                          <p:spTgt spid="2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animBg="1"/>
      <p:bldP spid="34" grpId="0" animBg="1"/>
      <p:bldP spid="35" grpId="0" animBg="1"/>
      <p:bldP spid="36" grpId="0" animBg="1"/>
      <p:bldP spid="3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17302" y="2092035"/>
            <a:ext cx="2527994" cy="3531395"/>
            <a:chOff x="917302" y="1888835"/>
            <a:chExt cx="2527994" cy="3531395"/>
          </a:xfrm>
        </p:grpSpPr>
        <p:sp>
          <p:nvSpPr>
            <p:cNvPr id="8" name="矩形 46"/>
            <p:cNvSpPr>
              <a:spLocks noChangeArrowheads="1"/>
            </p:cNvSpPr>
            <p:nvPr/>
          </p:nvSpPr>
          <p:spPr bwMode="auto">
            <a:xfrm>
              <a:off x="917302" y="1888835"/>
              <a:ext cx="2527994" cy="113390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rgbClr val="456288"/>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1"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职业认知</a:t>
              </a:r>
            </a:p>
          </p:txBody>
        </p:sp>
        <p:sp>
          <p:nvSpPr>
            <p:cNvPr id="22" name="文本框 21"/>
            <p:cNvSpPr txBox="1"/>
            <p:nvPr/>
          </p:nvSpPr>
          <p:spPr>
            <a:xfrm>
              <a:off x="1021027" y="4127568"/>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grpSp>
        <p:nvGrpSpPr>
          <p:cNvPr id="3" name="组合 2"/>
          <p:cNvGrpSpPr/>
          <p:nvPr/>
        </p:nvGrpSpPr>
        <p:grpSpPr>
          <a:xfrm>
            <a:off x="3528333" y="2498300"/>
            <a:ext cx="2526148" cy="3531395"/>
            <a:chOff x="3528333" y="2295100"/>
            <a:chExt cx="2526148" cy="3531395"/>
          </a:xfrm>
        </p:grpSpPr>
        <p:sp>
          <p:nvSpPr>
            <p:cNvPr id="9" name="矩形 58"/>
            <p:cNvSpPr>
              <a:spLocks noChangeArrowheads="1"/>
            </p:cNvSpPr>
            <p:nvPr/>
          </p:nvSpPr>
          <p:spPr bwMode="auto">
            <a:xfrm>
              <a:off x="3528333" y="2295100"/>
              <a:ext cx="2526148" cy="113390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sp>
          <p:nvSpPr>
            <p:cNvPr id="13"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3"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职业素养</a:t>
              </a:r>
            </a:p>
          </p:txBody>
        </p:sp>
        <p:sp>
          <p:nvSpPr>
            <p:cNvPr id="24" name="文本框 23"/>
            <p:cNvSpPr txBox="1"/>
            <p:nvPr/>
          </p:nvSpPr>
          <p:spPr>
            <a:xfrm>
              <a:off x="3631135" y="4533833"/>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grpSp>
        <p:nvGrpSpPr>
          <p:cNvPr id="5" name="组合 4"/>
          <p:cNvGrpSpPr/>
          <p:nvPr/>
        </p:nvGrpSpPr>
        <p:grpSpPr>
          <a:xfrm>
            <a:off x="6137906" y="2092035"/>
            <a:ext cx="2527607" cy="3531395"/>
            <a:chOff x="6137906" y="1888835"/>
            <a:chExt cx="2527607" cy="3531395"/>
          </a:xfrm>
        </p:grpSpPr>
        <p:sp>
          <p:nvSpPr>
            <p:cNvPr id="11" name="矩形 80"/>
            <p:cNvSpPr>
              <a:spLocks noChangeArrowheads="1"/>
            </p:cNvSpPr>
            <p:nvPr/>
          </p:nvSpPr>
          <p:spPr bwMode="auto">
            <a:xfrm>
              <a:off x="6137906" y="1888835"/>
              <a:ext cx="2527607" cy="113390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sp>
          <p:nvSpPr>
            <p:cNvPr id="14"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rgbClr val="456288"/>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5"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岗位认知</a:t>
              </a:r>
            </a:p>
          </p:txBody>
        </p:sp>
        <p:sp>
          <p:nvSpPr>
            <p:cNvPr id="26" name="文本框 25"/>
            <p:cNvSpPr txBox="1"/>
            <p:nvPr/>
          </p:nvSpPr>
          <p:spPr>
            <a:xfrm>
              <a:off x="6241437" y="4127568"/>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grpSp>
        <p:nvGrpSpPr>
          <p:cNvPr id="29" name="组合 28"/>
          <p:cNvGrpSpPr/>
          <p:nvPr/>
        </p:nvGrpSpPr>
        <p:grpSpPr>
          <a:xfrm>
            <a:off x="8746704" y="2498300"/>
            <a:ext cx="2527994" cy="3531395"/>
            <a:chOff x="8746704" y="2295100"/>
            <a:chExt cx="2527994" cy="3531395"/>
          </a:xfrm>
        </p:grpSpPr>
        <p:sp>
          <p:nvSpPr>
            <p:cNvPr id="10" name="矩形 68"/>
            <p:cNvSpPr>
              <a:spLocks noChangeArrowheads="1"/>
            </p:cNvSpPr>
            <p:nvPr/>
          </p:nvSpPr>
          <p:spPr bwMode="auto">
            <a:xfrm>
              <a:off x="8746704" y="2295100"/>
              <a:ext cx="2527994" cy="113390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grpSp>
          <p:nvGrpSpPr>
            <p:cNvPr id="15" name="Group 16"/>
            <p:cNvGrpSpPr>
              <a:grpSpLocks noChangeAspect="1"/>
            </p:cNvGrpSpPr>
            <p:nvPr/>
          </p:nvGrpSpPr>
          <p:grpSpPr bwMode="auto">
            <a:xfrm>
              <a:off x="9658241" y="2456764"/>
              <a:ext cx="704920" cy="811845"/>
              <a:chOff x="4720" y="688"/>
              <a:chExt cx="534" cy="615"/>
            </a:xfrm>
            <a:solidFill>
              <a:schemeClr val="bg1"/>
            </a:solidFill>
            <a:effectLst/>
          </p:grpSpPr>
          <p:sp>
            <p:nvSpPr>
              <p:cNvPr id="16"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7"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8"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9"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0"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27"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工作态度</a:t>
              </a:r>
            </a:p>
          </p:txBody>
        </p:sp>
        <p:sp>
          <p:nvSpPr>
            <p:cNvPr id="28" name="文本框 27"/>
            <p:cNvSpPr txBox="1"/>
            <p:nvPr/>
          </p:nvSpPr>
          <p:spPr>
            <a:xfrm>
              <a:off x="8850429" y="4533833"/>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sp>
        <p:nvSpPr>
          <p:cNvPr id="3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4" name="TextBox 76"/>
          <p:cNvSpPr txBox="1"/>
          <p:nvPr/>
        </p:nvSpPr>
        <p:spPr>
          <a:xfrm>
            <a:off x="1689046" y="521598"/>
            <a:ext cx="2698175"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认识上不足原因</a:t>
            </a:r>
          </a:p>
        </p:txBody>
      </p:sp>
      <p:sp>
        <p:nvSpPr>
          <p:cNvPr id="35" name="椭圆 3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6" name="椭圆 3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0-#ppt_w/2"/>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0-#ppt_w/2"/>
                                          </p:val>
                                        </p:tav>
                                        <p:tav tm="100000">
                                          <p:val>
                                            <p:strVal val="#ppt_x"/>
                                          </p:val>
                                        </p:tav>
                                      </p:tavLst>
                                    </p:anim>
                                    <p:anim calcmode="lin" valueType="num">
                                      <p:cBhvr additive="base">
                                        <p:cTn id="16" dur="500" fill="hold"/>
                                        <p:tgtEl>
                                          <p:spTgt spid="3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4"/>
                                        </p:tgtEl>
                                        <p:attrNameLst>
                                          <p:attrName>style.visibility</p:attrName>
                                        </p:attrNameLst>
                                      </p:cBhvr>
                                      <p:to>
                                        <p:strVal val="visible"/>
                                      </p:to>
                                    </p:set>
                                    <p:animEffect transition="in" filter="wipe(left)">
                                      <p:cBhvr>
                                        <p:cTn id="27" dur="500"/>
                                        <p:tgtEl>
                                          <p:spTgt spid="3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3"/>
                                        </p:tgtEl>
                                        <p:attrNameLst>
                                          <p:attrName>style.visibility</p:attrName>
                                        </p:attrNameLst>
                                      </p:cBhvr>
                                      <p:to>
                                        <p:strVal val="visible"/>
                                      </p:to>
                                    </p:set>
                                    <p:animEffect transition="in" filter="wipe(left)">
                                      <p:cBhvr>
                                        <p:cTn id="30" dur="500"/>
                                        <p:tgtEl>
                                          <p:spTgt spid="3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0-#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500" fill="hold"/>
                                        <p:tgtEl>
                                          <p:spTgt spid="29"/>
                                        </p:tgtEl>
                                        <p:attrNameLst>
                                          <p:attrName>ppt_x</p:attrName>
                                        </p:attrNameLst>
                                      </p:cBhvr>
                                      <p:tavLst>
                                        <p:tav tm="0">
                                          <p:val>
                                            <p:strVal val="#ppt_x"/>
                                          </p:val>
                                        </p:tav>
                                        <p:tav tm="100000">
                                          <p:val>
                                            <p:strVal val="#ppt_x"/>
                                          </p:val>
                                        </p:tav>
                                      </p:tavLst>
                                    </p:anim>
                                    <p:anim calcmode="lin" valueType="num">
                                      <p:cBhvr additive="base">
                                        <p:cTn id="4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animBg="1"/>
      <p:bldP spid="36" grpId="0" animBg="1"/>
      <p:bldP spid="37" grpId="0" animBg="1"/>
      <p:bldP spid="38" grpId="0" animBg="1"/>
      <p:bldP spid="4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p:nvPr/>
        </p:nvSpPr>
        <p:spPr bwMode="auto">
          <a:xfrm>
            <a:off x="1333286" y="4281497"/>
            <a:ext cx="2052661" cy="1739184"/>
          </a:xfrm>
          <a:prstGeom prst="rect">
            <a:avLst/>
          </a:prstGeom>
          <a:solidFill>
            <a:schemeClr val="bg1"/>
          </a:soli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sp>
        <p:nvSpPr>
          <p:cNvPr id="9" name="Rectangle 2"/>
          <p:cNvSpPr/>
          <p:nvPr/>
        </p:nvSpPr>
        <p:spPr bwMode="auto">
          <a:xfrm>
            <a:off x="3680482" y="4281497"/>
            <a:ext cx="2052661" cy="1739184"/>
          </a:xfrm>
          <a:prstGeom prst="rect">
            <a:avLst/>
          </a:prstGeom>
          <a:gradFill>
            <a:gsLst>
              <a:gs pos="0">
                <a:srgbClr val="6483B3"/>
              </a:gs>
              <a:gs pos="100000">
                <a:srgbClr val="334E6E"/>
              </a:gs>
            </a:gsLst>
            <a:lin ang="2700000" scaled="0"/>
          </a:gra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sp>
        <p:nvSpPr>
          <p:cNvPr id="10" name="Freeform 42"/>
          <p:cNvSpPr>
            <a:spLocks noEditPoints="1"/>
          </p:cNvSpPr>
          <p:nvPr/>
        </p:nvSpPr>
        <p:spPr bwMode="auto">
          <a:xfrm>
            <a:off x="1975958" y="4738408"/>
            <a:ext cx="845030" cy="828288"/>
          </a:xfrm>
          <a:custGeom>
            <a:avLst/>
            <a:gdLst>
              <a:gd name="T0" fmla="*/ 25 w 596"/>
              <a:gd name="T1" fmla="*/ 345 h 583"/>
              <a:gd name="T2" fmla="*/ 25 w 596"/>
              <a:gd name="T3" fmla="*/ 62 h 583"/>
              <a:gd name="T4" fmla="*/ 61 w 596"/>
              <a:gd name="T5" fmla="*/ 26 h 583"/>
              <a:gd name="T6" fmla="*/ 534 w 596"/>
              <a:gd name="T7" fmla="*/ 26 h 583"/>
              <a:gd name="T8" fmla="*/ 570 w 596"/>
              <a:gd name="T9" fmla="*/ 62 h 583"/>
              <a:gd name="T10" fmla="*/ 570 w 596"/>
              <a:gd name="T11" fmla="*/ 345 h 583"/>
              <a:gd name="T12" fmla="*/ 534 w 596"/>
              <a:gd name="T13" fmla="*/ 381 h 583"/>
              <a:gd name="T14" fmla="*/ 61 w 596"/>
              <a:gd name="T15" fmla="*/ 381 h 583"/>
              <a:gd name="T16" fmla="*/ 25 w 596"/>
              <a:gd name="T17" fmla="*/ 345 h 583"/>
              <a:gd name="T18" fmla="*/ 534 w 596"/>
              <a:gd name="T19" fmla="*/ 406 h 583"/>
              <a:gd name="T20" fmla="*/ 596 w 596"/>
              <a:gd name="T21" fmla="*/ 345 h 583"/>
              <a:gd name="T22" fmla="*/ 596 w 596"/>
              <a:gd name="T23" fmla="*/ 62 h 583"/>
              <a:gd name="T24" fmla="*/ 534 w 596"/>
              <a:gd name="T25" fmla="*/ 0 h 583"/>
              <a:gd name="T26" fmla="*/ 61 w 596"/>
              <a:gd name="T27" fmla="*/ 0 h 583"/>
              <a:gd name="T28" fmla="*/ 0 w 596"/>
              <a:gd name="T29" fmla="*/ 62 h 583"/>
              <a:gd name="T30" fmla="*/ 0 w 596"/>
              <a:gd name="T31" fmla="*/ 345 h 583"/>
              <a:gd name="T32" fmla="*/ 61 w 596"/>
              <a:gd name="T33" fmla="*/ 406 h 583"/>
              <a:gd name="T34" fmla="*/ 245 w 596"/>
              <a:gd name="T35" fmla="*/ 406 h 583"/>
              <a:gd name="T36" fmla="*/ 245 w 596"/>
              <a:gd name="T37" fmla="*/ 462 h 583"/>
              <a:gd name="T38" fmla="*/ 61 w 596"/>
              <a:gd name="T39" fmla="*/ 462 h 583"/>
              <a:gd name="T40" fmla="*/ 0 w 596"/>
              <a:gd name="T41" fmla="*/ 524 h 583"/>
              <a:gd name="T42" fmla="*/ 0 w 596"/>
              <a:gd name="T43" fmla="*/ 570 h 583"/>
              <a:gd name="T44" fmla="*/ 12 w 596"/>
              <a:gd name="T45" fmla="*/ 583 h 583"/>
              <a:gd name="T46" fmla="*/ 583 w 596"/>
              <a:gd name="T47" fmla="*/ 583 h 583"/>
              <a:gd name="T48" fmla="*/ 596 w 596"/>
              <a:gd name="T49" fmla="*/ 570 h 583"/>
              <a:gd name="T50" fmla="*/ 596 w 596"/>
              <a:gd name="T51" fmla="*/ 524 h 583"/>
              <a:gd name="T52" fmla="*/ 534 w 596"/>
              <a:gd name="T53" fmla="*/ 462 h 583"/>
              <a:gd name="T54" fmla="*/ 351 w 596"/>
              <a:gd name="T55" fmla="*/ 462 h 583"/>
              <a:gd name="T56" fmla="*/ 351 w 596"/>
              <a:gd name="T57" fmla="*/ 406 h 583"/>
              <a:gd name="T58" fmla="*/ 534 w 596"/>
              <a:gd name="T59" fmla="*/ 406 h 583"/>
              <a:gd name="T60" fmla="*/ 544 w 596"/>
              <a:gd name="T61" fmla="*/ 345 h 583"/>
              <a:gd name="T62" fmla="*/ 544 w 596"/>
              <a:gd name="T63" fmla="*/ 62 h 583"/>
              <a:gd name="T64" fmla="*/ 534 w 596"/>
              <a:gd name="T65" fmla="*/ 52 h 583"/>
              <a:gd name="T66" fmla="*/ 61 w 596"/>
              <a:gd name="T67" fmla="*/ 52 h 583"/>
              <a:gd name="T68" fmla="*/ 51 w 596"/>
              <a:gd name="T69" fmla="*/ 62 h 583"/>
              <a:gd name="T70" fmla="*/ 51 w 596"/>
              <a:gd name="T71" fmla="*/ 345 h 583"/>
              <a:gd name="T72" fmla="*/ 61 w 596"/>
              <a:gd name="T73" fmla="*/ 355 h 583"/>
              <a:gd name="T74" fmla="*/ 534 w 596"/>
              <a:gd name="T75" fmla="*/ 355 h 583"/>
              <a:gd name="T76" fmla="*/ 544 w 596"/>
              <a:gd name="T77" fmla="*/ 345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96" h="583">
                <a:moveTo>
                  <a:pt x="25" y="345"/>
                </a:moveTo>
                <a:lnTo>
                  <a:pt x="25" y="62"/>
                </a:lnTo>
                <a:cubicBezTo>
                  <a:pt x="25" y="42"/>
                  <a:pt x="41" y="26"/>
                  <a:pt x="61" y="26"/>
                </a:cubicBezTo>
                <a:lnTo>
                  <a:pt x="534" y="26"/>
                </a:lnTo>
                <a:cubicBezTo>
                  <a:pt x="554" y="26"/>
                  <a:pt x="570" y="42"/>
                  <a:pt x="570" y="62"/>
                </a:cubicBezTo>
                <a:lnTo>
                  <a:pt x="570" y="345"/>
                </a:lnTo>
                <a:cubicBezTo>
                  <a:pt x="570" y="365"/>
                  <a:pt x="554" y="381"/>
                  <a:pt x="534" y="381"/>
                </a:cubicBezTo>
                <a:lnTo>
                  <a:pt x="61" y="381"/>
                </a:lnTo>
                <a:cubicBezTo>
                  <a:pt x="41" y="381"/>
                  <a:pt x="25" y="365"/>
                  <a:pt x="25" y="345"/>
                </a:cubicBezTo>
                <a:close/>
                <a:moveTo>
                  <a:pt x="534" y="406"/>
                </a:moveTo>
                <a:cubicBezTo>
                  <a:pt x="568" y="406"/>
                  <a:pt x="596" y="379"/>
                  <a:pt x="596" y="345"/>
                </a:cubicBezTo>
                <a:lnTo>
                  <a:pt x="596" y="62"/>
                </a:lnTo>
                <a:cubicBezTo>
                  <a:pt x="596" y="28"/>
                  <a:pt x="568" y="0"/>
                  <a:pt x="534" y="0"/>
                </a:cubicBezTo>
                <a:lnTo>
                  <a:pt x="61" y="0"/>
                </a:lnTo>
                <a:cubicBezTo>
                  <a:pt x="27" y="0"/>
                  <a:pt x="0" y="28"/>
                  <a:pt x="0" y="62"/>
                </a:cubicBezTo>
                <a:lnTo>
                  <a:pt x="0" y="345"/>
                </a:lnTo>
                <a:cubicBezTo>
                  <a:pt x="0" y="379"/>
                  <a:pt x="27" y="406"/>
                  <a:pt x="61" y="406"/>
                </a:cubicBezTo>
                <a:lnTo>
                  <a:pt x="245" y="406"/>
                </a:lnTo>
                <a:lnTo>
                  <a:pt x="245" y="462"/>
                </a:lnTo>
                <a:lnTo>
                  <a:pt x="61" y="462"/>
                </a:lnTo>
                <a:cubicBezTo>
                  <a:pt x="27" y="462"/>
                  <a:pt x="0" y="490"/>
                  <a:pt x="0" y="524"/>
                </a:cubicBezTo>
                <a:lnTo>
                  <a:pt x="0" y="570"/>
                </a:lnTo>
                <a:cubicBezTo>
                  <a:pt x="0" y="577"/>
                  <a:pt x="5" y="583"/>
                  <a:pt x="12" y="583"/>
                </a:cubicBezTo>
                <a:lnTo>
                  <a:pt x="583" y="583"/>
                </a:lnTo>
                <a:cubicBezTo>
                  <a:pt x="590" y="583"/>
                  <a:pt x="596" y="577"/>
                  <a:pt x="596" y="570"/>
                </a:cubicBezTo>
                <a:lnTo>
                  <a:pt x="596" y="524"/>
                </a:lnTo>
                <a:cubicBezTo>
                  <a:pt x="596" y="490"/>
                  <a:pt x="568" y="462"/>
                  <a:pt x="534" y="462"/>
                </a:cubicBezTo>
                <a:lnTo>
                  <a:pt x="351" y="462"/>
                </a:lnTo>
                <a:lnTo>
                  <a:pt x="351" y="406"/>
                </a:lnTo>
                <a:lnTo>
                  <a:pt x="534" y="406"/>
                </a:lnTo>
                <a:close/>
                <a:moveTo>
                  <a:pt x="544" y="345"/>
                </a:moveTo>
                <a:lnTo>
                  <a:pt x="544" y="62"/>
                </a:lnTo>
                <a:cubicBezTo>
                  <a:pt x="544" y="56"/>
                  <a:pt x="540" y="52"/>
                  <a:pt x="534" y="52"/>
                </a:cubicBezTo>
                <a:lnTo>
                  <a:pt x="61" y="52"/>
                </a:lnTo>
                <a:cubicBezTo>
                  <a:pt x="56" y="52"/>
                  <a:pt x="51" y="56"/>
                  <a:pt x="51" y="62"/>
                </a:cubicBezTo>
                <a:lnTo>
                  <a:pt x="51" y="345"/>
                </a:lnTo>
                <a:cubicBezTo>
                  <a:pt x="51" y="350"/>
                  <a:pt x="56" y="355"/>
                  <a:pt x="61" y="355"/>
                </a:cubicBezTo>
                <a:lnTo>
                  <a:pt x="534" y="355"/>
                </a:lnTo>
                <a:cubicBezTo>
                  <a:pt x="540" y="355"/>
                  <a:pt x="544" y="350"/>
                  <a:pt x="544" y="345"/>
                </a:cubicBezTo>
                <a:close/>
              </a:path>
            </a:pathLst>
          </a:custGeom>
          <a:solidFill>
            <a:srgbClr val="456288"/>
          </a:solidFill>
          <a:ln>
            <a:noFill/>
          </a:ln>
        </p:spPr>
        <p:txBody>
          <a:bodyPr vert="horz" wrap="square" lIns="68571" tIns="34285" rIns="68571" bIns="34285" numCol="1" anchor="t" anchorCtr="0" compatLnSpc="1"/>
          <a:lstStyle/>
          <a:p>
            <a:endParaRPr lang="zh-CN" altLang="en-US" sz="1400">
              <a:solidFill>
                <a:schemeClr val="tx1">
                  <a:lumMod val="75000"/>
                  <a:lumOff val="25000"/>
                </a:schemeClr>
              </a:solidFill>
            </a:endParaRPr>
          </a:p>
        </p:txBody>
      </p:sp>
      <p:sp>
        <p:nvSpPr>
          <p:cNvPr id="15" name="文本框 14"/>
          <p:cNvSpPr txBox="1"/>
          <p:nvPr/>
        </p:nvSpPr>
        <p:spPr>
          <a:xfrm>
            <a:off x="6599706" y="3108427"/>
            <a:ext cx="4503989" cy="2469587"/>
          </a:xfrm>
          <a:prstGeom prst="rect">
            <a:avLst/>
          </a:prstGeom>
          <a:noFill/>
        </p:spPr>
        <p:txBody>
          <a:bodyPr wrap="square" rtlCol="0">
            <a:spAutoFit/>
          </a:bodyPr>
          <a:lstStyle/>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p>
        </p:txBody>
      </p:sp>
      <p:sp>
        <p:nvSpPr>
          <p:cNvPr id="16" name="TextBox 76"/>
          <p:cNvSpPr txBox="1"/>
          <p:nvPr/>
        </p:nvSpPr>
        <p:spPr>
          <a:xfrm>
            <a:off x="6860963" y="2585207"/>
            <a:ext cx="29203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员工管理培训欠缺</a:t>
            </a:r>
          </a:p>
        </p:txBody>
      </p:sp>
      <p:sp>
        <p:nvSpPr>
          <p:cNvPr id="17" name="Rectangle 2"/>
          <p:cNvSpPr/>
          <p:nvPr/>
        </p:nvSpPr>
        <p:spPr bwMode="auto">
          <a:xfrm>
            <a:off x="1333286" y="2273588"/>
            <a:ext cx="2052661" cy="1739184"/>
          </a:xfrm>
          <a:prstGeom prst="rect">
            <a:avLst/>
          </a:prstGeom>
          <a:gradFill>
            <a:gsLst>
              <a:gs pos="0">
                <a:srgbClr val="6483B3"/>
              </a:gs>
              <a:gs pos="100000">
                <a:srgbClr val="334E6E"/>
              </a:gs>
            </a:gsLst>
            <a:lin ang="2700000" scaled="0"/>
          </a:gra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sp>
        <p:nvSpPr>
          <p:cNvPr id="18" name="Rectangle 2"/>
          <p:cNvSpPr/>
          <p:nvPr/>
        </p:nvSpPr>
        <p:spPr bwMode="auto">
          <a:xfrm>
            <a:off x="3680482" y="2273588"/>
            <a:ext cx="2052661" cy="1739184"/>
          </a:xfrm>
          <a:prstGeom prst="rect">
            <a:avLst/>
          </a:prstGeom>
          <a:solidFill>
            <a:schemeClr val="bg1"/>
          </a:soli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grpSp>
        <p:nvGrpSpPr>
          <p:cNvPr id="20" name="组合 19"/>
          <p:cNvGrpSpPr/>
          <p:nvPr/>
        </p:nvGrpSpPr>
        <p:grpSpPr>
          <a:xfrm>
            <a:off x="4187461" y="2684079"/>
            <a:ext cx="1006476" cy="931396"/>
            <a:chOff x="2438399" y="4906963"/>
            <a:chExt cx="465137" cy="430213"/>
          </a:xfrm>
          <a:solidFill>
            <a:srgbClr val="456288"/>
          </a:solidFill>
        </p:grpSpPr>
        <p:sp>
          <p:nvSpPr>
            <p:cNvPr id="21" name="Freeform 43"/>
            <p:cNvSpPr>
              <a:spLocks noEditPoints="1"/>
            </p:cNvSpPr>
            <p:nvPr/>
          </p:nvSpPr>
          <p:spPr bwMode="auto">
            <a:xfrm>
              <a:off x="2438399" y="5080001"/>
              <a:ext cx="230187" cy="231775"/>
            </a:xfrm>
            <a:custGeom>
              <a:avLst/>
              <a:gdLst>
                <a:gd name="T0" fmla="*/ 101 w 351"/>
                <a:gd name="T1" fmla="*/ 239 h 353"/>
                <a:gd name="T2" fmla="*/ 172 w 351"/>
                <a:gd name="T3" fmla="*/ 119 h 353"/>
                <a:gd name="T4" fmla="*/ 234 w 351"/>
                <a:gd name="T5" fmla="*/ 151 h 353"/>
                <a:gd name="T6" fmla="*/ 188 w 351"/>
                <a:gd name="T7" fmla="*/ 0 h 353"/>
                <a:gd name="T8" fmla="*/ 1 w 351"/>
                <a:gd name="T9" fmla="*/ 31 h 353"/>
                <a:gd name="T10" fmla="*/ 56 w 351"/>
                <a:gd name="T11" fmla="*/ 60 h 353"/>
                <a:gd name="T12" fmla="*/ 14 w 351"/>
                <a:gd name="T13" fmla="*/ 123 h 353"/>
                <a:gd name="T14" fmla="*/ 29 w 351"/>
                <a:gd name="T15" fmla="*/ 201 h 353"/>
                <a:gd name="T16" fmla="*/ 120 w 351"/>
                <a:gd name="T17" fmla="*/ 332 h 353"/>
                <a:gd name="T18" fmla="*/ 101 w 351"/>
                <a:gd name="T19" fmla="*/ 239 h 353"/>
                <a:gd name="T20" fmla="*/ 334 w 351"/>
                <a:gd name="T21" fmla="*/ 214 h 353"/>
                <a:gd name="T22" fmla="*/ 334 w 351"/>
                <a:gd name="T23" fmla="*/ 214 h 353"/>
                <a:gd name="T24" fmla="*/ 132 w 351"/>
                <a:gd name="T25" fmla="*/ 221 h 353"/>
                <a:gd name="T26" fmla="*/ 125 w 351"/>
                <a:gd name="T27" fmla="*/ 282 h 353"/>
                <a:gd name="T28" fmla="*/ 144 w 351"/>
                <a:gd name="T29" fmla="*/ 340 h 353"/>
                <a:gd name="T30" fmla="*/ 185 w 351"/>
                <a:gd name="T31" fmla="*/ 353 h 353"/>
                <a:gd name="T32" fmla="*/ 351 w 351"/>
                <a:gd name="T33" fmla="*/ 345 h 353"/>
                <a:gd name="T34" fmla="*/ 334 w 351"/>
                <a:gd name="T35" fmla="*/ 214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1" h="353">
                  <a:moveTo>
                    <a:pt x="101" y="239"/>
                  </a:moveTo>
                  <a:cubicBezTo>
                    <a:pt x="102" y="212"/>
                    <a:pt x="149" y="149"/>
                    <a:pt x="172" y="119"/>
                  </a:cubicBezTo>
                  <a:lnTo>
                    <a:pt x="234" y="151"/>
                  </a:lnTo>
                  <a:lnTo>
                    <a:pt x="188" y="0"/>
                  </a:lnTo>
                  <a:lnTo>
                    <a:pt x="1" y="31"/>
                  </a:lnTo>
                  <a:lnTo>
                    <a:pt x="56" y="60"/>
                  </a:lnTo>
                  <a:cubicBezTo>
                    <a:pt x="43" y="77"/>
                    <a:pt x="24" y="104"/>
                    <a:pt x="14" y="123"/>
                  </a:cubicBezTo>
                  <a:cubicBezTo>
                    <a:pt x="0" y="154"/>
                    <a:pt x="14" y="172"/>
                    <a:pt x="29" y="201"/>
                  </a:cubicBezTo>
                  <a:cubicBezTo>
                    <a:pt x="44" y="230"/>
                    <a:pt x="120" y="332"/>
                    <a:pt x="120" y="332"/>
                  </a:cubicBezTo>
                  <a:cubicBezTo>
                    <a:pt x="120" y="332"/>
                    <a:pt x="100" y="276"/>
                    <a:pt x="101" y="239"/>
                  </a:cubicBezTo>
                  <a:close/>
                  <a:moveTo>
                    <a:pt x="334" y="214"/>
                  </a:moveTo>
                  <a:lnTo>
                    <a:pt x="334" y="214"/>
                  </a:lnTo>
                  <a:lnTo>
                    <a:pt x="132" y="221"/>
                  </a:lnTo>
                  <a:cubicBezTo>
                    <a:pt x="132" y="221"/>
                    <a:pt x="115" y="229"/>
                    <a:pt x="125" y="282"/>
                  </a:cubicBezTo>
                  <a:cubicBezTo>
                    <a:pt x="133" y="322"/>
                    <a:pt x="144" y="340"/>
                    <a:pt x="144" y="340"/>
                  </a:cubicBezTo>
                  <a:cubicBezTo>
                    <a:pt x="144" y="340"/>
                    <a:pt x="151" y="352"/>
                    <a:pt x="185" y="353"/>
                  </a:cubicBezTo>
                  <a:cubicBezTo>
                    <a:pt x="214" y="353"/>
                    <a:pt x="351" y="345"/>
                    <a:pt x="351" y="345"/>
                  </a:cubicBezTo>
                  <a:lnTo>
                    <a:pt x="334" y="2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chemeClr val="tx1">
                    <a:lumMod val="75000"/>
                    <a:lumOff val="25000"/>
                  </a:schemeClr>
                </a:solidFill>
              </a:endParaRPr>
            </a:p>
          </p:txBody>
        </p:sp>
        <p:sp>
          <p:nvSpPr>
            <p:cNvPr id="22" name="Freeform 44"/>
            <p:cNvSpPr>
              <a:spLocks noEditPoints="1"/>
            </p:cNvSpPr>
            <p:nvPr/>
          </p:nvSpPr>
          <p:spPr bwMode="auto">
            <a:xfrm>
              <a:off x="2522537" y="4906963"/>
              <a:ext cx="295275" cy="161925"/>
            </a:xfrm>
            <a:custGeom>
              <a:avLst/>
              <a:gdLst>
                <a:gd name="T0" fmla="*/ 222 w 450"/>
                <a:gd name="T1" fmla="*/ 42 h 247"/>
                <a:gd name="T2" fmla="*/ 285 w 450"/>
                <a:gd name="T3" fmla="*/ 170 h 247"/>
                <a:gd name="T4" fmla="*/ 226 w 450"/>
                <a:gd name="T5" fmla="*/ 202 h 247"/>
                <a:gd name="T6" fmla="*/ 401 w 450"/>
                <a:gd name="T7" fmla="*/ 226 h 247"/>
                <a:gd name="T8" fmla="*/ 450 w 450"/>
                <a:gd name="T9" fmla="*/ 81 h 247"/>
                <a:gd name="T10" fmla="*/ 397 w 450"/>
                <a:gd name="T11" fmla="*/ 110 h 247"/>
                <a:gd name="T12" fmla="*/ 366 w 450"/>
                <a:gd name="T13" fmla="*/ 38 h 247"/>
                <a:gd name="T14" fmla="*/ 293 w 450"/>
                <a:gd name="T15" fmla="*/ 5 h 247"/>
                <a:gd name="T16" fmla="*/ 134 w 450"/>
                <a:gd name="T17" fmla="*/ 3 h 247"/>
                <a:gd name="T18" fmla="*/ 222 w 450"/>
                <a:gd name="T19" fmla="*/ 42 h 247"/>
                <a:gd name="T20" fmla="*/ 119 w 450"/>
                <a:gd name="T21" fmla="*/ 247 h 247"/>
                <a:gd name="T22" fmla="*/ 119 w 450"/>
                <a:gd name="T23" fmla="*/ 247 h 247"/>
                <a:gd name="T24" fmla="*/ 221 w 450"/>
                <a:gd name="T25" fmla="*/ 78 h 247"/>
                <a:gd name="T26" fmla="*/ 173 w 450"/>
                <a:gd name="T27" fmla="*/ 37 h 247"/>
                <a:gd name="T28" fmla="*/ 115 w 450"/>
                <a:gd name="T29" fmla="*/ 18 h 247"/>
                <a:gd name="T30" fmla="*/ 82 w 450"/>
                <a:gd name="T31" fmla="*/ 44 h 247"/>
                <a:gd name="T32" fmla="*/ 0 w 450"/>
                <a:gd name="T33" fmla="*/ 185 h 247"/>
                <a:gd name="T34" fmla="*/ 119 w 450"/>
                <a:gd name="T35" fmla="*/ 24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50" h="247">
                  <a:moveTo>
                    <a:pt x="222" y="42"/>
                  </a:moveTo>
                  <a:cubicBezTo>
                    <a:pt x="245" y="58"/>
                    <a:pt x="273" y="134"/>
                    <a:pt x="285" y="170"/>
                  </a:cubicBezTo>
                  <a:lnTo>
                    <a:pt x="226" y="202"/>
                  </a:lnTo>
                  <a:lnTo>
                    <a:pt x="401" y="226"/>
                  </a:lnTo>
                  <a:lnTo>
                    <a:pt x="450" y="81"/>
                  </a:lnTo>
                  <a:lnTo>
                    <a:pt x="397" y="110"/>
                  </a:lnTo>
                  <a:cubicBezTo>
                    <a:pt x="389" y="89"/>
                    <a:pt x="377" y="57"/>
                    <a:pt x="366" y="38"/>
                  </a:cubicBezTo>
                  <a:cubicBezTo>
                    <a:pt x="347" y="8"/>
                    <a:pt x="325" y="10"/>
                    <a:pt x="293" y="5"/>
                  </a:cubicBezTo>
                  <a:cubicBezTo>
                    <a:pt x="260" y="0"/>
                    <a:pt x="134" y="3"/>
                    <a:pt x="134" y="3"/>
                  </a:cubicBezTo>
                  <a:cubicBezTo>
                    <a:pt x="134" y="3"/>
                    <a:pt x="192" y="19"/>
                    <a:pt x="222" y="42"/>
                  </a:cubicBezTo>
                  <a:close/>
                  <a:moveTo>
                    <a:pt x="119" y="247"/>
                  </a:moveTo>
                  <a:lnTo>
                    <a:pt x="119" y="247"/>
                  </a:lnTo>
                  <a:lnTo>
                    <a:pt x="221" y="78"/>
                  </a:lnTo>
                  <a:cubicBezTo>
                    <a:pt x="221" y="78"/>
                    <a:pt x="223" y="60"/>
                    <a:pt x="173" y="37"/>
                  </a:cubicBezTo>
                  <a:cubicBezTo>
                    <a:pt x="136" y="19"/>
                    <a:pt x="115" y="18"/>
                    <a:pt x="115" y="18"/>
                  </a:cubicBezTo>
                  <a:cubicBezTo>
                    <a:pt x="115" y="18"/>
                    <a:pt x="100" y="17"/>
                    <a:pt x="82" y="44"/>
                  </a:cubicBezTo>
                  <a:cubicBezTo>
                    <a:pt x="66" y="68"/>
                    <a:pt x="0" y="185"/>
                    <a:pt x="0" y="185"/>
                  </a:cubicBezTo>
                  <a:lnTo>
                    <a:pt x="11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chemeClr val="tx1">
                    <a:lumMod val="75000"/>
                    <a:lumOff val="25000"/>
                  </a:schemeClr>
                </a:solidFill>
              </a:endParaRPr>
            </a:p>
          </p:txBody>
        </p:sp>
        <p:sp>
          <p:nvSpPr>
            <p:cNvPr id="23" name="Freeform 45"/>
            <p:cNvSpPr>
              <a:spLocks noEditPoints="1"/>
            </p:cNvSpPr>
            <p:nvPr/>
          </p:nvSpPr>
          <p:spPr bwMode="auto">
            <a:xfrm>
              <a:off x="2692399" y="5038726"/>
              <a:ext cx="211137" cy="298450"/>
            </a:xfrm>
            <a:custGeom>
              <a:avLst/>
              <a:gdLst>
                <a:gd name="T0" fmla="*/ 256 w 324"/>
                <a:gd name="T1" fmla="*/ 262 h 453"/>
                <a:gd name="T2" fmla="*/ 114 w 324"/>
                <a:gd name="T3" fmla="*/ 265 h 453"/>
                <a:gd name="T4" fmla="*/ 105 w 324"/>
                <a:gd name="T5" fmla="*/ 198 h 453"/>
                <a:gd name="T6" fmla="*/ 0 w 324"/>
                <a:gd name="T7" fmla="*/ 331 h 453"/>
                <a:gd name="T8" fmla="*/ 137 w 324"/>
                <a:gd name="T9" fmla="*/ 453 h 453"/>
                <a:gd name="T10" fmla="*/ 130 w 324"/>
                <a:gd name="T11" fmla="*/ 392 h 453"/>
                <a:gd name="T12" fmla="*/ 207 w 324"/>
                <a:gd name="T13" fmla="*/ 394 h 453"/>
                <a:gd name="T14" fmla="*/ 265 w 324"/>
                <a:gd name="T15" fmla="*/ 341 h 453"/>
                <a:gd name="T16" fmla="*/ 324 w 324"/>
                <a:gd name="T17" fmla="*/ 198 h 453"/>
                <a:gd name="T18" fmla="*/ 256 w 324"/>
                <a:gd name="T19" fmla="*/ 262 h 453"/>
                <a:gd name="T20" fmla="*/ 102 w 324"/>
                <a:gd name="T21" fmla="*/ 82 h 453"/>
                <a:gd name="T22" fmla="*/ 102 w 324"/>
                <a:gd name="T23" fmla="*/ 82 h 453"/>
                <a:gd name="T24" fmla="*/ 223 w 324"/>
                <a:gd name="T25" fmla="*/ 246 h 453"/>
                <a:gd name="T26" fmla="*/ 279 w 324"/>
                <a:gd name="T27" fmla="*/ 219 h 453"/>
                <a:gd name="T28" fmla="*/ 317 w 324"/>
                <a:gd name="T29" fmla="*/ 174 h 453"/>
                <a:gd name="T30" fmla="*/ 305 w 324"/>
                <a:gd name="T31" fmla="*/ 134 h 453"/>
                <a:gd name="T32" fmla="*/ 203 w 324"/>
                <a:gd name="T33" fmla="*/ 0 h 453"/>
                <a:gd name="T34" fmla="*/ 102 w 324"/>
                <a:gd name="T35" fmla="*/ 8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4" h="453">
                  <a:moveTo>
                    <a:pt x="256" y="262"/>
                  </a:moveTo>
                  <a:cubicBezTo>
                    <a:pt x="232" y="276"/>
                    <a:pt x="152" y="269"/>
                    <a:pt x="114" y="265"/>
                  </a:cubicBezTo>
                  <a:lnTo>
                    <a:pt x="105" y="198"/>
                  </a:lnTo>
                  <a:lnTo>
                    <a:pt x="0" y="331"/>
                  </a:lnTo>
                  <a:lnTo>
                    <a:pt x="137" y="453"/>
                  </a:lnTo>
                  <a:lnTo>
                    <a:pt x="130" y="392"/>
                  </a:lnTo>
                  <a:cubicBezTo>
                    <a:pt x="152" y="394"/>
                    <a:pt x="186" y="396"/>
                    <a:pt x="207" y="394"/>
                  </a:cubicBezTo>
                  <a:cubicBezTo>
                    <a:pt x="242" y="390"/>
                    <a:pt x="249" y="369"/>
                    <a:pt x="265" y="341"/>
                  </a:cubicBezTo>
                  <a:cubicBezTo>
                    <a:pt x="281" y="314"/>
                    <a:pt x="324" y="198"/>
                    <a:pt x="324" y="198"/>
                  </a:cubicBezTo>
                  <a:cubicBezTo>
                    <a:pt x="324" y="198"/>
                    <a:pt x="288" y="243"/>
                    <a:pt x="256" y="262"/>
                  </a:cubicBezTo>
                  <a:close/>
                  <a:moveTo>
                    <a:pt x="102" y="82"/>
                  </a:moveTo>
                  <a:lnTo>
                    <a:pt x="102" y="82"/>
                  </a:lnTo>
                  <a:lnTo>
                    <a:pt x="223" y="246"/>
                  </a:lnTo>
                  <a:cubicBezTo>
                    <a:pt x="223" y="246"/>
                    <a:pt x="239" y="255"/>
                    <a:pt x="279" y="219"/>
                  </a:cubicBezTo>
                  <a:cubicBezTo>
                    <a:pt x="308" y="192"/>
                    <a:pt x="317" y="174"/>
                    <a:pt x="317" y="174"/>
                  </a:cubicBezTo>
                  <a:cubicBezTo>
                    <a:pt x="317" y="174"/>
                    <a:pt x="323" y="161"/>
                    <a:pt x="305" y="134"/>
                  </a:cubicBezTo>
                  <a:cubicBezTo>
                    <a:pt x="288" y="108"/>
                    <a:pt x="203" y="0"/>
                    <a:pt x="203" y="0"/>
                  </a:cubicBezTo>
                  <a:lnTo>
                    <a:pt x="102"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chemeClr val="tx1">
                    <a:lumMod val="75000"/>
                    <a:lumOff val="25000"/>
                  </a:schemeClr>
                </a:solidFill>
              </a:endParaRPr>
            </a:p>
          </p:txBody>
        </p:sp>
      </p:grpSp>
      <p:grpSp>
        <p:nvGrpSpPr>
          <p:cNvPr id="24" name="组合 23"/>
          <p:cNvGrpSpPr/>
          <p:nvPr/>
        </p:nvGrpSpPr>
        <p:grpSpPr>
          <a:xfrm>
            <a:off x="4308417" y="4818742"/>
            <a:ext cx="759272" cy="759272"/>
            <a:chOff x="6264276" y="5265739"/>
            <a:chExt cx="333375" cy="333375"/>
          </a:xfrm>
          <a:solidFill>
            <a:schemeClr val="bg1"/>
          </a:solidFill>
        </p:grpSpPr>
        <p:sp>
          <p:nvSpPr>
            <p:cNvPr id="25" name="Freeform 816"/>
            <p:cNvSpPr/>
            <p:nvPr/>
          </p:nvSpPr>
          <p:spPr bwMode="auto">
            <a:xfrm>
              <a:off x="6315076" y="5478464"/>
              <a:ext cx="106363" cy="120650"/>
            </a:xfrm>
            <a:custGeom>
              <a:avLst/>
              <a:gdLst>
                <a:gd name="T0" fmla="*/ 0 w 92"/>
                <a:gd name="T1" fmla="*/ 0 h 104"/>
                <a:gd name="T2" fmla="*/ 18 w 92"/>
                <a:gd name="T3" fmla="*/ 24 h 104"/>
                <a:gd name="T4" fmla="*/ 18 w 92"/>
                <a:gd name="T5" fmla="*/ 89 h 104"/>
                <a:gd name="T6" fmla="*/ 33 w 92"/>
                <a:gd name="T7" fmla="*/ 104 h 104"/>
                <a:gd name="T8" fmla="*/ 76 w 92"/>
                <a:gd name="T9" fmla="*/ 104 h 104"/>
                <a:gd name="T10" fmla="*/ 92 w 92"/>
                <a:gd name="T11" fmla="*/ 89 h 104"/>
                <a:gd name="T12" fmla="*/ 74 w 92"/>
                <a:gd name="T13" fmla="*/ 24 h 104"/>
                <a:gd name="T14" fmla="*/ 84 w 92"/>
                <a:gd name="T15" fmla="*/ 9 h 104"/>
                <a:gd name="T16" fmla="*/ 22 w 92"/>
                <a:gd name="T17" fmla="*/ 2 h 104"/>
                <a:gd name="T18" fmla="*/ 0 w 92"/>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04">
                  <a:moveTo>
                    <a:pt x="0" y="0"/>
                  </a:moveTo>
                  <a:cubicBezTo>
                    <a:pt x="18" y="24"/>
                    <a:pt x="18" y="24"/>
                    <a:pt x="18" y="24"/>
                  </a:cubicBezTo>
                  <a:cubicBezTo>
                    <a:pt x="18" y="89"/>
                    <a:pt x="18" y="89"/>
                    <a:pt x="18" y="89"/>
                  </a:cubicBezTo>
                  <a:cubicBezTo>
                    <a:pt x="18" y="97"/>
                    <a:pt x="25" y="104"/>
                    <a:pt x="33" y="104"/>
                  </a:cubicBezTo>
                  <a:cubicBezTo>
                    <a:pt x="76" y="104"/>
                    <a:pt x="76" y="104"/>
                    <a:pt x="76" y="104"/>
                  </a:cubicBezTo>
                  <a:cubicBezTo>
                    <a:pt x="85" y="104"/>
                    <a:pt x="92" y="97"/>
                    <a:pt x="92" y="89"/>
                  </a:cubicBezTo>
                  <a:cubicBezTo>
                    <a:pt x="74" y="24"/>
                    <a:pt x="74" y="24"/>
                    <a:pt x="74" y="24"/>
                  </a:cubicBezTo>
                  <a:cubicBezTo>
                    <a:pt x="84" y="9"/>
                    <a:pt x="84" y="9"/>
                    <a:pt x="84" y="9"/>
                  </a:cubicBezTo>
                  <a:cubicBezTo>
                    <a:pt x="62" y="5"/>
                    <a:pt x="40" y="2"/>
                    <a:pt x="22" y="2"/>
                  </a:cubicBezTo>
                  <a:cubicBezTo>
                    <a:pt x="14" y="2"/>
                    <a:pt x="7"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6" name="Freeform 817"/>
            <p:cNvSpPr/>
            <p:nvPr/>
          </p:nvSpPr>
          <p:spPr bwMode="auto">
            <a:xfrm>
              <a:off x="6369051" y="5265739"/>
              <a:ext cx="228600" cy="254000"/>
            </a:xfrm>
            <a:custGeom>
              <a:avLst/>
              <a:gdLst>
                <a:gd name="T0" fmla="*/ 0 w 198"/>
                <a:gd name="T1" fmla="*/ 160 h 219"/>
                <a:gd name="T2" fmla="*/ 198 w 198"/>
                <a:gd name="T3" fmla="*/ 219 h 219"/>
                <a:gd name="T4" fmla="*/ 198 w 198"/>
                <a:gd name="T5" fmla="*/ 0 h 219"/>
                <a:gd name="T6" fmla="*/ 0 w 198"/>
                <a:gd name="T7" fmla="*/ 59 h 219"/>
                <a:gd name="T8" fmla="*/ 0 w 198"/>
                <a:gd name="T9" fmla="*/ 160 h 219"/>
              </a:gdLst>
              <a:ahLst/>
              <a:cxnLst>
                <a:cxn ang="0">
                  <a:pos x="T0" y="T1"/>
                </a:cxn>
                <a:cxn ang="0">
                  <a:pos x="T2" y="T3"/>
                </a:cxn>
                <a:cxn ang="0">
                  <a:pos x="T4" y="T5"/>
                </a:cxn>
                <a:cxn ang="0">
                  <a:pos x="T6" y="T7"/>
                </a:cxn>
                <a:cxn ang="0">
                  <a:pos x="T8" y="T9"/>
                </a:cxn>
              </a:cxnLst>
              <a:rect l="0" t="0" r="r" b="b"/>
              <a:pathLst>
                <a:path w="198" h="219">
                  <a:moveTo>
                    <a:pt x="0" y="160"/>
                  </a:moveTo>
                  <a:cubicBezTo>
                    <a:pt x="78" y="168"/>
                    <a:pt x="185" y="207"/>
                    <a:pt x="198" y="219"/>
                  </a:cubicBezTo>
                  <a:cubicBezTo>
                    <a:pt x="198" y="0"/>
                    <a:pt x="198" y="0"/>
                    <a:pt x="198" y="0"/>
                  </a:cubicBezTo>
                  <a:cubicBezTo>
                    <a:pt x="182" y="14"/>
                    <a:pt x="77" y="52"/>
                    <a:pt x="0" y="59"/>
                  </a:cubicBezTo>
                  <a:lnTo>
                    <a:pt x="0" y="1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7" name="Freeform 818"/>
            <p:cNvSpPr/>
            <p:nvPr/>
          </p:nvSpPr>
          <p:spPr bwMode="auto">
            <a:xfrm>
              <a:off x="6264276" y="5335589"/>
              <a:ext cx="66675" cy="114300"/>
            </a:xfrm>
            <a:custGeom>
              <a:avLst/>
              <a:gdLst>
                <a:gd name="T0" fmla="*/ 57 w 57"/>
                <a:gd name="T1" fmla="*/ 98 h 98"/>
                <a:gd name="T2" fmla="*/ 57 w 57"/>
                <a:gd name="T3" fmla="*/ 0 h 98"/>
                <a:gd name="T4" fmla="*/ 0 w 57"/>
                <a:gd name="T5" fmla="*/ 49 h 98"/>
                <a:gd name="T6" fmla="*/ 57 w 57"/>
                <a:gd name="T7" fmla="*/ 98 h 98"/>
              </a:gdLst>
              <a:ahLst/>
              <a:cxnLst>
                <a:cxn ang="0">
                  <a:pos x="T0" y="T1"/>
                </a:cxn>
                <a:cxn ang="0">
                  <a:pos x="T2" y="T3"/>
                </a:cxn>
                <a:cxn ang="0">
                  <a:pos x="T4" y="T5"/>
                </a:cxn>
                <a:cxn ang="0">
                  <a:pos x="T6" y="T7"/>
                </a:cxn>
              </a:cxnLst>
              <a:rect l="0" t="0" r="r" b="b"/>
              <a:pathLst>
                <a:path w="57" h="98">
                  <a:moveTo>
                    <a:pt x="57" y="98"/>
                  </a:moveTo>
                  <a:cubicBezTo>
                    <a:pt x="57" y="0"/>
                    <a:pt x="57" y="0"/>
                    <a:pt x="57" y="0"/>
                  </a:cubicBezTo>
                  <a:cubicBezTo>
                    <a:pt x="11" y="3"/>
                    <a:pt x="0" y="31"/>
                    <a:pt x="0" y="49"/>
                  </a:cubicBezTo>
                  <a:cubicBezTo>
                    <a:pt x="0" y="68"/>
                    <a:pt x="10" y="94"/>
                    <a:pt x="57"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28" name="Freeform 541"/>
          <p:cNvSpPr>
            <a:spLocks noEditPoints="1"/>
          </p:cNvSpPr>
          <p:nvPr/>
        </p:nvSpPr>
        <p:spPr bwMode="auto">
          <a:xfrm>
            <a:off x="2073292" y="2674016"/>
            <a:ext cx="667994" cy="887840"/>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9"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0"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管理不足之处</a:t>
            </a:r>
          </a:p>
        </p:txBody>
      </p:sp>
      <p:sp>
        <p:nvSpPr>
          <p:cNvPr id="31" name="椭圆 30"/>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2" name="椭圆 31"/>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0-#ppt_w/2"/>
                                          </p:val>
                                        </p:tav>
                                        <p:tav tm="100000">
                                          <p:val>
                                            <p:strVal val="#ppt_x"/>
                                          </p:val>
                                        </p:tav>
                                      </p:tavLst>
                                    </p:anim>
                                    <p:anim calcmode="lin" valueType="num">
                                      <p:cBhvr additive="base">
                                        <p:cTn id="12" dur="5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0-#ppt_w/2"/>
                                          </p:val>
                                        </p:tav>
                                        <p:tav tm="100000">
                                          <p:val>
                                            <p:strVal val="#ppt_x"/>
                                          </p:val>
                                        </p:tav>
                                      </p:tavLst>
                                    </p:anim>
                                    <p:anim calcmode="lin" valueType="num">
                                      <p:cBhvr additive="base">
                                        <p:cTn id="16" dur="500" fill="hold"/>
                                        <p:tgtEl>
                                          <p:spTgt spid="3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0-#ppt_w/2"/>
                                          </p:val>
                                        </p:tav>
                                        <p:tav tm="100000">
                                          <p:val>
                                            <p:strVal val="#ppt_x"/>
                                          </p:val>
                                        </p:tav>
                                      </p:tavLst>
                                    </p:anim>
                                    <p:anim calcmode="lin" valueType="num">
                                      <p:cBhvr additive="base">
                                        <p:cTn id="20" dur="500" fill="hold"/>
                                        <p:tgtEl>
                                          <p:spTgt spid="3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0-#ppt_w/2"/>
                                          </p:val>
                                        </p:tav>
                                        <p:tav tm="100000">
                                          <p:val>
                                            <p:strVal val="#ppt_x"/>
                                          </p:val>
                                        </p:tav>
                                      </p:tavLst>
                                    </p:anim>
                                    <p:anim calcmode="lin" valueType="num">
                                      <p:cBhvr additive="base">
                                        <p:cTn id="24" dur="500" fill="hold"/>
                                        <p:tgtEl>
                                          <p:spTgt spid="3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50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
                                          </p:val>
                                        </p:tav>
                                        <p:tav tm="100000">
                                          <p:val>
                                            <p:strVal val="#ppt_x"/>
                                          </p:val>
                                        </p:tav>
                                      </p:tavLst>
                                    </p:anim>
                                    <p:anim calcmode="lin" valueType="num">
                                      <p:cBhvr>
                                        <p:cTn id="4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9" grpId="0"/>
      <p:bldP spid="30" grpId="0"/>
      <p:bldP spid="31" grpId="0" animBg="1"/>
      <p:bldP spid="32" grpId="0" animBg="1"/>
      <p:bldP spid="33" grpId="0" animBg="1"/>
      <p:bldP spid="34" grpId="0" animBg="1"/>
      <p:bldP spid="3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05131" y="2408092"/>
            <a:ext cx="5503325" cy="3176518"/>
            <a:chOff x="3464788" y="2045236"/>
            <a:chExt cx="5503325" cy="3176518"/>
          </a:xfrm>
          <a:solidFill>
            <a:srgbClr val="456288"/>
          </a:solidFill>
        </p:grpSpPr>
        <p:sp>
          <p:nvSpPr>
            <p:cNvPr id="8" name="Freeform 53"/>
            <p:cNvSpPr/>
            <p:nvPr/>
          </p:nvSpPr>
          <p:spPr bwMode="auto">
            <a:xfrm>
              <a:off x="3464788" y="3249771"/>
              <a:ext cx="2833665" cy="1743935"/>
            </a:xfrm>
            <a:custGeom>
              <a:avLst/>
              <a:gdLst>
                <a:gd name="T0" fmla="*/ 2468710 w 112"/>
                <a:gd name="T1" fmla="*/ 1519607 h 69"/>
                <a:gd name="T2" fmla="*/ 1917659 w 112"/>
                <a:gd name="T3" fmla="*/ 1211281 h 69"/>
                <a:gd name="T4" fmla="*/ 551051 w 112"/>
                <a:gd name="T5" fmla="*/ 1211281 h 69"/>
                <a:gd name="T6" fmla="*/ 0 w 112"/>
                <a:gd name="T7" fmla="*/ 660699 h 69"/>
                <a:gd name="T8" fmla="*/ 0 w 112"/>
                <a:gd name="T9" fmla="*/ 550582 h 69"/>
                <a:gd name="T10" fmla="*/ 551051 w 112"/>
                <a:gd name="T11" fmla="*/ 0 h 69"/>
                <a:gd name="T12" fmla="*/ 1917659 w 112"/>
                <a:gd name="T13" fmla="*/ 0 h 69"/>
                <a:gd name="T14" fmla="*/ 2468710 w 112"/>
                <a:gd name="T15" fmla="*/ 550582 h 69"/>
                <a:gd name="T16" fmla="*/ 2468710 w 112"/>
                <a:gd name="T17" fmla="*/ 1519607 h 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2" h="69">
                  <a:moveTo>
                    <a:pt x="112" y="69"/>
                  </a:moveTo>
                  <a:cubicBezTo>
                    <a:pt x="107" y="61"/>
                    <a:pt x="98" y="55"/>
                    <a:pt x="87" y="55"/>
                  </a:cubicBezTo>
                  <a:cubicBezTo>
                    <a:pt x="25" y="55"/>
                    <a:pt x="25" y="55"/>
                    <a:pt x="25" y="55"/>
                  </a:cubicBezTo>
                  <a:cubicBezTo>
                    <a:pt x="11" y="55"/>
                    <a:pt x="0" y="43"/>
                    <a:pt x="0" y="30"/>
                  </a:cubicBezTo>
                  <a:cubicBezTo>
                    <a:pt x="0" y="25"/>
                    <a:pt x="0" y="25"/>
                    <a:pt x="0" y="25"/>
                  </a:cubicBezTo>
                  <a:cubicBezTo>
                    <a:pt x="0" y="11"/>
                    <a:pt x="11" y="0"/>
                    <a:pt x="25" y="0"/>
                  </a:cubicBezTo>
                  <a:cubicBezTo>
                    <a:pt x="87" y="0"/>
                    <a:pt x="87" y="0"/>
                    <a:pt x="87" y="0"/>
                  </a:cubicBezTo>
                  <a:cubicBezTo>
                    <a:pt x="101" y="0"/>
                    <a:pt x="112" y="11"/>
                    <a:pt x="112" y="25"/>
                  </a:cubicBezTo>
                  <a:lnTo>
                    <a:pt x="112" y="69"/>
                  </a:lnTo>
                  <a:close/>
                </a:path>
              </a:pathLst>
            </a:custGeom>
            <a:solidFill>
              <a:schemeClr val="bg1"/>
            </a:soli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9" name="Freeform 56"/>
            <p:cNvSpPr/>
            <p:nvPr/>
          </p:nvSpPr>
          <p:spPr bwMode="auto">
            <a:xfrm>
              <a:off x="4128103" y="2045236"/>
              <a:ext cx="2155772" cy="1292005"/>
            </a:xfrm>
            <a:custGeom>
              <a:avLst/>
              <a:gdLst>
                <a:gd name="T0" fmla="*/ 1877464 w 85"/>
                <a:gd name="T1" fmla="*/ 1125443 h 51"/>
                <a:gd name="T2" fmla="*/ 1457796 w 85"/>
                <a:gd name="T3" fmla="*/ 882700 h 51"/>
                <a:gd name="T4" fmla="*/ 419668 w 85"/>
                <a:gd name="T5" fmla="*/ 882700 h 51"/>
                <a:gd name="T6" fmla="*/ 0 w 85"/>
                <a:gd name="T7" fmla="*/ 485485 h 51"/>
                <a:gd name="T8" fmla="*/ 0 w 85"/>
                <a:gd name="T9" fmla="*/ 397215 h 51"/>
                <a:gd name="T10" fmla="*/ 419668 w 85"/>
                <a:gd name="T11" fmla="*/ 0 h 51"/>
                <a:gd name="T12" fmla="*/ 1457796 w 85"/>
                <a:gd name="T13" fmla="*/ 0 h 51"/>
                <a:gd name="T14" fmla="*/ 1877464 w 85"/>
                <a:gd name="T15" fmla="*/ 397215 h 51"/>
                <a:gd name="T16" fmla="*/ 1877464 w 85"/>
                <a:gd name="T17" fmla="*/ 1125443 h 5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 h="51">
                  <a:moveTo>
                    <a:pt x="85" y="51"/>
                  </a:moveTo>
                  <a:cubicBezTo>
                    <a:pt x="81" y="45"/>
                    <a:pt x="74" y="40"/>
                    <a:pt x="66" y="40"/>
                  </a:cubicBezTo>
                  <a:cubicBezTo>
                    <a:pt x="19" y="40"/>
                    <a:pt x="19" y="40"/>
                    <a:pt x="19" y="40"/>
                  </a:cubicBezTo>
                  <a:cubicBezTo>
                    <a:pt x="9" y="40"/>
                    <a:pt x="0" y="32"/>
                    <a:pt x="0" y="22"/>
                  </a:cubicBezTo>
                  <a:cubicBezTo>
                    <a:pt x="0" y="18"/>
                    <a:pt x="0" y="18"/>
                    <a:pt x="0" y="18"/>
                  </a:cubicBezTo>
                  <a:cubicBezTo>
                    <a:pt x="0" y="8"/>
                    <a:pt x="9" y="0"/>
                    <a:pt x="19" y="0"/>
                  </a:cubicBezTo>
                  <a:cubicBezTo>
                    <a:pt x="66" y="0"/>
                    <a:pt x="66" y="0"/>
                    <a:pt x="66" y="0"/>
                  </a:cubicBezTo>
                  <a:cubicBezTo>
                    <a:pt x="76" y="0"/>
                    <a:pt x="85" y="8"/>
                    <a:pt x="85" y="18"/>
                  </a:cubicBezTo>
                  <a:lnTo>
                    <a:pt x="85" y="51"/>
                  </a:lnTo>
                  <a:close/>
                </a:path>
              </a:pathLst>
            </a:cu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10" name="Freeform 58"/>
            <p:cNvSpPr/>
            <p:nvPr/>
          </p:nvSpPr>
          <p:spPr bwMode="auto">
            <a:xfrm>
              <a:off x="6438770" y="3680094"/>
              <a:ext cx="2529343" cy="1541660"/>
            </a:xfrm>
            <a:custGeom>
              <a:avLst/>
              <a:gdLst>
                <a:gd name="T0" fmla="*/ 0 w 100"/>
                <a:gd name="T1" fmla="*/ 1343270 h 61"/>
                <a:gd name="T2" fmla="*/ 484926 w 100"/>
                <a:gd name="T3" fmla="*/ 1056999 h 61"/>
                <a:gd name="T4" fmla="*/ 1719281 w 100"/>
                <a:gd name="T5" fmla="*/ 1056999 h 61"/>
                <a:gd name="T6" fmla="*/ 2204207 w 100"/>
                <a:gd name="T7" fmla="*/ 572541 h 61"/>
                <a:gd name="T8" fmla="*/ 2204207 w 100"/>
                <a:gd name="T9" fmla="*/ 484458 h 61"/>
                <a:gd name="T10" fmla="*/ 1719281 w 100"/>
                <a:gd name="T11" fmla="*/ 0 h 61"/>
                <a:gd name="T12" fmla="*/ 484926 w 100"/>
                <a:gd name="T13" fmla="*/ 0 h 61"/>
                <a:gd name="T14" fmla="*/ 0 w 100"/>
                <a:gd name="T15" fmla="*/ 484458 h 61"/>
                <a:gd name="T16" fmla="*/ 0 w 100"/>
                <a:gd name="T17" fmla="*/ 1343270 h 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 h="61">
                  <a:moveTo>
                    <a:pt x="0" y="61"/>
                  </a:moveTo>
                  <a:cubicBezTo>
                    <a:pt x="4" y="54"/>
                    <a:pt x="13" y="48"/>
                    <a:pt x="22" y="48"/>
                  </a:cubicBezTo>
                  <a:cubicBezTo>
                    <a:pt x="78" y="48"/>
                    <a:pt x="78" y="48"/>
                    <a:pt x="78" y="48"/>
                  </a:cubicBezTo>
                  <a:cubicBezTo>
                    <a:pt x="90" y="48"/>
                    <a:pt x="100" y="38"/>
                    <a:pt x="100" y="26"/>
                  </a:cubicBezTo>
                  <a:cubicBezTo>
                    <a:pt x="100" y="22"/>
                    <a:pt x="100" y="22"/>
                    <a:pt x="100" y="22"/>
                  </a:cubicBezTo>
                  <a:cubicBezTo>
                    <a:pt x="100" y="10"/>
                    <a:pt x="90" y="0"/>
                    <a:pt x="78" y="0"/>
                  </a:cubicBezTo>
                  <a:cubicBezTo>
                    <a:pt x="22" y="0"/>
                    <a:pt x="22" y="0"/>
                    <a:pt x="22" y="0"/>
                  </a:cubicBezTo>
                  <a:cubicBezTo>
                    <a:pt x="10" y="0"/>
                    <a:pt x="0" y="10"/>
                    <a:pt x="0" y="22"/>
                  </a:cubicBezTo>
                  <a:lnTo>
                    <a:pt x="0" y="61"/>
                  </a:lnTo>
                  <a:close/>
                </a:path>
              </a:pathLst>
            </a:custGeom>
            <a:solidFill>
              <a:schemeClr val="bg1"/>
            </a:soli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11" name="Freeform 60"/>
            <p:cNvSpPr/>
            <p:nvPr/>
          </p:nvSpPr>
          <p:spPr bwMode="auto">
            <a:xfrm>
              <a:off x="6438770" y="2654143"/>
              <a:ext cx="1820470" cy="1113422"/>
            </a:xfrm>
            <a:custGeom>
              <a:avLst/>
              <a:gdLst>
                <a:gd name="T0" fmla="*/ 0 w 72"/>
                <a:gd name="T1" fmla="*/ 969852 h 44"/>
                <a:gd name="T2" fmla="*/ 352673 w 72"/>
                <a:gd name="T3" fmla="*/ 749431 h 44"/>
                <a:gd name="T4" fmla="*/ 1234355 w 72"/>
                <a:gd name="T5" fmla="*/ 749431 h 44"/>
                <a:gd name="T6" fmla="*/ 1587028 w 72"/>
                <a:gd name="T7" fmla="*/ 396758 h 44"/>
                <a:gd name="T8" fmla="*/ 1587028 w 72"/>
                <a:gd name="T9" fmla="*/ 352673 h 44"/>
                <a:gd name="T10" fmla="*/ 1234355 w 72"/>
                <a:gd name="T11" fmla="*/ 0 h 44"/>
                <a:gd name="T12" fmla="*/ 352673 w 72"/>
                <a:gd name="T13" fmla="*/ 0 h 44"/>
                <a:gd name="T14" fmla="*/ 0 w 72"/>
                <a:gd name="T15" fmla="*/ 352673 h 44"/>
                <a:gd name="T16" fmla="*/ 0 w 72"/>
                <a:gd name="T17" fmla="*/ 969852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2" h="44">
                  <a:moveTo>
                    <a:pt x="0" y="44"/>
                  </a:moveTo>
                  <a:cubicBezTo>
                    <a:pt x="3" y="38"/>
                    <a:pt x="9" y="34"/>
                    <a:pt x="16" y="34"/>
                  </a:cubicBezTo>
                  <a:cubicBezTo>
                    <a:pt x="56" y="34"/>
                    <a:pt x="56" y="34"/>
                    <a:pt x="56" y="34"/>
                  </a:cubicBezTo>
                  <a:cubicBezTo>
                    <a:pt x="65" y="34"/>
                    <a:pt x="72" y="27"/>
                    <a:pt x="72" y="18"/>
                  </a:cubicBezTo>
                  <a:cubicBezTo>
                    <a:pt x="72" y="16"/>
                    <a:pt x="72" y="16"/>
                    <a:pt x="72" y="16"/>
                  </a:cubicBezTo>
                  <a:cubicBezTo>
                    <a:pt x="72" y="7"/>
                    <a:pt x="65" y="0"/>
                    <a:pt x="56" y="0"/>
                  </a:cubicBezTo>
                  <a:cubicBezTo>
                    <a:pt x="16" y="0"/>
                    <a:pt x="16" y="0"/>
                    <a:pt x="16" y="0"/>
                  </a:cubicBezTo>
                  <a:cubicBezTo>
                    <a:pt x="7" y="0"/>
                    <a:pt x="0" y="7"/>
                    <a:pt x="0" y="16"/>
                  </a:cubicBezTo>
                  <a:lnTo>
                    <a:pt x="0" y="44"/>
                  </a:lnTo>
                  <a:close/>
                </a:path>
              </a:pathLst>
            </a:cu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12" name="TextBox 24"/>
            <p:cNvSpPr txBox="1"/>
            <p:nvPr/>
          </p:nvSpPr>
          <p:spPr>
            <a:xfrm>
              <a:off x="4577235" y="2400583"/>
              <a:ext cx="1315564" cy="369332"/>
            </a:xfrm>
            <a:prstGeom prst="rect">
              <a:avLst/>
            </a:prstGeom>
            <a:noFill/>
          </p:spPr>
          <p:txBody>
            <a:bodyPr wrap="square">
              <a:spAutoFit/>
            </a:bodyPr>
            <a:lstStyle/>
            <a:p>
              <a:pPr algn="ctr" fontAlgn="auto">
                <a:spcBef>
                  <a:spcPts val="0"/>
                </a:spcBef>
                <a:spcAft>
                  <a:spcPts val="0"/>
                </a:spcAft>
                <a:defRPr/>
              </a:pPr>
              <a:r>
                <a:rPr lang="zh-CN" altLang="en-US" b="1" dirty="0">
                  <a:solidFill>
                    <a:schemeClr val="bg1"/>
                  </a:solidFill>
                  <a:latin typeface="微软雅黑" panose="020B0503020204020204" pitchFamily="34" charset="-122"/>
                  <a:ea typeface="微软雅黑" panose="020B0503020204020204" pitchFamily="34" charset="-122"/>
                </a:rPr>
                <a:t>积极性</a:t>
              </a:r>
              <a:endParaRPr lang="en-US" b="1" dirty="0">
                <a:solidFill>
                  <a:schemeClr val="bg1"/>
                </a:solidFill>
                <a:latin typeface="微软雅黑" panose="020B0503020204020204" pitchFamily="34" charset="-122"/>
                <a:ea typeface="微软雅黑" panose="020B0503020204020204" pitchFamily="34" charset="-122"/>
              </a:endParaRPr>
            </a:p>
          </p:txBody>
        </p:sp>
        <p:sp>
          <p:nvSpPr>
            <p:cNvPr id="13" name="TextBox 25"/>
            <p:cNvSpPr txBox="1"/>
            <p:nvPr/>
          </p:nvSpPr>
          <p:spPr>
            <a:xfrm>
              <a:off x="6822106" y="2916553"/>
              <a:ext cx="1317776" cy="369332"/>
            </a:xfrm>
            <a:prstGeom prst="rect">
              <a:avLst/>
            </a:prstGeom>
            <a:noFill/>
          </p:spPr>
          <p:txBody>
            <a:bodyPr wrap="square">
              <a:spAutoFit/>
            </a:bodyPr>
            <a:lstStyle/>
            <a:p>
              <a:pPr algn="ctr" fontAlgn="auto">
                <a:spcBef>
                  <a:spcPts val="0"/>
                </a:spcBef>
                <a:spcAft>
                  <a:spcPts val="0"/>
                </a:spcAft>
                <a:defRPr/>
              </a:pPr>
              <a:r>
                <a:rPr lang="zh-CN" altLang="en-US" b="1" dirty="0">
                  <a:solidFill>
                    <a:schemeClr val="bg1"/>
                  </a:solidFill>
                  <a:latin typeface="微软雅黑" panose="020B0503020204020204" pitchFamily="34" charset="-122"/>
                  <a:ea typeface="微软雅黑" panose="020B0503020204020204" pitchFamily="34" charset="-122"/>
                </a:rPr>
                <a:t>提前性</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nvGrpSpPr>
            <p:cNvPr id="14" name="Group 26"/>
            <p:cNvGrpSpPr/>
            <p:nvPr/>
          </p:nvGrpSpPr>
          <p:grpSpPr>
            <a:xfrm>
              <a:off x="4210105" y="3759489"/>
              <a:ext cx="424866" cy="421321"/>
              <a:chOff x="8469313" y="3354388"/>
              <a:chExt cx="479426" cy="477837"/>
            </a:xfrm>
            <a:grpFill/>
          </p:grpSpPr>
          <p:sp>
            <p:nvSpPr>
              <p:cNvPr id="15" name="Rectangle 27"/>
              <p:cNvSpPr>
                <a:spLocks noChangeArrowheads="1"/>
              </p:cNvSpPr>
              <p:nvPr/>
            </p:nvSpPr>
            <p:spPr bwMode="auto">
              <a:xfrm>
                <a:off x="8528051" y="3441700"/>
                <a:ext cx="357188"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6" name="Freeform 28"/>
              <p:cNvSpPr/>
              <p:nvPr/>
            </p:nvSpPr>
            <p:spPr bwMode="auto">
              <a:xfrm>
                <a:off x="8648701" y="3530600"/>
                <a:ext cx="85725" cy="90487"/>
              </a:xfrm>
              <a:custGeom>
                <a:avLst/>
                <a:gdLst>
                  <a:gd name="T0" fmla="*/ 3 w 23"/>
                  <a:gd name="T1" fmla="*/ 22 h 24"/>
                  <a:gd name="T2" fmla="*/ 0 w 23"/>
                  <a:gd name="T3" fmla="*/ 21 h 24"/>
                  <a:gd name="T4" fmla="*/ 0 w 23"/>
                  <a:gd name="T5" fmla="*/ 4 h 24"/>
                  <a:gd name="T6" fmla="*/ 4 w 23"/>
                  <a:gd name="T7" fmla="*/ 0 h 24"/>
                  <a:gd name="T8" fmla="*/ 21 w 23"/>
                  <a:gd name="T9" fmla="*/ 0 h 24"/>
                  <a:gd name="T10" fmla="*/ 22 w 23"/>
                  <a:gd name="T11" fmla="*/ 3 h 24"/>
                  <a:gd name="T12" fmla="*/ 3 w 23"/>
                  <a:gd name="T13" fmla="*/ 22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3" y="22"/>
                    </a:moveTo>
                    <a:cubicBezTo>
                      <a:pt x="1" y="24"/>
                      <a:pt x="0" y="23"/>
                      <a:pt x="0" y="21"/>
                    </a:cubicBezTo>
                    <a:cubicBezTo>
                      <a:pt x="0" y="4"/>
                      <a:pt x="0" y="4"/>
                      <a:pt x="0" y="4"/>
                    </a:cubicBezTo>
                    <a:cubicBezTo>
                      <a:pt x="0" y="2"/>
                      <a:pt x="2" y="0"/>
                      <a:pt x="4" y="0"/>
                    </a:cubicBezTo>
                    <a:cubicBezTo>
                      <a:pt x="21" y="0"/>
                      <a:pt x="21" y="0"/>
                      <a:pt x="21" y="0"/>
                    </a:cubicBezTo>
                    <a:cubicBezTo>
                      <a:pt x="23" y="0"/>
                      <a:pt x="23" y="1"/>
                      <a:pt x="22" y="3"/>
                    </a:cubicBezTo>
                    <a:lnTo>
                      <a:pt x="3"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7" name="Freeform 29"/>
              <p:cNvSpPr>
                <a:spLocks noEditPoints="1"/>
              </p:cNvSpPr>
              <p:nvPr/>
            </p:nvSpPr>
            <p:spPr bwMode="auto">
              <a:xfrm>
                <a:off x="8656638" y="3538538"/>
                <a:ext cx="250825" cy="252412"/>
              </a:xfrm>
              <a:custGeom>
                <a:avLst/>
                <a:gdLst>
                  <a:gd name="T0" fmla="*/ 61 w 67"/>
                  <a:gd name="T1" fmla="*/ 27 h 67"/>
                  <a:gd name="T2" fmla="*/ 48 w 67"/>
                  <a:gd name="T3" fmla="*/ 27 h 67"/>
                  <a:gd name="T4" fmla="*/ 37 w 67"/>
                  <a:gd name="T5" fmla="*/ 16 h 67"/>
                  <a:gd name="T6" fmla="*/ 37 w 67"/>
                  <a:gd name="T7" fmla="*/ 3 h 67"/>
                  <a:gd name="T8" fmla="*/ 25 w 67"/>
                  <a:gd name="T9" fmla="*/ 4 h 67"/>
                  <a:gd name="T10" fmla="*/ 4 w 67"/>
                  <a:gd name="T11" fmla="*/ 25 h 67"/>
                  <a:gd name="T12" fmla="*/ 2 w 67"/>
                  <a:gd name="T13" fmla="*/ 37 h 67"/>
                  <a:gd name="T14" fmla="*/ 16 w 67"/>
                  <a:gd name="T15" fmla="*/ 37 h 67"/>
                  <a:gd name="T16" fmla="*/ 27 w 67"/>
                  <a:gd name="T17" fmla="*/ 48 h 67"/>
                  <a:gd name="T18" fmla="*/ 27 w 67"/>
                  <a:gd name="T19" fmla="*/ 62 h 67"/>
                  <a:gd name="T20" fmla="*/ 32 w 67"/>
                  <a:gd name="T21" fmla="*/ 67 h 67"/>
                  <a:gd name="T22" fmla="*/ 39 w 67"/>
                  <a:gd name="T23" fmla="*/ 60 h 67"/>
                  <a:gd name="T24" fmla="*/ 60 w 67"/>
                  <a:gd name="T25" fmla="*/ 39 h 67"/>
                  <a:gd name="T26" fmla="*/ 67 w 67"/>
                  <a:gd name="T27" fmla="*/ 32 h 67"/>
                  <a:gd name="T28" fmla="*/ 61 w 67"/>
                  <a:gd name="T29" fmla="*/ 27 h 67"/>
                  <a:gd name="T30" fmla="*/ 43 w 67"/>
                  <a:gd name="T31" fmla="*/ 31 h 67"/>
                  <a:gd name="T32" fmla="*/ 44 w 67"/>
                  <a:gd name="T33" fmla="*/ 44 h 67"/>
                  <a:gd name="T34" fmla="*/ 31 w 67"/>
                  <a:gd name="T35" fmla="*/ 43 h 67"/>
                  <a:gd name="T36" fmla="*/ 21 w 67"/>
                  <a:gd name="T37" fmla="*/ 33 h 67"/>
                  <a:gd name="T38" fmla="*/ 20 w 67"/>
                  <a:gd name="T39" fmla="*/ 20 h 67"/>
                  <a:gd name="T40" fmla="*/ 33 w 67"/>
                  <a:gd name="T41" fmla="*/ 21 h 67"/>
                  <a:gd name="T42" fmla="*/ 43 w 67"/>
                  <a:gd name="T43" fmla="*/ 3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7" h="67">
                    <a:moveTo>
                      <a:pt x="61" y="27"/>
                    </a:moveTo>
                    <a:cubicBezTo>
                      <a:pt x="58" y="31"/>
                      <a:pt x="51" y="31"/>
                      <a:pt x="48" y="27"/>
                    </a:cubicBezTo>
                    <a:cubicBezTo>
                      <a:pt x="37" y="16"/>
                      <a:pt x="37" y="16"/>
                      <a:pt x="37" y="16"/>
                    </a:cubicBezTo>
                    <a:cubicBezTo>
                      <a:pt x="33" y="13"/>
                      <a:pt x="33" y="6"/>
                      <a:pt x="37" y="3"/>
                    </a:cubicBezTo>
                    <a:cubicBezTo>
                      <a:pt x="33" y="0"/>
                      <a:pt x="28" y="1"/>
                      <a:pt x="25" y="4"/>
                    </a:cubicBezTo>
                    <a:cubicBezTo>
                      <a:pt x="4" y="25"/>
                      <a:pt x="4" y="25"/>
                      <a:pt x="4" y="25"/>
                    </a:cubicBezTo>
                    <a:cubicBezTo>
                      <a:pt x="1" y="28"/>
                      <a:pt x="0" y="33"/>
                      <a:pt x="2" y="37"/>
                    </a:cubicBezTo>
                    <a:cubicBezTo>
                      <a:pt x="6" y="33"/>
                      <a:pt x="12" y="34"/>
                      <a:pt x="16" y="37"/>
                    </a:cubicBezTo>
                    <a:cubicBezTo>
                      <a:pt x="27" y="48"/>
                      <a:pt x="27" y="48"/>
                      <a:pt x="27" y="48"/>
                    </a:cubicBezTo>
                    <a:cubicBezTo>
                      <a:pt x="30" y="52"/>
                      <a:pt x="30" y="58"/>
                      <a:pt x="27" y="62"/>
                    </a:cubicBezTo>
                    <a:cubicBezTo>
                      <a:pt x="32" y="67"/>
                      <a:pt x="32" y="67"/>
                      <a:pt x="32" y="67"/>
                    </a:cubicBezTo>
                    <a:cubicBezTo>
                      <a:pt x="39" y="60"/>
                      <a:pt x="39" y="60"/>
                      <a:pt x="39" y="60"/>
                    </a:cubicBezTo>
                    <a:cubicBezTo>
                      <a:pt x="60" y="39"/>
                      <a:pt x="60" y="39"/>
                      <a:pt x="60" y="39"/>
                    </a:cubicBezTo>
                    <a:cubicBezTo>
                      <a:pt x="67" y="32"/>
                      <a:pt x="67" y="32"/>
                      <a:pt x="67" y="32"/>
                    </a:cubicBezTo>
                    <a:lnTo>
                      <a:pt x="61" y="27"/>
                    </a:lnTo>
                    <a:close/>
                    <a:moveTo>
                      <a:pt x="43" y="31"/>
                    </a:moveTo>
                    <a:cubicBezTo>
                      <a:pt x="47" y="35"/>
                      <a:pt x="47" y="41"/>
                      <a:pt x="44" y="44"/>
                    </a:cubicBezTo>
                    <a:cubicBezTo>
                      <a:pt x="41" y="48"/>
                      <a:pt x="35" y="47"/>
                      <a:pt x="31" y="43"/>
                    </a:cubicBezTo>
                    <a:cubicBezTo>
                      <a:pt x="21" y="33"/>
                      <a:pt x="21" y="33"/>
                      <a:pt x="21" y="33"/>
                    </a:cubicBezTo>
                    <a:cubicBezTo>
                      <a:pt x="17" y="29"/>
                      <a:pt x="16" y="23"/>
                      <a:pt x="20" y="20"/>
                    </a:cubicBezTo>
                    <a:cubicBezTo>
                      <a:pt x="23" y="17"/>
                      <a:pt x="29" y="17"/>
                      <a:pt x="33" y="21"/>
                    </a:cubicBezTo>
                    <a:lnTo>
                      <a:pt x="4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8" name="Freeform 30"/>
              <p:cNvSpPr/>
              <p:nvPr/>
            </p:nvSpPr>
            <p:spPr bwMode="auto">
              <a:xfrm>
                <a:off x="8788401" y="3673475"/>
                <a:ext cx="160338" cy="158750"/>
              </a:xfrm>
              <a:custGeom>
                <a:avLst/>
                <a:gdLst>
                  <a:gd name="T0" fmla="*/ 35 w 43"/>
                  <a:gd name="T1" fmla="*/ 0 h 42"/>
                  <a:gd name="T2" fmla="*/ 31 w 43"/>
                  <a:gd name="T3" fmla="*/ 4 h 42"/>
                  <a:gd name="T4" fmla="*/ 5 w 43"/>
                  <a:gd name="T5" fmla="*/ 30 h 42"/>
                  <a:gd name="T6" fmla="*/ 0 w 43"/>
                  <a:gd name="T7" fmla="*/ 35 h 42"/>
                  <a:gd name="T8" fmla="*/ 5 w 43"/>
                  <a:gd name="T9" fmla="*/ 40 h 42"/>
                  <a:gd name="T10" fmla="*/ 14 w 43"/>
                  <a:gd name="T11" fmla="*/ 40 h 42"/>
                  <a:gd name="T12" fmla="*/ 41 w 43"/>
                  <a:gd name="T13" fmla="*/ 13 h 42"/>
                  <a:gd name="T14" fmla="*/ 41 w 43"/>
                  <a:gd name="T15" fmla="*/ 5 h 42"/>
                  <a:gd name="T16" fmla="*/ 35 w 43"/>
                  <a:gd name="T1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2">
                    <a:moveTo>
                      <a:pt x="35" y="0"/>
                    </a:moveTo>
                    <a:cubicBezTo>
                      <a:pt x="31" y="4"/>
                      <a:pt x="31" y="4"/>
                      <a:pt x="31" y="4"/>
                    </a:cubicBezTo>
                    <a:cubicBezTo>
                      <a:pt x="5" y="30"/>
                      <a:pt x="5" y="30"/>
                      <a:pt x="5" y="30"/>
                    </a:cubicBezTo>
                    <a:cubicBezTo>
                      <a:pt x="0" y="35"/>
                      <a:pt x="0" y="35"/>
                      <a:pt x="0" y="35"/>
                    </a:cubicBezTo>
                    <a:cubicBezTo>
                      <a:pt x="5" y="40"/>
                      <a:pt x="5" y="40"/>
                      <a:pt x="5" y="40"/>
                    </a:cubicBezTo>
                    <a:cubicBezTo>
                      <a:pt x="8" y="42"/>
                      <a:pt x="12" y="42"/>
                      <a:pt x="14" y="40"/>
                    </a:cubicBezTo>
                    <a:cubicBezTo>
                      <a:pt x="41" y="13"/>
                      <a:pt x="41" y="13"/>
                      <a:pt x="41" y="13"/>
                    </a:cubicBezTo>
                    <a:cubicBezTo>
                      <a:pt x="43" y="11"/>
                      <a:pt x="43" y="7"/>
                      <a:pt x="41" y="5"/>
                    </a:cubicBezTo>
                    <a:lnTo>
                      <a:pt x="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9" name="Rectangle 31"/>
              <p:cNvSpPr>
                <a:spLocks noChangeArrowheads="1"/>
              </p:cNvSpPr>
              <p:nvPr/>
            </p:nvSpPr>
            <p:spPr bwMode="auto">
              <a:xfrm>
                <a:off x="8528051" y="3502025"/>
                <a:ext cx="6032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0" name="Freeform 32"/>
              <p:cNvSpPr>
                <a:spLocks noEditPoints="1"/>
              </p:cNvSpPr>
              <p:nvPr/>
            </p:nvSpPr>
            <p:spPr bwMode="auto">
              <a:xfrm>
                <a:off x="8469313" y="3354388"/>
                <a:ext cx="476250" cy="387350"/>
              </a:xfrm>
              <a:custGeom>
                <a:avLst/>
                <a:gdLst>
                  <a:gd name="T0" fmla="*/ 120 w 127"/>
                  <a:gd name="T1" fmla="*/ 0 h 103"/>
                  <a:gd name="T2" fmla="*/ 7 w 127"/>
                  <a:gd name="T3" fmla="*/ 0 h 103"/>
                  <a:gd name="T4" fmla="*/ 0 w 127"/>
                  <a:gd name="T5" fmla="*/ 6 h 103"/>
                  <a:gd name="T6" fmla="*/ 0 w 127"/>
                  <a:gd name="T7" fmla="*/ 96 h 103"/>
                  <a:gd name="T8" fmla="*/ 7 w 127"/>
                  <a:gd name="T9" fmla="*/ 103 h 103"/>
                  <a:gd name="T10" fmla="*/ 64 w 127"/>
                  <a:gd name="T11" fmla="*/ 103 h 103"/>
                  <a:gd name="T12" fmla="*/ 64 w 127"/>
                  <a:gd name="T13" fmla="*/ 102 h 103"/>
                  <a:gd name="T14" fmla="*/ 56 w 127"/>
                  <a:gd name="T15" fmla="*/ 95 h 103"/>
                  <a:gd name="T16" fmla="*/ 8 w 127"/>
                  <a:gd name="T17" fmla="*/ 95 h 103"/>
                  <a:gd name="T18" fmla="*/ 8 w 127"/>
                  <a:gd name="T19" fmla="*/ 15 h 103"/>
                  <a:gd name="T20" fmla="*/ 119 w 127"/>
                  <a:gd name="T21" fmla="*/ 15 h 103"/>
                  <a:gd name="T22" fmla="*/ 119 w 127"/>
                  <a:gd name="T23" fmla="*/ 73 h 103"/>
                  <a:gd name="T24" fmla="*/ 120 w 127"/>
                  <a:gd name="T25" fmla="*/ 74 h 103"/>
                  <a:gd name="T26" fmla="*/ 120 w 127"/>
                  <a:gd name="T27" fmla="*/ 74 h 103"/>
                  <a:gd name="T28" fmla="*/ 126 w 127"/>
                  <a:gd name="T29" fmla="*/ 79 h 103"/>
                  <a:gd name="T30" fmla="*/ 127 w 127"/>
                  <a:gd name="T31" fmla="*/ 80 h 103"/>
                  <a:gd name="T32" fmla="*/ 127 w 127"/>
                  <a:gd name="T33" fmla="*/ 6 h 103"/>
                  <a:gd name="T34" fmla="*/ 120 w 127"/>
                  <a:gd name="T35" fmla="*/ 0 h 103"/>
                  <a:gd name="T36" fmla="*/ 15 w 127"/>
                  <a:gd name="T37" fmla="*/ 10 h 103"/>
                  <a:gd name="T38" fmla="*/ 8 w 127"/>
                  <a:gd name="T39" fmla="*/ 10 h 103"/>
                  <a:gd name="T40" fmla="*/ 8 w 127"/>
                  <a:gd name="T41" fmla="*/ 5 h 103"/>
                  <a:gd name="T42" fmla="*/ 15 w 127"/>
                  <a:gd name="T43" fmla="*/ 5 h 103"/>
                  <a:gd name="T44" fmla="*/ 15 w 127"/>
                  <a:gd name="T45" fmla="*/ 10 h 103"/>
                  <a:gd name="T46" fmla="*/ 119 w 127"/>
                  <a:gd name="T47" fmla="*/ 10 h 103"/>
                  <a:gd name="T48" fmla="*/ 88 w 127"/>
                  <a:gd name="T49" fmla="*/ 10 h 103"/>
                  <a:gd name="T50" fmla="*/ 88 w 127"/>
                  <a:gd name="T51" fmla="*/ 5 h 103"/>
                  <a:gd name="T52" fmla="*/ 119 w 127"/>
                  <a:gd name="T53" fmla="*/ 5 h 103"/>
                  <a:gd name="T54" fmla="*/ 119 w 127"/>
                  <a:gd name="T55" fmla="*/ 1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7" h="103">
                    <a:moveTo>
                      <a:pt x="120" y="0"/>
                    </a:moveTo>
                    <a:cubicBezTo>
                      <a:pt x="7" y="0"/>
                      <a:pt x="7" y="0"/>
                      <a:pt x="7" y="0"/>
                    </a:cubicBezTo>
                    <a:cubicBezTo>
                      <a:pt x="3" y="0"/>
                      <a:pt x="0" y="3"/>
                      <a:pt x="0" y="6"/>
                    </a:cubicBezTo>
                    <a:cubicBezTo>
                      <a:pt x="0" y="96"/>
                      <a:pt x="0" y="96"/>
                      <a:pt x="0" y="96"/>
                    </a:cubicBezTo>
                    <a:cubicBezTo>
                      <a:pt x="0" y="100"/>
                      <a:pt x="3" y="103"/>
                      <a:pt x="7" y="103"/>
                    </a:cubicBezTo>
                    <a:cubicBezTo>
                      <a:pt x="64" y="103"/>
                      <a:pt x="64" y="103"/>
                      <a:pt x="64" y="103"/>
                    </a:cubicBezTo>
                    <a:cubicBezTo>
                      <a:pt x="64" y="103"/>
                      <a:pt x="64" y="102"/>
                      <a:pt x="64" y="102"/>
                    </a:cubicBezTo>
                    <a:cubicBezTo>
                      <a:pt x="56" y="95"/>
                      <a:pt x="56" y="95"/>
                      <a:pt x="56" y="95"/>
                    </a:cubicBezTo>
                    <a:cubicBezTo>
                      <a:pt x="8" y="95"/>
                      <a:pt x="8" y="95"/>
                      <a:pt x="8" y="95"/>
                    </a:cubicBezTo>
                    <a:cubicBezTo>
                      <a:pt x="8" y="15"/>
                      <a:pt x="8" y="15"/>
                      <a:pt x="8" y="15"/>
                    </a:cubicBezTo>
                    <a:cubicBezTo>
                      <a:pt x="119" y="15"/>
                      <a:pt x="119" y="15"/>
                      <a:pt x="119" y="15"/>
                    </a:cubicBezTo>
                    <a:cubicBezTo>
                      <a:pt x="119" y="73"/>
                      <a:pt x="119" y="73"/>
                      <a:pt x="119" y="73"/>
                    </a:cubicBezTo>
                    <a:cubicBezTo>
                      <a:pt x="120" y="74"/>
                      <a:pt x="120" y="74"/>
                      <a:pt x="120" y="74"/>
                    </a:cubicBezTo>
                    <a:cubicBezTo>
                      <a:pt x="120" y="74"/>
                      <a:pt x="120" y="74"/>
                      <a:pt x="120" y="74"/>
                    </a:cubicBezTo>
                    <a:cubicBezTo>
                      <a:pt x="126" y="79"/>
                      <a:pt x="126" y="79"/>
                      <a:pt x="126" y="79"/>
                    </a:cubicBezTo>
                    <a:cubicBezTo>
                      <a:pt x="127" y="80"/>
                      <a:pt x="127" y="80"/>
                      <a:pt x="127" y="80"/>
                    </a:cubicBezTo>
                    <a:cubicBezTo>
                      <a:pt x="127" y="6"/>
                      <a:pt x="127" y="6"/>
                      <a:pt x="127" y="6"/>
                    </a:cubicBezTo>
                    <a:cubicBezTo>
                      <a:pt x="127" y="3"/>
                      <a:pt x="124" y="0"/>
                      <a:pt x="120" y="0"/>
                    </a:cubicBezTo>
                    <a:close/>
                    <a:moveTo>
                      <a:pt x="15" y="10"/>
                    </a:moveTo>
                    <a:cubicBezTo>
                      <a:pt x="8" y="10"/>
                      <a:pt x="8" y="10"/>
                      <a:pt x="8" y="10"/>
                    </a:cubicBezTo>
                    <a:cubicBezTo>
                      <a:pt x="8" y="5"/>
                      <a:pt x="8" y="5"/>
                      <a:pt x="8" y="5"/>
                    </a:cubicBezTo>
                    <a:cubicBezTo>
                      <a:pt x="15" y="5"/>
                      <a:pt x="15" y="5"/>
                      <a:pt x="15" y="5"/>
                    </a:cubicBezTo>
                    <a:lnTo>
                      <a:pt x="15" y="10"/>
                    </a:lnTo>
                    <a:close/>
                    <a:moveTo>
                      <a:pt x="119" y="10"/>
                    </a:moveTo>
                    <a:cubicBezTo>
                      <a:pt x="88" y="10"/>
                      <a:pt x="88" y="10"/>
                      <a:pt x="88" y="10"/>
                    </a:cubicBezTo>
                    <a:cubicBezTo>
                      <a:pt x="88" y="5"/>
                      <a:pt x="88" y="5"/>
                      <a:pt x="88" y="5"/>
                    </a:cubicBezTo>
                    <a:cubicBezTo>
                      <a:pt x="119" y="5"/>
                      <a:pt x="119" y="5"/>
                      <a:pt x="119" y="5"/>
                    </a:cubicBezTo>
                    <a:lnTo>
                      <a:pt x="119"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grpSp>
        <p:sp>
          <p:nvSpPr>
            <p:cNvPr id="21" name="TextBox 33"/>
            <p:cNvSpPr txBox="1"/>
            <p:nvPr/>
          </p:nvSpPr>
          <p:spPr>
            <a:xfrm>
              <a:off x="4606392" y="3756369"/>
              <a:ext cx="1315564" cy="369332"/>
            </a:xfrm>
            <a:prstGeom prst="rect">
              <a:avLst/>
            </a:prstGeom>
            <a:noFill/>
          </p:spPr>
          <p:txBody>
            <a:bodyPr wrap="square">
              <a:spAutoFit/>
            </a:bodyPr>
            <a:lstStyle/>
            <a:p>
              <a:pPr fontAlgn="auto">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解决问题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2" name="Group 34"/>
            <p:cNvGrpSpPr/>
            <p:nvPr/>
          </p:nvGrpSpPr>
          <p:grpSpPr>
            <a:xfrm>
              <a:off x="7032888" y="4082298"/>
              <a:ext cx="413609" cy="408716"/>
              <a:chOff x="8334375" y="4232275"/>
              <a:chExt cx="466725" cy="463550"/>
            </a:xfrm>
            <a:grpFill/>
          </p:grpSpPr>
          <p:sp>
            <p:nvSpPr>
              <p:cNvPr id="23" name="Freeform 35"/>
              <p:cNvSpPr/>
              <p:nvPr/>
            </p:nvSpPr>
            <p:spPr bwMode="auto">
              <a:xfrm>
                <a:off x="8421688" y="4494213"/>
                <a:ext cx="292100" cy="33338"/>
              </a:xfrm>
              <a:custGeom>
                <a:avLst/>
                <a:gdLst>
                  <a:gd name="T0" fmla="*/ 65 w 78"/>
                  <a:gd name="T1" fmla="*/ 0 h 9"/>
                  <a:gd name="T2" fmla="*/ 12 w 78"/>
                  <a:gd name="T3" fmla="*/ 0 h 9"/>
                  <a:gd name="T4" fmla="*/ 0 w 78"/>
                  <a:gd name="T5" fmla="*/ 9 h 9"/>
                  <a:gd name="T6" fmla="*/ 78 w 78"/>
                  <a:gd name="T7" fmla="*/ 9 h 9"/>
                  <a:gd name="T8" fmla="*/ 65 w 78"/>
                  <a:gd name="T9" fmla="*/ 0 h 9"/>
                </a:gdLst>
                <a:ahLst/>
                <a:cxnLst>
                  <a:cxn ang="0">
                    <a:pos x="T0" y="T1"/>
                  </a:cxn>
                  <a:cxn ang="0">
                    <a:pos x="T2" y="T3"/>
                  </a:cxn>
                  <a:cxn ang="0">
                    <a:pos x="T4" y="T5"/>
                  </a:cxn>
                  <a:cxn ang="0">
                    <a:pos x="T6" y="T7"/>
                  </a:cxn>
                  <a:cxn ang="0">
                    <a:pos x="T8" y="T9"/>
                  </a:cxn>
                </a:cxnLst>
                <a:rect l="0" t="0" r="r" b="b"/>
                <a:pathLst>
                  <a:path w="78" h="9">
                    <a:moveTo>
                      <a:pt x="65" y="0"/>
                    </a:moveTo>
                    <a:cubicBezTo>
                      <a:pt x="12" y="0"/>
                      <a:pt x="12" y="0"/>
                      <a:pt x="12" y="0"/>
                    </a:cubicBezTo>
                    <a:cubicBezTo>
                      <a:pt x="6" y="0"/>
                      <a:pt x="1" y="4"/>
                      <a:pt x="0" y="9"/>
                    </a:cubicBezTo>
                    <a:cubicBezTo>
                      <a:pt x="78" y="9"/>
                      <a:pt x="78" y="9"/>
                      <a:pt x="78" y="9"/>
                    </a:cubicBezTo>
                    <a:cubicBezTo>
                      <a:pt x="76" y="4"/>
                      <a:pt x="71" y="0"/>
                      <a:pt x="6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4" name="Freeform 36"/>
              <p:cNvSpPr>
                <a:spLocks noEditPoints="1"/>
              </p:cNvSpPr>
              <p:nvPr/>
            </p:nvSpPr>
            <p:spPr bwMode="auto">
              <a:xfrm>
                <a:off x="8416925" y="4565650"/>
                <a:ext cx="296863" cy="130175"/>
              </a:xfrm>
              <a:custGeom>
                <a:avLst/>
                <a:gdLst>
                  <a:gd name="T0" fmla="*/ 0 w 79"/>
                  <a:gd name="T1" fmla="*/ 0 h 35"/>
                  <a:gd name="T2" fmla="*/ 0 w 79"/>
                  <a:gd name="T3" fmla="*/ 22 h 35"/>
                  <a:gd name="T4" fmla="*/ 13 w 79"/>
                  <a:gd name="T5" fmla="*/ 35 h 35"/>
                  <a:gd name="T6" fmla="*/ 66 w 79"/>
                  <a:gd name="T7" fmla="*/ 35 h 35"/>
                  <a:gd name="T8" fmla="*/ 79 w 79"/>
                  <a:gd name="T9" fmla="*/ 22 h 35"/>
                  <a:gd name="T10" fmla="*/ 79 w 79"/>
                  <a:gd name="T11" fmla="*/ 0 h 35"/>
                  <a:gd name="T12" fmla="*/ 0 w 79"/>
                  <a:gd name="T13" fmla="*/ 0 h 35"/>
                  <a:gd name="T14" fmla="*/ 22 w 79"/>
                  <a:gd name="T15" fmla="*/ 25 h 35"/>
                  <a:gd name="T16" fmla="*/ 13 w 79"/>
                  <a:gd name="T17" fmla="*/ 25 h 35"/>
                  <a:gd name="T18" fmla="*/ 10 w 79"/>
                  <a:gd name="T19" fmla="*/ 22 h 35"/>
                  <a:gd name="T20" fmla="*/ 13 w 79"/>
                  <a:gd name="T21" fmla="*/ 20 h 35"/>
                  <a:gd name="T22" fmla="*/ 22 w 79"/>
                  <a:gd name="T23" fmla="*/ 20 h 35"/>
                  <a:gd name="T24" fmla="*/ 25 w 79"/>
                  <a:gd name="T25" fmla="*/ 22 h 35"/>
                  <a:gd name="T26" fmla="*/ 22 w 79"/>
                  <a:gd name="T27" fmla="*/ 25 h 35"/>
                  <a:gd name="T28" fmla="*/ 42 w 79"/>
                  <a:gd name="T29" fmla="*/ 15 h 35"/>
                  <a:gd name="T30" fmla="*/ 13 w 79"/>
                  <a:gd name="T31" fmla="*/ 15 h 35"/>
                  <a:gd name="T32" fmla="*/ 10 w 79"/>
                  <a:gd name="T33" fmla="*/ 13 h 35"/>
                  <a:gd name="T34" fmla="*/ 13 w 79"/>
                  <a:gd name="T35" fmla="*/ 10 h 35"/>
                  <a:gd name="T36" fmla="*/ 42 w 79"/>
                  <a:gd name="T37" fmla="*/ 10 h 35"/>
                  <a:gd name="T38" fmla="*/ 45 w 79"/>
                  <a:gd name="T39" fmla="*/ 13 h 35"/>
                  <a:gd name="T40" fmla="*/ 42 w 79"/>
                  <a:gd name="T41"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 h="35">
                    <a:moveTo>
                      <a:pt x="0" y="0"/>
                    </a:moveTo>
                    <a:cubicBezTo>
                      <a:pt x="0" y="22"/>
                      <a:pt x="0" y="22"/>
                      <a:pt x="0" y="22"/>
                    </a:cubicBezTo>
                    <a:cubicBezTo>
                      <a:pt x="0" y="29"/>
                      <a:pt x="6" y="35"/>
                      <a:pt x="13" y="35"/>
                    </a:cubicBezTo>
                    <a:cubicBezTo>
                      <a:pt x="66" y="35"/>
                      <a:pt x="66" y="35"/>
                      <a:pt x="66" y="35"/>
                    </a:cubicBezTo>
                    <a:cubicBezTo>
                      <a:pt x="73" y="35"/>
                      <a:pt x="79" y="29"/>
                      <a:pt x="79" y="22"/>
                    </a:cubicBezTo>
                    <a:cubicBezTo>
                      <a:pt x="79" y="0"/>
                      <a:pt x="79" y="0"/>
                      <a:pt x="79" y="0"/>
                    </a:cubicBezTo>
                    <a:lnTo>
                      <a:pt x="0" y="0"/>
                    </a:lnTo>
                    <a:close/>
                    <a:moveTo>
                      <a:pt x="22" y="25"/>
                    </a:moveTo>
                    <a:cubicBezTo>
                      <a:pt x="13" y="25"/>
                      <a:pt x="13" y="25"/>
                      <a:pt x="13" y="25"/>
                    </a:cubicBezTo>
                    <a:cubicBezTo>
                      <a:pt x="11" y="25"/>
                      <a:pt x="10" y="24"/>
                      <a:pt x="10" y="22"/>
                    </a:cubicBezTo>
                    <a:cubicBezTo>
                      <a:pt x="10" y="21"/>
                      <a:pt x="11" y="20"/>
                      <a:pt x="13" y="20"/>
                    </a:cubicBezTo>
                    <a:cubicBezTo>
                      <a:pt x="22" y="20"/>
                      <a:pt x="22" y="20"/>
                      <a:pt x="22" y="20"/>
                    </a:cubicBezTo>
                    <a:cubicBezTo>
                      <a:pt x="24" y="20"/>
                      <a:pt x="25" y="21"/>
                      <a:pt x="25" y="22"/>
                    </a:cubicBezTo>
                    <a:cubicBezTo>
                      <a:pt x="25" y="24"/>
                      <a:pt x="24" y="25"/>
                      <a:pt x="22" y="25"/>
                    </a:cubicBezTo>
                    <a:close/>
                    <a:moveTo>
                      <a:pt x="42" y="15"/>
                    </a:moveTo>
                    <a:cubicBezTo>
                      <a:pt x="13" y="15"/>
                      <a:pt x="13" y="15"/>
                      <a:pt x="13" y="15"/>
                    </a:cubicBezTo>
                    <a:cubicBezTo>
                      <a:pt x="11" y="15"/>
                      <a:pt x="10" y="14"/>
                      <a:pt x="10" y="13"/>
                    </a:cubicBezTo>
                    <a:cubicBezTo>
                      <a:pt x="10" y="11"/>
                      <a:pt x="11" y="10"/>
                      <a:pt x="13" y="10"/>
                    </a:cubicBezTo>
                    <a:cubicBezTo>
                      <a:pt x="42" y="10"/>
                      <a:pt x="42" y="10"/>
                      <a:pt x="42" y="10"/>
                    </a:cubicBezTo>
                    <a:cubicBezTo>
                      <a:pt x="43" y="10"/>
                      <a:pt x="45" y="11"/>
                      <a:pt x="45" y="13"/>
                    </a:cubicBezTo>
                    <a:cubicBezTo>
                      <a:pt x="45" y="14"/>
                      <a:pt x="43" y="15"/>
                      <a:pt x="4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5" name="Freeform 37"/>
              <p:cNvSpPr>
                <a:spLocks noEditPoints="1"/>
              </p:cNvSpPr>
              <p:nvPr/>
            </p:nvSpPr>
            <p:spPr bwMode="auto">
              <a:xfrm>
                <a:off x="8334375" y="4232275"/>
                <a:ext cx="466725" cy="377825"/>
              </a:xfrm>
              <a:custGeom>
                <a:avLst/>
                <a:gdLst>
                  <a:gd name="T0" fmla="*/ 117 w 124"/>
                  <a:gd name="T1" fmla="*/ 0 h 101"/>
                  <a:gd name="T2" fmla="*/ 7 w 124"/>
                  <a:gd name="T3" fmla="*/ 0 h 101"/>
                  <a:gd name="T4" fmla="*/ 0 w 124"/>
                  <a:gd name="T5" fmla="*/ 7 h 101"/>
                  <a:gd name="T6" fmla="*/ 0 w 124"/>
                  <a:gd name="T7" fmla="*/ 94 h 101"/>
                  <a:gd name="T8" fmla="*/ 7 w 124"/>
                  <a:gd name="T9" fmla="*/ 101 h 101"/>
                  <a:gd name="T10" fmla="*/ 15 w 124"/>
                  <a:gd name="T11" fmla="*/ 101 h 101"/>
                  <a:gd name="T12" fmla="*/ 15 w 124"/>
                  <a:gd name="T13" fmla="*/ 93 h 101"/>
                  <a:gd name="T14" fmla="*/ 7 w 124"/>
                  <a:gd name="T15" fmla="*/ 93 h 101"/>
                  <a:gd name="T16" fmla="*/ 7 w 124"/>
                  <a:gd name="T17" fmla="*/ 15 h 101"/>
                  <a:gd name="T18" fmla="*/ 116 w 124"/>
                  <a:gd name="T19" fmla="*/ 15 h 101"/>
                  <a:gd name="T20" fmla="*/ 116 w 124"/>
                  <a:gd name="T21" fmla="*/ 93 h 101"/>
                  <a:gd name="T22" fmla="*/ 108 w 124"/>
                  <a:gd name="T23" fmla="*/ 93 h 101"/>
                  <a:gd name="T24" fmla="*/ 108 w 124"/>
                  <a:gd name="T25" fmla="*/ 101 h 101"/>
                  <a:gd name="T26" fmla="*/ 117 w 124"/>
                  <a:gd name="T27" fmla="*/ 101 h 101"/>
                  <a:gd name="T28" fmla="*/ 124 w 124"/>
                  <a:gd name="T29" fmla="*/ 94 h 101"/>
                  <a:gd name="T30" fmla="*/ 124 w 124"/>
                  <a:gd name="T31" fmla="*/ 7 h 101"/>
                  <a:gd name="T32" fmla="*/ 117 w 124"/>
                  <a:gd name="T33" fmla="*/ 0 h 101"/>
                  <a:gd name="T34" fmla="*/ 14 w 124"/>
                  <a:gd name="T35" fmla="*/ 11 h 101"/>
                  <a:gd name="T36" fmla="*/ 7 w 124"/>
                  <a:gd name="T37" fmla="*/ 11 h 101"/>
                  <a:gd name="T38" fmla="*/ 7 w 124"/>
                  <a:gd name="T39" fmla="*/ 5 h 101"/>
                  <a:gd name="T40" fmla="*/ 14 w 124"/>
                  <a:gd name="T41" fmla="*/ 5 h 101"/>
                  <a:gd name="T42" fmla="*/ 14 w 124"/>
                  <a:gd name="T43" fmla="*/ 11 h 101"/>
                  <a:gd name="T44" fmla="*/ 116 w 124"/>
                  <a:gd name="T45" fmla="*/ 11 h 101"/>
                  <a:gd name="T46" fmla="*/ 85 w 124"/>
                  <a:gd name="T47" fmla="*/ 11 h 101"/>
                  <a:gd name="T48" fmla="*/ 85 w 124"/>
                  <a:gd name="T49" fmla="*/ 5 h 101"/>
                  <a:gd name="T50" fmla="*/ 116 w 124"/>
                  <a:gd name="T51" fmla="*/ 5 h 101"/>
                  <a:gd name="T52" fmla="*/ 116 w 124"/>
                  <a:gd name="T53" fmla="*/ 1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101">
                    <a:moveTo>
                      <a:pt x="117" y="0"/>
                    </a:moveTo>
                    <a:cubicBezTo>
                      <a:pt x="7" y="0"/>
                      <a:pt x="7" y="0"/>
                      <a:pt x="7" y="0"/>
                    </a:cubicBezTo>
                    <a:cubicBezTo>
                      <a:pt x="3" y="0"/>
                      <a:pt x="0" y="3"/>
                      <a:pt x="0" y="7"/>
                    </a:cubicBezTo>
                    <a:cubicBezTo>
                      <a:pt x="0" y="94"/>
                      <a:pt x="0" y="94"/>
                      <a:pt x="0" y="94"/>
                    </a:cubicBezTo>
                    <a:cubicBezTo>
                      <a:pt x="0" y="98"/>
                      <a:pt x="3" y="101"/>
                      <a:pt x="7" y="101"/>
                    </a:cubicBezTo>
                    <a:cubicBezTo>
                      <a:pt x="15" y="101"/>
                      <a:pt x="15" y="101"/>
                      <a:pt x="15" y="101"/>
                    </a:cubicBezTo>
                    <a:cubicBezTo>
                      <a:pt x="15" y="93"/>
                      <a:pt x="15" y="93"/>
                      <a:pt x="15" y="93"/>
                    </a:cubicBezTo>
                    <a:cubicBezTo>
                      <a:pt x="7" y="93"/>
                      <a:pt x="7" y="93"/>
                      <a:pt x="7" y="93"/>
                    </a:cubicBezTo>
                    <a:cubicBezTo>
                      <a:pt x="7" y="15"/>
                      <a:pt x="7" y="15"/>
                      <a:pt x="7" y="15"/>
                    </a:cubicBezTo>
                    <a:cubicBezTo>
                      <a:pt x="116" y="15"/>
                      <a:pt x="116" y="15"/>
                      <a:pt x="116" y="15"/>
                    </a:cubicBezTo>
                    <a:cubicBezTo>
                      <a:pt x="116" y="93"/>
                      <a:pt x="116" y="93"/>
                      <a:pt x="116" y="93"/>
                    </a:cubicBezTo>
                    <a:cubicBezTo>
                      <a:pt x="108" y="93"/>
                      <a:pt x="108" y="93"/>
                      <a:pt x="108" y="93"/>
                    </a:cubicBezTo>
                    <a:cubicBezTo>
                      <a:pt x="108" y="101"/>
                      <a:pt x="108" y="101"/>
                      <a:pt x="108" y="101"/>
                    </a:cubicBezTo>
                    <a:cubicBezTo>
                      <a:pt x="117" y="101"/>
                      <a:pt x="117" y="101"/>
                      <a:pt x="117" y="101"/>
                    </a:cubicBezTo>
                    <a:cubicBezTo>
                      <a:pt x="121" y="101"/>
                      <a:pt x="124" y="98"/>
                      <a:pt x="124" y="94"/>
                    </a:cubicBezTo>
                    <a:cubicBezTo>
                      <a:pt x="124" y="7"/>
                      <a:pt x="124" y="7"/>
                      <a:pt x="124" y="7"/>
                    </a:cubicBezTo>
                    <a:cubicBezTo>
                      <a:pt x="124" y="3"/>
                      <a:pt x="121" y="0"/>
                      <a:pt x="117" y="0"/>
                    </a:cubicBezTo>
                    <a:close/>
                    <a:moveTo>
                      <a:pt x="14" y="11"/>
                    </a:moveTo>
                    <a:cubicBezTo>
                      <a:pt x="7" y="11"/>
                      <a:pt x="7" y="11"/>
                      <a:pt x="7" y="11"/>
                    </a:cubicBezTo>
                    <a:cubicBezTo>
                      <a:pt x="7" y="5"/>
                      <a:pt x="7" y="5"/>
                      <a:pt x="7" y="5"/>
                    </a:cubicBezTo>
                    <a:cubicBezTo>
                      <a:pt x="14" y="5"/>
                      <a:pt x="14" y="5"/>
                      <a:pt x="14" y="5"/>
                    </a:cubicBezTo>
                    <a:lnTo>
                      <a:pt x="14" y="11"/>
                    </a:lnTo>
                    <a:close/>
                    <a:moveTo>
                      <a:pt x="116" y="11"/>
                    </a:moveTo>
                    <a:cubicBezTo>
                      <a:pt x="85" y="11"/>
                      <a:pt x="85" y="11"/>
                      <a:pt x="85" y="11"/>
                    </a:cubicBezTo>
                    <a:cubicBezTo>
                      <a:pt x="85" y="5"/>
                      <a:pt x="85" y="5"/>
                      <a:pt x="85" y="5"/>
                    </a:cubicBezTo>
                    <a:cubicBezTo>
                      <a:pt x="116" y="5"/>
                      <a:pt x="116" y="5"/>
                      <a:pt x="116" y="5"/>
                    </a:cubicBezTo>
                    <a:lnTo>
                      <a:pt x="1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6" name="Freeform 38"/>
              <p:cNvSpPr/>
              <p:nvPr/>
            </p:nvSpPr>
            <p:spPr bwMode="auto">
              <a:xfrm>
                <a:off x="8443913" y="4318000"/>
                <a:ext cx="82550" cy="146050"/>
              </a:xfrm>
              <a:custGeom>
                <a:avLst/>
                <a:gdLst>
                  <a:gd name="T0" fmla="*/ 0 w 22"/>
                  <a:gd name="T1" fmla="*/ 13 h 39"/>
                  <a:gd name="T2" fmla="*/ 9 w 22"/>
                  <a:gd name="T3" fmla="*/ 22 h 39"/>
                  <a:gd name="T4" fmla="*/ 15 w 22"/>
                  <a:gd name="T5" fmla="*/ 27 h 39"/>
                  <a:gd name="T6" fmla="*/ 10 w 22"/>
                  <a:gd name="T7" fmla="*/ 30 h 39"/>
                  <a:gd name="T8" fmla="*/ 2 w 22"/>
                  <a:gd name="T9" fmla="*/ 28 h 39"/>
                  <a:gd name="T10" fmla="*/ 0 w 22"/>
                  <a:gd name="T11" fmla="*/ 33 h 39"/>
                  <a:gd name="T12" fmla="*/ 9 w 22"/>
                  <a:gd name="T13" fmla="*/ 36 h 39"/>
                  <a:gd name="T14" fmla="*/ 9 w 22"/>
                  <a:gd name="T15" fmla="*/ 36 h 39"/>
                  <a:gd name="T16" fmla="*/ 9 w 22"/>
                  <a:gd name="T17" fmla="*/ 36 h 39"/>
                  <a:gd name="T18" fmla="*/ 9 w 22"/>
                  <a:gd name="T19" fmla="*/ 37 h 39"/>
                  <a:gd name="T20" fmla="*/ 11 w 22"/>
                  <a:gd name="T21" fmla="*/ 39 h 39"/>
                  <a:gd name="T22" fmla="*/ 14 w 22"/>
                  <a:gd name="T23" fmla="*/ 37 h 39"/>
                  <a:gd name="T24" fmla="*/ 14 w 22"/>
                  <a:gd name="T25" fmla="*/ 36 h 39"/>
                  <a:gd name="T26" fmla="*/ 14 w 22"/>
                  <a:gd name="T27" fmla="*/ 36 h 39"/>
                  <a:gd name="T28" fmla="*/ 14 w 22"/>
                  <a:gd name="T29" fmla="*/ 35 h 39"/>
                  <a:gd name="T30" fmla="*/ 22 w 22"/>
                  <a:gd name="T31" fmla="*/ 26 h 39"/>
                  <a:gd name="T32" fmla="*/ 14 w 22"/>
                  <a:gd name="T33" fmla="*/ 16 h 39"/>
                  <a:gd name="T34" fmla="*/ 8 w 22"/>
                  <a:gd name="T35" fmla="*/ 12 h 39"/>
                  <a:gd name="T36" fmla="*/ 12 w 22"/>
                  <a:gd name="T37" fmla="*/ 9 h 39"/>
                  <a:gd name="T38" fmla="*/ 20 w 22"/>
                  <a:gd name="T39" fmla="*/ 11 h 39"/>
                  <a:gd name="T40" fmla="*/ 21 w 22"/>
                  <a:gd name="T41" fmla="*/ 5 h 39"/>
                  <a:gd name="T42" fmla="*/ 14 w 22"/>
                  <a:gd name="T43" fmla="*/ 4 h 39"/>
                  <a:gd name="T44" fmla="*/ 14 w 22"/>
                  <a:gd name="T45" fmla="*/ 3 h 39"/>
                  <a:gd name="T46" fmla="*/ 14 w 22"/>
                  <a:gd name="T47" fmla="*/ 3 h 39"/>
                  <a:gd name="T48" fmla="*/ 14 w 22"/>
                  <a:gd name="T49" fmla="*/ 3 h 39"/>
                  <a:gd name="T50" fmla="*/ 11 w 22"/>
                  <a:gd name="T51" fmla="*/ 0 h 39"/>
                  <a:gd name="T52" fmla="*/ 9 w 22"/>
                  <a:gd name="T53" fmla="*/ 3 h 39"/>
                  <a:gd name="T54" fmla="*/ 9 w 22"/>
                  <a:gd name="T55" fmla="*/ 3 h 39"/>
                  <a:gd name="T56" fmla="*/ 9 w 22"/>
                  <a:gd name="T57" fmla="*/ 4 h 39"/>
                  <a:gd name="T58" fmla="*/ 9 w 22"/>
                  <a:gd name="T59" fmla="*/ 4 h 39"/>
                  <a:gd name="T60" fmla="*/ 0 w 22"/>
                  <a:gd name="T61" fmla="*/ 1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39">
                    <a:moveTo>
                      <a:pt x="0" y="13"/>
                    </a:moveTo>
                    <a:cubicBezTo>
                      <a:pt x="0" y="18"/>
                      <a:pt x="4" y="20"/>
                      <a:pt x="9" y="22"/>
                    </a:cubicBezTo>
                    <a:cubicBezTo>
                      <a:pt x="13" y="23"/>
                      <a:pt x="15" y="25"/>
                      <a:pt x="15" y="27"/>
                    </a:cubicBezTo>
                    <a:cubicBezTo>
                      <a:pt x="15" y="29"/>
                      <a:pt x="13" y="30"/>
                      <a:pt x="10" y="30"/>
                    </a:cubicBezTo>
                    <a:cubicBezTo>
                      <a:pt x="7" y="30"/>
                      <a:pt x="4" y="29"/>
                      <a:pt x="2" y="28"/>
                    </a:cubicBezTo>
                    <a:cubicBezTo>
                      <a:pt x="0" y="33"/>
                      <a:pt x="0" y="33"/>
                      <a:pt x="0" y="33"/>
                    </a:cubicBezTo>
                    <a:cubicBezTo>
                      <a:pt x="2" y="34"/>
                      <a:pt x="5" y="35"/>
                      <a:pt x="9" y="36"/>
                    </a:cubicBezTo>
                    <a:cubicBezTo>
                      <a:pt x="9" y="36"/>
                      <a:pt x="9" y="36"/>
                      <a:pt x="9" y="36"/>
                    </a:cubicBezTo>
                    <a:cubicBezTo>
                      <a:pt x="9" y="36"/>
                      <a:pt x="9" y="36"/>
                      <a:pt x="9" y="36"/>
                    </a:cubicBezTo>
                    <a:cubicBezTo>
                      <a:pt x="9" y="37"/>
                      <a:pt x="9" y="37"/>
                      <a:pt x="9" y="37"/>
                    </a:cubicBezTo>
                    <a:cubicBezTo>
                      <a:pt x="9" y="38"/>
                      <a:pt x="10" y="39"/>
                      <a:pt x="11" y="39"/>
                    </a:cubicBezTo>
                    <a:cubicBezTo>
                      <a:pt x="12" y="39"/>
                      <a:pt x="14" y="38"/>
                      <a:pt x="14" y="37"/>
                    </a:cubicBezTo>
                    <a:cubicBezTo>
                      <a:pt x="14" y="36"/>
                      <a:pt x="14" y="36"/>
                      <a:pt x="14" y="36"/>
                    </a:cubicBezTo>
                    <a:cubicBezTo>
                      <a:pt x="14" y="36"/>
                      <a:pt x="14" y="36"/>
                      <a:pt x="14" y="36"/>
                    </a:cubicBezTo>
                    <a:cubicBezTo>
                      <a:pt x="14" y="35"/>
                      <a:pt x="14" y="35"/>
                      <a:pt x="14" y="35"/>
                    </a:cubicBezTo>
                    <a:cubicBezTo>
                      <a:pt x="19" y="34"/>
                      <a:pt x="22" y="30"/>
                      <a:pt x="22" y="26"/>
                    </a:cubicBezTo>
                    <a:cubicBezTo>
                      <a:pt x="22" y="21"/>
                      <a:pt x="20" y="19"/>
                      <a:pt x="14" y="16"/>
                    </a:cubicBezTo>
                    <a:cubicBezTo>
                      <a:pt x="10" y="15"/>
                      <a:pt x="8" y="14"/>
                      <a:pt x="8" y="12"/>
                    </a:cubicBezTo>
                    <a:cubicBezTo>
                      <a:pt x="8" y="11"/>
                      <a:pt x="9" y="9"/>
                      <a:pt x="12" y="9"/>
                    </a:cubicBezTo>
                    <a:cubicBezTo>
                      <a:pt x="16" y="9"/>
                      <a:pt x="18" y="11"/>
                      <a:pt x="20" y="11"/>
                    </a:cubicBezTo>
                    <a:cubicBezTo>
                      <a:pt x="21" y="5"/>
                      <a:pt x="21" y="5"/>
                      <a:pt x="21" y="5"/>
                    </a:cubicBezTo>
                    <a:cubicBezTo>
                      <a:pt x="19" y="5"/>
                      <a:pt x="17" y="4"/>
                      <a:pt x="14" y="4"/>
                    </a:cubicBezTo>
                    <a:cubicBezTo>
                      <a:pt x="14" y="3"/>
                      <a:pt x="14" y="3"/>
                      <a:pt x="14" y="3"/>
                    </a:cubicBezTo>
                    <a:cubicBezTo>
                      <a:pt x="14" y="3"/>
                      <a:pt x="14" y="3"/>
                      <a:pt x="14" y="3"/>
                    </a:cubicBezTo>
                    <a:cubicBezTo>
                      <a:pt x="14" y="3"/>
                      <a:pt x="14" y="3"/>
                      <a:pt x="14" y="3"/>
                    </a:cubicBezTo>
                    <a:cubicBezTo>
                      <a:pt x="14" y="1"/>
                      <a:pt x="13" y="0"/>
                      <a:pt x="11" y="0"/>
                    </a:cubicBezTo>
                    <a:cubicBezTo>
                      <a:pt x="10" y="0"/>
                      <a:pt x="9" y="1"/>
                      <a:pt x="9" y="3"/>
                    </a:cubicBezTo>
                    <a:cubicBezTo>
                      <a:pt x="9" y="3"/>
                      <a:pt x="9" y="3"/>
                      <a:pt x="9" y="3"/>
                    </a:cubicBezTo>
                    <a:cubicBezTo>
                      <a:pt x="9" y="4"/>
                      <a:pt x="9" y="4"/>
                      <a:pt x="9" y="4"/>
                    </a:cubicBezTo>
                    <a:cubicBezTo>
                      <a:pt x="9" y="4"/>
                      <a:pt x="9" y="4"/>
                      <a:pt x="9" y="4"/>
                    </a:cubicBezTo>
                    <a:cubicBezTo>
                      <a:pt x="4" y="5"/>
                      <a:pt x="0"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7" name="Freeform 39"/>
              <p:cNvSpPr/>
              <p:nvPr/>
            </p:nvSpPr>
            <p:spPr bwMode="auto">
              <a:xfrm>
                <a:off x="8575675" y="4321175"/>
                <a:ext cx="146050" cy="142875"/>
              </a:xfrm>
              <a:custGeom>
                <a:avLst/>
                <a:gdLst>
                  <a:gd name="T0" fmla="*/ 33 w 39"/>
                  <a:gd name="T1" fmla="*/ 7 h 38"/>
                  <a:gd name="T2" fmla="*/ 3 w 39"/>
                  <a:gd name="T3" fmla="*/ 0 h 38"/>
                  <a:gd name="T4" fmla="*/ 0 w 39"/>
                  <a:gd name="T5" fmla="*/ 2 h 38"/>
                  <a:gd name="T6" fmla="*/ 7 w 39"/>
                  <a:gd name="T7" fmla="*/ 33 h 38"/>
                  <a:gd name="T8" fmla="*/ 11 w 39"/>
                  <a:gd name="T9" fmla="*/ 34 h 38"/>
                  <a:gd name="T10" fmla="*/ 17 w 39"/>
                  <a:gd name="T11" fmla="*/ 28 h 38"/>
                  <a:gd name="T12" fmla="*/ 28 w 39"/>
                  <a:gd name="T13" fmla="*/ 38 h 38"/>
                  <a:gd name="T14" fmla="*/ 39 w 39"/>
                  <a:gd name="T15" fmla="*/ 28 h 38"/>
                  <a:gd name="T16" fmla="*/ 28 w 39"/>
                  <a:gd name="T17" fmla="*/ 17 h 38"/>
                  <a:gd name="T18" fmla="*/ 34 w 39"/>
                  <a:gd name="T19" fmla="*/ 11 h 38"/>
                  <a:gd name="T20" fmla="*/ 33 w 39"/>
                  <a:gd name="T21"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8">
                    <a:moveTo>
                      <a:pt x="33" y="7"/>
                    </a:moveTo>
                    <a:cubicBezTo>
                      <a:pt x="3" y="0"/>
                      <a:pt x="3" y="0"/>
                      <a:pt x="3" y="0"/>
                    </a:cubicBezTo>
                    <a:cubicBezTo>
                      <a:pt x="1" y="0"/>
                      <a:pt x="0" y="1"/>
                      <a:pt x="0" y="2"/>
                    </a:cubicBezTo>
                    <a:cubicBezTo>
                      <a:pt x="7" y="33"/>
                      <a:pt x="7" y="33"/>
                      <a:pt x="7" y="33"/>
                    </a:cubicBezTo>
                    <a:cubicBezTo>
                      <a:pt x="7" y="35"/>
                      <a:pt x="9" y="36"/>
                      <a:pt x="11" y="34"/>
                    </a:cubicBezTo>
                    <a:cubicBezTo>
                      <a:pt x="17" y="28"/>
                      <a:pt x="17" y="28"/>
                      <a:pt x="17" y="28"/>
                    </a:cubicBezTo>
                    <a:cubicBezTo>
                      <a:pt x="28" y="38"/>
                      <a:pt x="28" y="38"/>
                      <a:pt x="28" y="38"/>
                    </a:cubicBezTo>
                    <a:cubicBezTo>
                      <a:pt x="39" y="28"/>
                      <a:pt x="39" y="28"/>
                      <a:pt x="39" y="28"/>
                    </a:cubicBezTo>
                    <a:cubicBezTo>
                      <a:pt x="28" y="17"/>
                      <a:pt x="28" y="17"/>
                      <a:pt x="28" y="17"/>
                    </a:cubicBezTo>
                    <a:cubicBezTo>
                      <a:pt x="34" y="11"/>
                      <a:pt x="34" y="11"/>
                      <a:pt x="34" y="11"/>
                    </a:cubicBezTo>
                    <a:cubicBezTo>
                      <a:pt x="36" y="9"/>
                      <a:pt x="35" y="7"/>
                      <a:pt x="3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grpSp>
        <p:sp>
          <p:nvSpPr>
            <p:cNvPr id="28" name="TextBox 40"/>
            <p:cNvSpPr txBox="1"/>
            <p:nvPr/>
          </p:nvSpPr>
          <p:spPr>
            <a:xfrm>
              <a:off x="7401789" y="4106511"/>
              <a:ext cx="1315564" cy="369332"/>
            </a:xfrm>
            <a:prstGeom prst="rect">
              <a:avLst/>
            </a:prstGeom>
            <a:noFill/>
          </p:spPr>
          <p:txBody>
            <a:bodyPr wrap="square">
              <a:spAutoFit/>
            </a:bodyPr>
            <a:lstStyle/>
            <a:p>
              <a:pPr fontAlgn="auto">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审视问题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8648194" y="1944174"/>
            <a:ext cx="2716492" cy="1194242"/>
            <a:chOff x="8968113" y="1900632"/>
            <a:chExt cx="2134710" cy="1194242"/>
          </a:xfrm>
        </p:grpSpPr>
        <p:sp>
          <p:nvSpPr>
            <p:cNvPr id="29" name="TextBox 76"/>
            <p:cNvSpPr txBox="1"/>
            <p:nvPr/>
          </p:nvSpPr>
          <p:spPr>
            <a:xfrm>
              <a:off x="9428494" y="1900632"/>
              <a:ext cx="1213949"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0" name="文本框 29"/>
            <p:cNvSpPr txBox="1"/>
            <p:nvPr/>
          </p:nvSpPr>
          <p:spPr>
            <a:xfrm>
              <a:off x="8968113" y="2282344"/>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grpSp>
        <p:nvGrpSpPr>
          <p:cNvPr id="38" name="组合 37"/>
          <p:cNvGrpSpPr/>
          <p:nvPr/>
        </p:nvGrpSpPr>
        <p:grpSpPr>
          <a:xfrm>
            <a:off x="8648194" y="4817351"/>
            <a:ext cx="2716492" cy="1159302"/>
            <a:chOff x="8968113" y="4015320"/>
            <a:chExt cx="2134710" cy="1159302"/>
          </a:xfrm>
        </p:grpSpPr>
        <p:sp>
          <p:nvSpPr>
            <p:cNvPr id="31" name="TextBox 76"/>
            <p:cNvSpPr txBox="1"/>
            <p:nvPr/>
          </p:nvSpPr>
          <p:spPr>
            <a:xfrm>
              <a:off x="9374057" y="4015320"/>
              <a:ext cx="1322823"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2" name="文本框 31"/>
            <p:cNvSpPr txBox="1"/>
            <p:nvPr/>
          </p:nvSpPr>
          <p:spPr>
            <a:xfrm>
              <a:off x="8968113" y="4362092"/>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grpSp>
        <p:nvGrpSpPr>
          <p:cNvPr id="3" name="组合 2"/>
          <p:cNvGrpSpPr/>
          <p:nvPr/>
        </p:nvGrpSpPr>
        <p:grpSpPr>
          <a:xfrm>
            <a:off x="716769" y="1944174"/>
            <a:ext cx="2716492" cy="1194242"/>
            <a:chOff x="1036688" y="1900632"/>
            <a:chExt cx="2134710" cy="1194242"/>
          </a:xfrm>
        </p:grpSpPr>
        <p:sp>
          <p:nvSpPr>
            <p:cNvPr id="33" name="TextBox 76"/>
            <p:cNvSpPr txBox="1"/>
            <p:nvPr/>
          </p:nvSpPr>
          <p:spPr>
            <a:xfrm>
              <a:off x="1491863" y="1900632"/>
              <a:ext cx="1224361"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4" name="文本框 33"/>
            <p:cNvSpPr txBox="1"/>
            <p:nvPr/>
          </p:nvSpPr>
          <p:spPr>
            <a:xfrm>
              <a:off x="1036688" y="2282344"/>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grpSp>
        <p:nvGrpSpPr>
          <p:cNvPr id="5" name="组合 4"/>
          <p:cNvGrpSpPr/>
          <p:nvPr/>
        </p:nvGrpSpPr>
        <p:grpSpPr>
          <a:xfrm>
            <a:off x="716769" y="4764013"/>
            <a:ext cx="2716492" cy="1212640"/>
            <a:chOff x="1036688" y="3961982"/>
            <a:chExt cx="2134710" cy="1212640"/>
          </a:xfrm>
        </p:grpSpPr>
        <p:sp>
          <p:nvSpPr>
            <p:cNvPr id="35" name="TextBox 76"/>
            <p:cNvSpPr txBox="1"/>
            <p:nvPr/>
          </p:nvSpPr>
          <p:spPr>
            <a:xfrm>
              <a:off x="1393877" y="3961982"/>
              <a:ext cx="142033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6" name="文本框 35"/>
            <p:cNvSpPr txBox="1"/>
            <p:nvPr/>
          </p:nvSpPr>
          <p:spPr>
            <a:xfrm>
              <a:off x="1036688" y="4362092"/>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sp>
        <p:nvSpPr>
          <p:cNvPr id="4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3" name="TextBox 76"/>
          <p:cNvSpPr txBox="1"/>
          <p:nvPr/>
        </p:nvSpPr>
        <p:spPr>
          <a:xfrm>
            <a:off x="1689046" y="521598"/>
            <a:ext cx="2698175"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执行力不足之处</a:t>
            </a:r>
          </a:p>
        </p:txBody>
      </p:sp>
      <p:sp>
        <p:nvSpPr>
          <p:cNvPr id="44" name="椭圆 4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45" name="椭圆 4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0-#ppt_w/2"/>
                                          </p:val>
                                        </p:tav>
                                        <p:tav tm="100000">
                                          <p:val>
                                            <p:strVal val="#ppt_x"/>
                                          </p:val>
                                        </p:tav>
                                      </p:tavLst>
                                    </p:anim>
                                    <p:anim calcmode="lin" valueType="num">
                                      <p:cBhvr additive="base">
                                        <p:cTn id="12" dur="500" fill="hold"/>
                                        <p:tgtEl>
                                          <p:spTgt spid="4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0-#ppt_w/2"/>
                                          </p:val>
                                        </p:tav>
                                        <p:tav tm="100000">
                                          <p:val>
                                            <p:strVal val="#ppt_x"/>
                                          </p:val>
                                        </p:tav>
                                      </p:tavLst>
                                    </p:anim>
                                    <p:anim calcmode="lin" valueType="num">
                                      <p:cBhvr additive="base">
                                        <p:cTn id="16" dur="500" fill="hold"/>
                                        <p:tgtEl>
                                          <p:spTgt spid="4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0-#ppt_w/2"/>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0-#ppt_w/2"/>
                                          </p:val>
                                        </p:tav>
                                        <p:tav tm="100000">
                                          <p:val>
                                            <p:strVal val="#ppt_x"/>
                                          </p:val>
                                        </p:tav>
                                      </p:tavLst>
                                    </p:anim>
                                    <p:anim calcmode="lin" valueType="num">
                                      <p:cBhvr additive="base">
                                        <p:cTn id="24" dur="500" fill="hold"/>
                                        <p:tgtEl>
                                          <p:spTgt spid="4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3"/>
                                        </p:tgtEl>
                                        <p:attrNameLst>
                                          <p:attrName>style.visibility</p:attrName>
                                        </p:attrNameLst>
                                      </p:cBhvr>
                                      <p:to>
                                        <p:strVal val="visible"/>
                                      </p:to>
                                    </p:set>
                                    <p:animEffect transition="in" filter="wipe(left)">
                                      <p:cBhvr>
                                        <p:cTn id="27" dur="500"/>
                                        <p:tgtEl>
                                          <p:spTgt spid="4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8"/>
                                        </p:tgtEl>
                                        <p:attrNameLst>
                                          <p:attrName>style.visibility</p:attrName>
                                        </p:attrNameLst>
                                      </p:cBhvr>
                                      <p:to>
                                        <p:strVal val="visible"/>
                                      </p:to>
                                    </p:set>
                                    <p:anim calcmode="lin" valueType="num">
                                      <p:cBhvr additive="base">
                                        <p:cTn id="50" dur="500" fill="hold"/>
                                        <p:tgtEl>
                                          <p:spTgt spid="38"/>
                                        </p:tgtEl>
                                        <p:attrNameLst>
                                          <p:attrName>ppt_x</p:attrName>
                                        </p:attrNameLst>
                                      </p:cBhvr>
                                      <p:tavLst>
                                        <p:tav tm="0">
                                          <p:val>
                                            <p:strVal val="#ppt_x"/>
                                          </p:val>
                                        </p:tav>
                                        <p:tav tm="100000">
                                          <p:val>
                                            <p:strVal val="#ppt_x"/>
                                          </p:val>
                                        </p:tav>
                                      </p:tavLst>
                                    </p:anim>
                                    <p:anim calcmode="lin" valueType="num">
                                      <p:cBhvr additive="base">
                                        <p:cTn id="51" dur="500" fill="hold"/>
                                        <p:tgtEl>
                                          <p:spTgt spid="38"/>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fill="hold"/>
                                        <p:tgtEl>
                                          <p:spTgt spid="37"/>
                                        </p:tgtEl>
                                        <p:attrNameLst>
                                          <p:attrName>ppt_x</p:attrName>
                                        </p:attrNameLst>
                                      </p:cBhvr>
                                      <p:tavLst>
                                        <p:tav tm="0">
                                          <p:val>
                                            <p:strVal val="#ppt_x"/>
                                          </p:val>
                                        </p:tav>
                                        <p:tav tm="100000">
                                          <p:val>
                                            <p:strVal val="#ppt_x"/>
                                          </p:val>
                                        </p:tav>
                                      </p:tavLst>
                                    </p:anim>
                                    <p:anim calcmode="lin" valueType="num">
                                      <p:cBhvr additive="base">
                                        <p:cTn id="55"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animBg="1"/>
      <p:bldP spid="45" grpId="0" animBg="1"/>
      <p:bldP spid="46" grpId="0" animBg="1"/>
      <p:bldP spid="47" grpId="0" animBg="1"/>
      <p:bldP spid="4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7"/>
          <p:cNvSpPr>
            <a:spLocks noChangeArrowheads="1"/>
          </p:cNvSpPr>
          <p:nvPr/>
        </p:nvSpPr>
        <p:spPr bwMode="auto">
          <a:xfrm rot="2700000">
            <a:off x="4267890" y="4532651"/>
            <a:ext cx="951437" cy="940925"/>
          </a:xfrm>
          <a:prstGeom prst="roundRect">
            <a:avLst/>
          </a:prstGeom>
          <a:solidFill>
            <a:schemeClr val="bg1"/>
          </a:soli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Freeform 6"/>
          <p:cNvSpPr>
            <a:spLocks noEditPoints="1" noChangeArrowheads="1"/>
          </p:cNvSpPr>
          <p:nvPr/>
        </p:nvSpPr>
        <p:spPr bwMode="auto">
          <a:xfrm>
            <a:off x="4474009" y="4833259"/>
            <a:ext cx="542916" cy="357029"/>
          </a:xfrm>
          <a:custGeom>
            <a:avLst/>
            <a:gdLst>
              <a:gd name="T0" fmla="*/ 2147483647 w 176"/>
              <a:gd name="T1" fmla="*/ 2147483647 h 117"/>
              <a:gd name="T2" fmla="*/ 2147483647 w 176"/>
              <a:gd name="T3" fmla="*/ 2147483647 h 117"/>
              <a:gd name="T4" fmla="*/ 2147483647 w 176"/>
              <a:gd name="T5" fmla="*/ 2147483647 h 117"/>
              <a:gd name="T6" fmla="*/ 2147483647 w 176"/>
              <a:gd name="T7" fmla="*/ 2147483647 h 117"/>
              <a:gd name="T8" fmla="*/ 0 w 176"/>
              <a:gd name="T9" fmla="*/ 2147483647 h 117"/>
              <a:gd name="T10" fmla="*/ 0 w 176"/>
              <a:gd name="T11" fmla="*/ 2147483647 h 117"/>
              <a:gd name="T12" fmla="*/ 2147483647 w 176"/>
              <a:gd name="T13" fmla="*/ 2147483647 h 117"/>
              <a:gd name="T14" fmla="*/ 2147483647 w 176"/>
              <a:gd name="T15" fmla="*/ 2147483647 h 117"/>
              <a:gd name="T16" fmla="*/ 2147483647 w 176"/>
              <a:gd name="T17" fmla="*/ 2147483647 h 117"/>
              <a:gd name="T18" fmla="*/ 2147483647 w 176"/>
              <a:gd name="T19" fmla="*/ 2147483647 h 117"/>
              <a:gd name="T20" fmla="*/ 2147483647 w 176"/>
              <a:gd name="T21" fmla="*/ 2147483647 h 117"/>
              <a:gd name="T22" fmla="*/ 2147483647 w 176"/>
              <a:gd name="T23" fmla="*/ 0 h 117"/>
              <a:gd name="T24" fmla="*/ 2147483647 w 176"/>
              <a:gd name="T25" fmla="*/ 0 h 117"/>
              <a:gd name="T26" fmla="*/ 2147483647 w 176"/>
              <a:gd name="T27" fmla="*/ 2147483647 h 117"/>
              <a:gd name="T28" fmla="*/ 2147483647 w 176"/>
              <a:gd name="T29" fmla="*/ 2147483647 h 117"/>
              <a:gd name="T30" fmla="*/ 2147483647 w 176"/>
              <a:gd name="T31" fmla="*/ 2147483647 h 117"/>
              <a:gd name="T32" fmla="*/ 2147483647 w 176"/>
              <a:gd name="T33" fmla="*/ 2147483647 h 117"/>
              <a:gd name="T34" fmla="*/ 2147483647 w 176"/>
              <a:gd name="T35" fmla="*/ 2147483647 h 117"/>
              <a:gd name="T36" fmla="*/ 2147483647 w 176"/>
              <a:gd name="T37" fmla="*/ 2147483647 h 117"/>
              <a:gd name="T38" fmla="*/ 2147483647 w 176"/>
              <a:gd name="T39" fmla="*/ 2147483647 h 117"/>
              <a:gd name="T40" fmla="*/ 2147483647 w 176"/>
              <a:gd name="T41" fmla="*/ 2147483647 h 117"/>
              <a:gd name="T42" fmla="*/ 2147483647 w 176"/>
              <a:gd name="T43" fmla="*/ 2147483647 h 117"/>
              <a:gd name="T44" fmla="*/ 2147483647 w 176"/>
              <a:gd name="T45" fmla="*/ 2147483647 h 117"/>
              <a:gd name="T46" fmla="*/ 2147483647 w 176"/>
              <a:gd name="T47" fmla="*/ 2147483647 h 117"/>
              <a:gd name="T48" fmla="*/ 2147483647 w 176"/>
              <a:gd name="T49" fmla="*/ 2147483647 h 117"/>
              <a:gd name="T50" fmla="*/ 2147483647 w 176"/>
              <a:gd name="T51" fmla="*/ 2147483647 h 117"/>
              <a:gd name="T52" fmla="*/ 2147483647 w 176"/>
              <a:gd name="T53" fmla="*/ 2147483647 h 117"/>
              <a:gd name="T54" fmla="*/ 2147483647 w 176"/>
              <a:gd name="T55" fmla="*/ 2147483647 h 117"/>
              <a:gd name="T56" fmla="*/ 2147483647 w 176"/>
              <a:gd name="T57" fmla="*/ 2147483647 h 117"/>
              <a:gd name="T58" fmla="*/ 2147483647 w 176"/>
              <a:gd name="T59" fmla="*/ 2147483647 h 117"/>
              <a:gd name="T60" fmla="*/ 2147483647 w 176"/>
              <a:gd name="T61" fmla="*/ 2147483647 h 117"/>
              <a:gd name="T62" fmla="*/ 2147483647 w 176"/>
              <a:gd name="T63" fmla="*/ 2147483647 h 117"/>
              <a:gd name="T64" fmla="*/ 2147483647 w 176"/>
              <a:gd name="T65" fmla="*/ 2147483647 h 117"/>
              <a:gd name="T66" fmla="*/ 2147483647 w 176"/>
              <a:gd name="T67" fmla="*/ 2147483647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6"/>
              <a:gd name="T103" fmla="*/ 0 h 117"/>
              <a:gd name="T104" fmla="*/ 176 w 176"/>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rgbClr val="456288"/>
          </a:solidFill>
          <a:ln>
            <a:noFill/>
          </a:ln>
        </p:spPr>
        <p:txBody>
          <a:bodyPr/>
          <a:lstStyle/>
          <a:p>
            <a:endParaRPr lang="zh-CN" altLang="en-US">
              <a:solidFill>
                <a:schemeClr val="tx1">
                  <a:lumMod val="75000"/>
                  <a:lumOff val="25000"/>
                </a:schemeClr>
              </a:solidFill>
            </a:endParaRPr>
          </a:p>
        </p:txBody>
      </p:sp>
      <p:sp>
        <p:nvSpPr>
          <p:cNvPr id="14" name="Oval 13"/>
          <p:cNvSpPr>
            <a:spLocks noChangeArrowheads="1"/>
          </p:cNvSpPr>
          <p:nvPr/>
        </p:nvSpPr>
        <p:spPr bwMode="auto">
          <a:xfrm rot="2700000">
            <a:off x="9907013" y="4532651"/>
            <a:ext cx="951437" cy="940925"/>
          </a:xfrm>
          <a:prstGeom prst="roundRect">
            <a:avLst/>
          </a:prstGeom>
          <a:solidFill>
            <a:schemeClr val="bg1"/>
          </a:soli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Freeform 7"/>
          <p:cNvSpPr>
            <a:spLocks noEditPoints="1" noChangeArrowheads="1"/>
          </p:cNvSpPr>
          <p:nvPr/>
        </p:nvSpPr>
        <p:spPr bwMode="auto">
          <a:xfrm>
            <a:off x="10115347" y="4778008"/>
            <a:ext cx="510625" cy="467532"/>
          </a:xfrm>
          <a:custGeom>
            <a:avLst/>
            <a:gdLst>
              <a:gd name="T0" fmla="*/ 2147483647 w 177"/>
              <a:gd name="T1" fmla="*/ 2147483647 h 164"/>
              <a:gd name="T2" fmla="*/ 2147483647 w 177"/>
              <a:gd name="T3" fmla="*/ 2147483647 h 164"/>
              <a:gd name="T4" fmla="*/ 2147483647 w 177"/>
              <a:gd name="T5" fmla="*/ 2147483647 h 164"/>
              <a:gd name="T6" fmla="*/ 2147483647 w 177"/>
              <a:gd name="T7" fmla="*/ 2147483647 h 164"/>
              <a:gd name="T8" fmla="*/ 2147483647 w 177"/>
              <a:gd name="T9" fmla="*/ 2147483647 h 164"/>
              <a:gd name="T10" fmla="*/ 2147483647 w 177"/>
              <a:gd name="T11" fmla="*/ 2147483647 h 164"/>
              <a:gd name="T12" fmla="*/ 2147483647 w 177"/>
              <a:gd name="T13" fmla="*/ 2147483647 h 164"/>
              <a:gd name="T14" fmla="*/ 2147483647 w 177"/>
              <a:gd name="T15" fmla="*/ 2147483647 h 164"/>
              <a:gd name="T16" fmla="*/ 2147483647 w 177"/>
              <a:gd name="T17" fmla="*/ 2147483647 h 164"/>
              <a:gd name="T18" fmla="*/ 2147483647 w 177"/>
              <a:gd name="T19" fmla="*/ 2147483647 h 164"/>
              <a:gd name="T20" fmla="*/ 2147483647 w 177"/>
              <a:gd name="T21" fmla="*/ 2147483647 h 164"/>
              <a:gd name="T22" fmla="*/ 2147483647 w 177"/>
              <a:gd name="T23" fmla="*/ 0 h 164"/>
              <a:gd name="T24" fmla="*/ 2147483647 w 177"/>
              <a:gd name="T25" fmla="*/ 2147483647 h 164"/>
              <a:gd name="T26" fmla="*/ 2147483647 w 177"/>
              <a:gd name="T27" fmla="*/ 2147483647 h 164"/>
              <a:gd name="T28" fmla="*/ 2147483647 w 177"/>
              <a:gd name="T29" fmla="*/ 2147483647 h 164"/>
              <a:gd name="T30" fmla="*/ 2147483647 w 177"/>
              <a:gd name="T31" fmla="*/ 2147483647 h 164"/>
              <a:gd name="T32" fmla="*/ 2147483647 w 177"/>
              <a:gd name="T33" fmla="*/ 2147483647 h 164"/>
              <a:gd name="T34" fmla="*/ 2147483647 w 177"/>
              <a:gd name="T35" fmla="*/ 2147483647 h 164"/>
              <a:gd name="T36" fmla="*/ 2147483647 w 177"/>
              <a:gd name="T37" fmla="*/ 2147483647 h 164"/>
              <a:gd name="T38" fmla="*/ 2147483647 w 177"/>
              <a:gd name="T39" fmla="*/ 2147483647 h 164"/>
              <a:gd name="T40" fmla="*/ 2147483647 w 177"/>
              <a:gd name="T41" fmla="*/ 2147483647 h 164"/>
              <a:gd name="T42" fmla="*/ 2147483647 w 177"/>
              <a:gd name="T43" fmla="*/ 2147483647 h 164"/>
              <a:gd name="T44" fmla="*/ 2147483647 w 177"/>
              <a:gd name="T45" fmla="*/ 2147483647 h 164"/>
              <a:gd name="T46" fmla="*/ 2147483647 w 177"/>
              <a:gd name="T47" fmla="*/ 2147483647 h 164"/>
              <a:gd name="T48" fmla="*/ 2147483647 w 177"/>
              <a:gd name="T49" fmla="*/ 2147483647 h 164"/>
              <a:gd name="T50" fmla="*/ 2147483647 w 177"/>
              <a:gd name="T51" fmla="*/ 2147483647 h 164"/>
              <a:gd name="T52" fmla="*/ 2147483647 w 177"/>
              <a:gd name="T53" fmla="*/ 2147483647 h 164"/>
              <a:gd name="T54" fmla="*/ 2147483647 w 177"/>
              <a:gd name="T55" fmla="*/ 2147483647 h 164"/>
              <a:gd name="T56" fmla="*/ 2147483647 w 177"/>
              <a:gd name="T57" fmla="*/ 2147483647 h 164"/>
              <a:gd name="T58" fmla="*/ 2147483647 w 177"/>
              <a:gd name="T59" fmla="*/ 0 h 164"/>
              <a:gd name="T60" fmla="*/ 2147483647 w 177"/>
              <a:gd name="T61" fmla="*/ 2147483647 h 164"/>
              <a:gd name="T62" fmla="*/ 2147483647 w 177"/>
              <a:gd name="T63" fmla="*/ 2147483647 h 164"/>
              <a:gd name="T64" fmla="*/ 2147483647 w 177"/>
              <a:gd name="T65" fmla="*/ 2147483647 h 164"/>
              <a:gd name="T66" fmla="*/ 2147483647 w 177"/>
              <a:gd name="T67" fmla="*/ 2147483647 h 164"/>
              <a:gd name="T68" fmla="*/ 2147483647 w 177"/>
              <a:gd name="T69" fmla="*/ 2147483647 h 164"/>
              <a:gd name="T70" fmla="*/ 2147483647 w 177"/>
              <a:gd name="T71" fmla="*/ 2147483647 h 164"/>
              <a:gd name="T72" fmla="*/ 2147483647 w 177"/>
              <a:gd name="T73" fmla="*/ 2147483647 h 164"/>
              <a:gd name="T74" fmla="*/ 2147483647 w 177"/>
              <a:gd name="T75" fmla="*/ 2147483647 h 164"/>
              <a:gd name="T76" fmla="*/ 2147483647 w 177"/>
              <a:gd name="T77" fmla="*/ 2147483647 h 164"/>
              <a:gd name="T78" fmla="*/ 2147483647 w 177"/>
              <a:gd name="T79" fmla="*/ 2147483647 h 164"/>
              <a:gd name="T80" fmla="*/ 2147483647 w 177"/>
              <a:gd name="T81" fmla="*/ 2147483647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7"/>
              <a:gd name="T124" fmla="*/ 0 h 164"/>
              <a:gd name="T125" fmla="*/ 177 w 177"/>
              <a:gd name="T126" fmla="*/ 164 h 16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rgbClr val="456288"/>
          </a:solidFill>
          <a:ln>
            <a:noFill/>
          </a:ln>
        </p:spPr>
        <p:txBody>
          <a:bodyPr lIns="90170" tIns="46990" rIns="90170" bIns="46990"/>
          <a:lstStyle/>
          <a:p>
            <a:endParaRPr lang="zh-CN" altLang="en-US">
              <a:solidFill>
                <a:schemeClr val="tx1">
                  <a:lumMod val="75000"/>
                  <a:lumOff val="25000"/>
                </a:schemeClr>
              </a:solidFill>
            </a:endParaRPr>
          </a:p>
        </p:txBody>
      </p:sp>
      <p:sp>
        <p:nvSpPr>
          <p:cNvPr id="16" name="Oval 4"/>
          <p:cNvSpPr>
            <a:spLocks noChangeArrowheads="1"/>
          </p:cNvSpPr>
          <p:nvPr/>
        </p:nvSpPr>
        <p:spPr bwMode="auto">
          <a:xfrm rot="2700000">
            <a:off x="1509071" y="2218188"/>
            <a:ext cx="951437" cy="940925"/>
          </a:xfrm>
          <a:prstGeom prst="round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Freeform 8"/>
          <p:cNvSpPr>
            <a:spLocks noEditPoints="1" noChangeArrowheads="1"/>
          </p:cNvSpPr>
          <p:nvPr/>
        </p:nvSpPr>
        <p:spPr bwMode="auto">
          <a:xfrm>
            <a:off x="1812845" y="2443933"/>
            <a:ext cx="343888" cy="506756"/>
          </a:xfrm>
          <a:custGeom>
            <a:avLst/>
            <a:gdLst>
              <a:gd name="T0" fmla="*/ 2147483647 w 94"/>
              <a:gd name="T1" fmla="*/ 2147483647 h 140"/>
              <a:gd name="T2" fmla="*/ 2147483647 w 94"/>
              <a:gd name="T3" fmla="*/ 2147483647 h 140"/>
              <a:gd name="T4" fmla="*/ 2147483647 w 94"/>
              <a:gd name="T5" fmla="*/ 2147483647 h 140"/>
              <a:gd name="T6" fmla="*/ 2147483647 w 94"/>
              <a:gd name="T7" fmla="*/ 2147483647 h 140"/>
              <a:gd name="T8" fmla="*/ 2147483647 w 94"/>
              <a:gd name="T9" fmla="*/ 2147483647 h 140"/>
              <a:gd name="T10" fmla="*/ 2147483647 w 94"/>
              <a:gd name="T11" fmla="*/ 2147483647 h 140"/>
              <a:gd name="T12" fmla="*/ 0 w 94"/>
              <a:gd name="T13" fmla="*/ 2147483647 h 140"/>
              <a:gd name="T14" fmla="*/ 2147483647 w 94"/>
              <a:gd name="T15" fmla="*/ 2147483647 h 140"/>
              <a:gd name="T16" fmla="*/ 2147483647 w 94"/>
              <a:gd name="T17" fmla="*/ 2147483647 h 140"/>
              <a:gd name="T18" fmla="*/ 0 w 94"/>
              <a:gd name="T19" fmla="*/ 2147483647 h 140"/>
              <a:gd name="T20" fmla="*/ 2147483647 w 94"/>
              <a:gd name="T21" fmla="*/ 0 h 140"/>
              <a:gd name="T22" fmla="*/ 2147483647 w 94"/>
              <a:gd name="T23" fmla="*/ 2147483647 h 140"/>
              <a:gd name="T24" fmla="*/ 2147483647 w 94"/>
              <a:gd name="T25" fmla="*/ 2147483647 h 140"/>
              <a:gd name="T26" fmla="*/ 2147483647 w 94"/>
              <a:gd name="T27" fmla="*/ 2147483647 h 140"/>
              <a:gd name="T28" fmla="*/ 2147483647 w 94"/>
              <a:gd name="T29" fmla="*/ 2147483647 h 140"/>
              <a:gd name="T30" fmla="*/ 2147483647 w 94"/>
              <a:gd name="T31" fmla="*/ 2147483647 h 140"/>
              <a:gd name="T32" fmla="*/ 2147483647 w 94"/>
              <a:gd name="T33" fmla="*/ 2147483647 h 140"/>
              <a:gd name="T34" fmla="*/ 2147483647 w 94"/>
              <a:gd name="T35" fmla="*/ 2147483647 h 140"/>
              <a:gd name="T36" fmla="*/ 2147483647 w 94"/>
              <a:gd name="T37" fmla="*/ 2147483647 h 140"/>
              <a:gd name="T38" fmla="*/ 2147483647 w 94"/>
              <a:gd name="T39" fmla="*/ 2147483647 h 140"/>
              <a:gd name="T40" fmla="*/ 2147483647 w 94"/>
              <a:gd name="T41" fmla="*/ 2147483647 h 140"/>
              <a:gd name="T42" fmla="*/ 2147483647 w 94"/>
              <a:gd name="T43" fmla="*/ 2147483647 h 140"/>
              <a:gd name="T44" fmla="*/ 2147483647 w 94"/>
              <a:gd name="T45" fmla="*/ 2147483647 h 140"/>
              <a:gd name="T46" fmla="*/ 2147483647 w 94"/>
              <a:gd name="T47" fmla="*/ 2147483647 h 140"/>
              <a:gd name="T48" fmla="*/ 2147483647 w 94"/>
              <a:gd name="T49" fmla="*/ 2147483647 h 140"/>
              <a:gd name="T50" fmla="*/ 2147483647 w 94"/>
              <a:gd name="T51" fmla="*/ 2147483647 h 140"/>
              <a:gd name="T52" fmla="*/ 2147483647 w 94"/>
              <a:gd name="T53" fmla="*/ 2147483647 h 140"/>
              <a:gd name="T54" fmla="*/ 2147483647 w 94"/>
              <a:gd name="T55" fmla="*/ 2147483647 h 140"/>
              <a:gd name="T56" fmla="*/ 2147483647 w 94"/>
              <a:gd name="T57" fmla="*/ 2147483647 h 140"/>
              <a:gd name="T58" fmla="*/ 2147483647 w 94"/>
              <a:gd name="T59" fmla="*/ 2147483647 h 140"/>
              <a:gd name="T60" fmla="*/ 2147483647 w 94"/>
              <a:gd name="T61" fmla="*/ 2147483647 h 140"/>
              <a:gd name="T62" fmla="*/ 2147483647 w 94"/>
              <a:gd name="T63" fmla="*/ 2147483647 h 140"/>
              <a:gd name="T64" fmla="*/ 2147483647 w 94"/>
              <a:gd name="T65" fmla="*/ 2147483647 h 140"/>
              <a:gd name="T66" fmla="*/ 2147483647 w 94"/>
              <a:gd name="T67" fmla="*/ 2147483647 h 140"/>
              <a:gd name="T68" fmla="*/ 2147483647 w 94"/>
              <a:gd name="T69" fmla="*/ 2147483647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40"/>
              <a:gd name="T107" fmla="*/ 94 w 94"/>
              <a:gd name="T108" fmla="*/ 140 h 1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rgbClr val="F4F5F7"/>
          </a:solidFill>
          <a:ln>
            <a:noFill/>
          </a:ln>
        </p:spPr>
        <p:txBody>
          <a:bodyPr/>
          <a:lstStyle/>
          <a:p>
            <a:endParaRPr lang="zh-CN" altLang="en-US">
              <a:solidFill>
                <a:schemeClr val="tx1">
                  <a:lumMod val="75000"/>
                  <a:lumOff val="25000"/>
                </a:schemeClr>
              </a:solidFill>
            </a:endParaRPr>
          </a:p>
        </p:txBody>
      </p:sp>
      <p:sp>
        <p:nvSpPr>
          <p:cNvPr id="18" name="Oval 10"/>
          <p:cNvSpPr>
            <a:spLocks noChangeArrowheads="1"/>
          </p:cNvSpPr>
          <p:nvPr/>
        </p:nvSpPr>
        <p:spPr bwMode="auto">
          <a:xfrm rot="2700000">
            <a:off x="7038097" y="2218188"/>
            <a:ext cx="951438" cy="940925"/>
          </a:xfrm>
          <a:prstGeom prst="round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Freeform 11"/>
          <p:cNvSpPr>
            <a:spLocks noEditPoints="1" noChangeArrowheads="1"/>
          </p:cNvSpPr>
          <p:nvPr/>
        </p:nvSpPr>
        <p:spPr bwMode="auto">
          <a:xfrm>
            <a:off x="7296914" y="2483658"/>
            <a:ext cx="434189" cy="427305"/>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0 w 152"/>
              <a:gd name="T9" fmla="*/ 2147483647 h 152"/>
              <a:gd name="T10" fmla="*/ 2147483647 w 152"/>
              <a:gd name="T11" fmla="*/ 0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2"/>
              <a:gd name="T50" fmla="*/ 152 w 152"/>
              <a:gd name="T51" fmla="*/ 152 h 15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solidFill>
            <a:srgbClr val="F4F5F7"/>
          </a:solidFill>
          <a:ln>
            <a:noFill/>
          </a:ln>
        </p:spPr>
        <p:txBody>
          <a:bodyPr/>
          <a:lstStyle/>
          <a:p>
            <a:endParaRPr lang="zh-CN" altLang="en-US">
              <a:solidFill>
                <a:schemeClr val="tx1">
                  <a:lumMod val="75000"/>
                  <a:lumOff val="25000"/>
                </a:schemeClr>
              </a:solidFill>
            </a:endParaRPr>
          </a:p>
        </p:txBody>
      </p:sp>
      <p:grpSp>
        <p:nvGrpSpPr>
          <p:cNvPr id="2" name="组合 1"/>
          <p:cNvGrpSpPr/>
          <p:nvPr/>
        </p:nvGrpSpPr>
        <p:grpSpPr>
          <a:xfrm>
            <a:off x="1009697" y="3779645"/>
            <a:ext cx="1972963" cy="1465895"/>
            <a:chOff x="1009697" y="3416788"/>
            <a:chExt cx="1972963" cy="1465895"/>
          </a:xfrm>
        </p:grpSpPr>
        <p:sp>
          <p:nvSpPr>
            <p:cNvPr id="20" name="TextBox 76"/>
            <p:cNvSpPr txBox="1"/>
            <p:nvPr/>
          </p:nvSpPr>
          <p:spPr>
            <a:xfrm>
              <a:off x="1346580" y="341678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1" name="文本框 20"/>
            <p:cNvSpPr txBox="1"/>
            <p:nvPr/>
          </p:nvSpPr>
          <p:spPr>
            <a:xfrm>
              <a:off x="1009697" y="383008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3721421" y="2695815"/>
            <a:ext cx="1972963" cy="1465895"/>
            <a:chOff x="3721421" y="2332958"/>
            <a:chExt cx="1972963" cy="1465895"/>
          </a:xfrm>
        </p:grpSpPr>
        <p:sp>
          <p:nvSpPr>
            <p:cNvPr id="22" name="TextBox 76"/>
            <p:cNvSpPr txBox="1"/>
            <p:nvPr/>
          </p:nvSpPr>
          <p:spPr>
            <a:xfrm>
              <a:off x="4058304" y="233295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3" name="文本框 22"/>
            <p:cNvSpPr txBox="1"/>
            <p:nvPr/>
          </p:nvSpPr>
          <p:spPr>
            <a:xfrm>
              <a:off x="3721421" y="274625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6531873" y="3779645"/>
            <a:ext cx="1972963" cy="1465895"/>
            <a:chOff x="6531873" y="3416788"/>
            <a:chExt cx="1972963" cy="1465895"/>
          </a:xfrm>
        </p:grpSpPr>
        <p:sp>
          <p:nvSpPr>
            <p:cNvPr id="24" name="TextBox 76"/>
            <p:cNvSpPr txBox="1"/>
            <p:nvPr/>
          </p:nvSpPr>
          <p:spPr>
            <a:xfrm>
              <a:off x="6868756" y="341678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5" name="文本框 24"/>
            <p:cNvSpPr txBox="1"/>
            <p:nvPr/>
          </p:nvSpPr>
          <p:spPr>
            <a:xfrm>
              <a:off x="6531873" y="383008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9331290" y="2695815"/>
            <a:ext cx="1972963" cy="1465895"/>
            <a:chOff x="9331290" y="2332958"/>
            <a:chExt cx="1972963" cy="1465895"/>
          </a:xfrm>
        </p:grpSpPr>
        <p:sp>
          <p:nvSpPr>
            <p:cNvPr id="26" name="TextBox 76"/>
            <p:cNvSpPr txBox="1"/>
            <p:nvPr/>
          </p:nvSpPr>
          <p:spPr>
            <a:xfrm>
              <a:off x="9668173" y="233295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7" name="文本框 26"/>
            <p:cNvSpPr txBox="1"/>
            <p:nvPr/>
          </p:nvSpPr>
          <p:spPr>
            <a:xfrm>
              <a:off x="9331290" y="274625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cxnSp>
        <p:nvCxnSpPr>
          <p:cNvPr id="3" name="直接连接符 2"/>
          <p:cNvCxnSpPr/>
          <p:nvPr/>
        </p:nvCxnSpPr>
        <p:spPr>
          <a:xfrm>
            <a:off x="2537981" y="2681851"/>
            <a:ext cx="1619240" cy="2309567"/>
          </a:xfrm>
          <a:prstGeom prst="line">
            <a:avLst/>
          </a:prstGeom>
          <a:ln w="19050">
            <a:solidFill>
              <a:srgbClr val="6483B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079285" y="2681851"/>
            <a:ext cx="1715164" cy="2329922"/>
          </a:xfrm>
          <a:prstGeom prst="line">
            <a:avLst/>
          </a:prstGeom>
          <a:ln w="19050">
            <a:solidFill>
              <a:srgbClr val="6483B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351418" y="2688652"/>
            <a:ext cx="1582160" cy="2314461"/>
          </a:xfrm>
          <a:prstGeom prst="line">
            <a:avLst/>
          </a:prstGeom>
          <a:ln w="19050">
            <a:solidFill>
              <a:srgbClr val="6483B3"/>
            </a:solidFill>
          </a:ln>
        </p:spPr>
        <p:style>
          <a:lnRef idx="1">
            <a:schemeClr val="accent1"/>
          </a:lnRef>
          <a:fillRef idx="0">
            <a:schemeClr val="accent1"/>
          </a:fillRef>
          <a:effectRef idx="0">
            <a:schemeClr val="accent1"/>
          </a:effectRef>
          <a:fontRef idx="minor">
            <a:schemeClr val="tx1"/>
          </a:fontRef>
        </p:style>
      </p:cxn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问题改善措施步骤</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5" name="椭圆 3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animBg="1"/>
      <p:bldP spid="35" grpId="0" animBg="1"/>
      <p:bldP spid="36" grpId="0" animBg="1"/>
      <p:bldP spid="37" grpId="0" animBg="1"/>
      <p:bldP spid="3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未来职位规划</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05</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197738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5"/>
          <p:cNvSpPr>
            <a:spLocks noChangeArrowheads="1"/>
          </p:cNvSpPr>
          <p:nvPr/>
        </p:nvSpPr>
        <p:spPr bwMode="auto">
          <a:xfrm>
            <a:off x="8396336" y="2405033"/>
            <a:ext cx="2952750" cy="2952750"/>
          </a:xfrm>
          <a:prstGeom prst="ellipse">
            <a:avLst/>
          </a:prstGeom>
          <a:blipFill dpi="0" rotWithShape="1">
            <a:blip r:embed="rId3" cstate="print">
              <a:extLst>
                <a:ext uri="{28A0092B-C50C-407E-A947-70E740481C1C}">
                  <a14:useLocalDpi xmlns:a14="http://schemas.microsoft.com/office/drawing/2010/main" val="0"/>
                </a:ext>
              </a:extLst>
            </a:blip>
            <a:srcRect/>
            <a:stretch>
              <a:fillRect l="-24941" r="-24941"/>
            </a:stretch>
          </a:blipFill>
          <a:ln w="25400" cap="flat" cmpd="sng">
            <a:noFill/>
            <a:bevel/>
          </a:ln>
          <a:effectLst>
            <a:outerShdw blurRad="190500" dist="38100" dir="2700000" algn="tl" rotWithShape="0">
              <a:prstClr val="black">
                <a:alpha val="20000"/>
              </a:prstClr>
            </a:outerShdw>
          </a:effectLst>
        </p:spPr>
        <p:txBody>
          <a:bodyPr anchor="ctr"/>
          <a:lstStyle/>
          <a:p>
            <a:pPr algn="ctr"/>
            <a:endParaRPr lang="zh-CN" altLang="zh-CN">
              <a:solidFill>
                <a:schemeClr val="tx1">
                  <a:lumMod val="75000"/>
                  <a:lumOff val="25000"/>
                </a:schemeClr>
              </a:solidFill>
              <a:cs typeface="Calibri" panose="020F0502020204030204" pitchFamily="34" charset="0"/>
              <a:sym typeface="Calibri" panose="020F0502020204030204" pitchFamily="34" charset="0"/>
            </a:endParaRPr>
          </a:p>
        </p:txBody>
      </p:sp>
      <p:sp>
        <p:nvSpPr>
          <p:cNvPr id="6" name="椭圆 44"/>
          <p:cNvSpPr>
            <a:spLocks noChangeArrowheads="1"/>
          </p:cNvSpPr>
          <p:nvPr/>
        </p:nvSpPr>
        <p:spPr bwMode="auto">
          <a:xfrm>
            <a:off x="855819" y="2405033"/>
            <a:ext cx="2951162" cy="2952750"/>
          </a:xfrm>
          <a:prstGeom prst="ellipse">
            <a:avLst/>
          </a:prstGeom>
          <a:blipFill dpi="0" rotWithShape="1">
            <a:blip r:embed="rId4" cstate="print">
              <a:extLst>
                <a:ext uri="{28A0092B-C50C-407E-A947-70E740481C1C}">
                  <a14:useLocalDpi xmlns:a14="http://schemas.microsoft.com/office/drawing/2010/main" val="0"/>
                </a:ext>
              </a:extLst>
            </a:blip>
            <a:srcRect/>
            <a:stretch>
              <a:fillRect l="-25040" r="-25040"/>
            </a:stretch>
          </a:blipFill>
          <a:ln w="25400" cap="flat" cmpd="sng">
            <a:noFill/>
            <a:bevel/>
          </a:ln>
          <a:effectLst>
            <a:outerShdw blurRad="190500" dist="38100" dir="2700000" algn="tl" rotWithShape="0">
              <a:prstClr val="black">
                <a:alpha val="20000"/>
              </a:prstClr>
            </a:outerShdw>
          </a:effectLst>
        </p:spPr>
        <p:txBody>
          <a:bodyPr anchor="ctr"/>
          <a:lstStyle/>
          <a:p>
            <a:pPr algn="ctr"/>
            <a:endParaRPr lang="zh-CN" altLang="zh-CN">
              <a:solidFill>
                <a:schemeClr val="tx1">
                  <a:lumMod val="75000"/>
                  <a:lumOff val="25000"/>
                </a:schemeClr>
              </a:solidFill>
              <a:cs typeface="Calibri" panose="020F0502020204030204" pitchFamily="34" charset="0"/>
              <a:sym typeface="Calibri" panose="020F0502020204030204" pitchFamily="34" charset="0"/>
            </a:endParaRPr>
          </a:p>
        </p:txBody>
      </p:sp>
      <p:sp>
        <p:nvSpPr>
          <p:cNvPr id="7" name="椭圆 45"/>
          <p:cNvSpPr>
            <a:spLocks noChangeArrowheads="1"/>
          </p:cNvSpPr>
          <p:nvPr/>
        </p:nvSpPr>
        <p:spPr bwMode="auto">
          <a:xfrm>
            <a:off x="4743606" y="2405033"/>
            <a:ext cx="2952750" cy="2952750"/>
          </a:xfrm>
          <a:prstGeom prst="ellipse">
            <a:avLst/>
          </a:prstGeom>
          <a:blipFill dpi="0" rotWithShape="1">
            <a:blip r:embed="rId5" cstate="print">
              <a:extLst>
                <a:ext uri="{28A0092B-C50C-407E-A947-70E740481C1C}">
                  <a14:useLocalDpi xmlns:a14="http://schemas.microsoft.com/office/drawing/2010/main" val="0"/>
                </a:ext>
              </a:extLst>
            </a:blip>
            <a:srcRect/>
            <a:stretch>
              <a:fillRect l="-25118" r="-25118"/>
            </a:stretch>
          </a:blipFill>
          <a:ln w="25400" cap="flat" cmpd="sng">
            <a:noFill/>
            <a:bevel/>
          </a:ln>
          <a:effectLst>
            <a:outerShdw blurRad="190500" dist="38100" dir="2700000" algn="tl" rotWithShape="0">
              <a:prstClr val="black">
                <a:alpha val="20000"/>
              </a:prstClr>
            </a:outerShdw>
          </a:effectLst>
        </p:spPr>
        <p:txBody>
          <a:bodyPr anchor="ctr"/>
          <a:lstStyle/>
          <a:p>
            <a:pPr algn="ctr"/>
            <a:endParaRPr lang="zh-CN" altLang="zh-CN">
              <a:solidFill>
                <a:schemeClr val="tx1">
                  <a:lumMod val="75000"/>
                  <a:lumOff val="25000"/>
                </a:schemeClr>
              </a:solidFill>
              <a:cs typeface="Calibri" panose="020F0502020204030204" pitchFamily="34" charset="0"/>
              <a:sym typeface="Calibri" panose="020F0502020204030204" pitchFamily="34" charset="0"/>
            </a:endParaRPr>
          </a:p>
        </p:txBody>
      </p:sp>
      <p:sp>
        <p:nvSpPr>
          <p:cNvPr id="8" name="椭圆 46"/>
          <p:cNvSpPr>
            <a:spLocks noChangeArrowheads="1"/>
          </p:cNvSpPr>
          <p:nvPr/>
        </p:nvSpPr>
        <p:spPr bwMode="auto">
          <a:xfrm>
            <a:off x="3519644" y="3125758"/>
            <a:ext cx="1512887" cy="1511300"/>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zh-CN" altLang="en-US" sz="2800" b="1" dirty="0">
                <a:solidFill>
                  <a:schemeClr val="bg1"/>
                </a:solidFill>
                <a:latin typeface="微软雅黑" panose="020B0503020204020204" pitchFamily="34" charset="-122"/>
                <a:ea typeface="微软雅黑" panose="020B0503020204020204" pitchFamily="34" charset="-122"/>
              </a:rPr>
              <a:t>定位</a:t>
            </a:r>
          </a:p>
        </p:txBody>
      </p:sp>
      <p:sp>
        <p:nvSpPr>
          <p:cNvPr id="9" name="椭圆 46"/>
          <p:cNvSpPr>
            <a:spLocks noChangeArrowheads="1"/>
          </p:cNvSpPr>
          <p:nvPr/>
        </p:nvSpPr>
        <p:spPr bwMode="auto">
          <a:xfrm>
            <a:off x="7184918" y="3125758"/>
            <a:ext cx="1512887" cy="1511300"/>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品质</a:t>
            </a:r>
          </a:p>
        </p:txBody>
      </p:sp>
      <p:sp>
        <p:nvSpPr>
          <p:cNvPr id="16"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17"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未来工作思路</a:t>
            </a:r>
          </a:p>
        </p:txBody>
      </p:sp>
      <p:sp>
        <p:nvSpPr>
          <p:cNvPr id="18" name="椭圆 17"/>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19" name="椭圆 18"/>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2116613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0-#ppt_w/2"/>
                                          </p:val>
                                        </p:tav>
                                        <p:tav tm="100000">
                                          <p:val>
                                            <p:strVal val="#ppt_x"/>
                                          </p:val>
                                        </p:tav>
                                      </p:tavLst>
                                    </p:anim>
                                    <p:anim calcmode="lin" valueType="num">
                                      <p:cBhvr additive="base">
                                        <p:cTn id="16" dur="5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randombar(horizontal)">
                                      <p:cBhvr>
                                        <p:cTn id="35" dur="500"/>
                                        <p:tgtEl>
                                          <p:spTgt spid="6"/>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randombar(horizontal)">
                                      <p:cBhvr>
                                        <p:cTn id="38" dur="500"/>
                                        <p:tgtEl>
                                          <p:spTgt spid="7"/>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randombar(horizontal)">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animEffect transition="in" filter="fade">
                                      <p:cBhvr>
                                        <p:cTn id="5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6" grpId="0"/>
      <p:bldP spid="17" grpId="0"/>
      <p:bldP spid="18" grpId="0" animBg="1"/>
      <p:bldP spid="19" grpId="0" animBg="1"/>
      <p:bldP spid="20" grpId="0" animBg="1"/>
      <p:bldP spid="21" grpId="0" animBg="1"/>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76684" y="2307771"/>
            <a:ext cx="4709436" cy="1048408"/>
            <a:chOff x="1434798" y="2258710"/>
            <a:chExt cx="3821451" cy="850726"/>
          </a:xfrm>
        </p:grpSpPr>
        <p:sp>
          <p:nvSpPr>
            <p:cNvPr id="8" name="Oval 4"/>
            <p:cNvSpPr>
              <a:spLocks noChangeArrowheads="1"/>
            </p:cNvSpPr>
            <p:nvPr/>
          </p:nvSpPr>
          <p:spPr bwMode="auto">
            <a:xfrm>
              <a:off x="1434798" y="2258710"/>
              <a:ext cx="631353" cy="635647"/>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grpSp>
          <p:nvGrpSpPr>
            <p:cNvPr id="14" name="Group 12"/>
            <p:cNvGrpSpPr/>
            <p:nvPr/>
          </p:nvGrpSpPr>
          <p:grpSpPr bwMode="auto">
            <a:xfrm>
              <a:off x="1625922" y="2412252"/>
              <a:ext cx="257695" cy="328562"/>
              <a:chOff x="0" y="0"/>
              <a:chExt cx="120" cy="153"/>
            </a:xfrm>
            <a:solidFill>
              <a:srgbClr val="F4F5F7"/>
            </a:solidFill>
          </p:grpSpPr>
          <p:sp>
            <p:nvSpPr>
              <p:cNvPr id="15" name="Freeform 13"/>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sp>
            <p:nvSpPr>
              <p:cNvPr id="16" name="Freeform 14"/>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grpSp>
        <p:sp>
          <p:nvSpPr>
            <p:cNvPr id="24" name="文本框 23"/>
            <p:cNvSpPr txBox="1"/>
            <p:nvPr/>
          </p:nvSpPr>
          <p:spPr>
            <a:xfrm>
              <a:off x="2113395" y="2320309"/>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6537955" y="2307771"/>
            <a:ext cx="4700856" cy="1048408"/>
            <a:chOff x="6696069" y="2258710"/>
            <a:chExt cx="3814489" cy="850726"/>
          </a:xfrm>
        </p:grpSpPr>
        <p:sp>
          <p:nvSpPr>
            <p:cNvPr id="11" name="Oval 8"/>
            <p:cNvSpPr>
              <a:spLocks noChangeArrowheads="1"/>
            </p:cNvSpPr>
            <p:nvPr/>
          </p:nvSpPr>
          <p:spPr bwMode="auto">
            <a:xfrm>
              <a:off x="6696069" y="2258710"/>
              <a:ext cx="631353" cy="635647"/>
            </a:xfrm>
            <a:prstGeom prst="rect">
              <a:avLst/>
            </a:prstGeom>
            <a:solidFill>
              <a:schemeClr val="bg1"/>
            </a:soli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0" name="Freeform 18"/>
            <p:cNvSpPr/>
            <p:nvPr/>
          </p:nvSpPr>
          <p:spPr bwMode="auto">
            <a:xfrm>
              <a:off x="6906520" y="2448760"/>
              <a:ext cx="210451" cy="255547"/>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456288"/>
            </a:solidFill>
            <a:ln>
              <a:noFill/>
            </a:ln>
          </p:spPr>
          <p:txBody>
            <a:bodyPr/>
            <a:lstStyle/>
            <a:p>
              <a:endParaRPr lang="zh-CN" altLang="en-US" sz="2400">
                <a:solidFill>
                  <a:schemeClr val="tx1">
                    <a:lumMod val="50000"/>
                    <a:lumOff val="50000"/>
                  </a:schemeClr>
                </a:solidFill>
              </a:endParaRPr>
            </a:p>
          </p:txBody>
        </p:sp>
        <p:sp>
          <p:nvSpPr>
            <p:cNvPr id="25" name="文本框 24"/>
            <p:cNvSpPr txBox="1"/>
            <p:nvPr/>
          </p:nvSpPr>
          <p:spPr>
            <a:xfrm>
              <a:off x="7367704" y="2320309"/>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1276684" y="3594874"/>
            <a:ext cx="4709434" cy="1047084"/>
            <a:chOff x="1434798" y="3401157"/>
            <a:chExt cx="3821451" cy="849652"/>
          </a:xfrm>
        </p:grpSpPr>
        <p:sp>
          <p:nvSpPr>
            <p:cNvPr id="9" name="Oval 5"/>
            <p:cNvSpPr>
              <a:spLocks noChangeArrowheads="1"/>
            </p:cNvSpPr>
            <p:nvPr/>
          </p:nvSpPr>
          <p:spPr bwMode="auto">
            <a:xfrm>
              <a:off x="1434798" y="3401157"/>
              <a:ext cx="631353" cy="633499"/>
            </a:xfrm>
            <a:prstGeom prst="rect">
              <a:avLst/>
            </a:prstGeom>
            <a:solidFill>
              <a:schemeClr val="bg1"/>
            </a:solidFill>
            <a:ln w="6350">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1" name="Freeform 19"/>
            <p:cNvSpPr>
              <a:spLocks noEditPoints="1"/>
            </p:cNvSpPr>
            <p:nvPr/>
          </p:nvSpPr>
          <p:spPr bwMode="auto">
            <a:xfrm>
              <a:off x="1595858" y="3558994"/>
              <a:ext cx="270580" cy="317824"/>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456288"/>
            </a:solidFill>
            <a:ln>
              <a:noFill/>
            </a:ln>
          </p:spPr>
          <p:txBody>
            <a:bodyPr/>
            <a:lstStyle/>
            <a:p>
              <a:endParaRPr lang="zh-CN" altLang="en-US" sz="2400">
                <a:solidFill>
                  <a:schemeClr val="tx1">
                    <a:lumMod val="50000"/>
                    <a:lumOff val="50000"/>
                  </a:schemeClr>
                </a:solidFill>
              </a:endParaRPr>
            </a:p>
          </p:txBody>
        </p:sp>
        <p:sp>
          <p:nvSpPr>
            <p:cNvPr id="26" name="文本框 25"/>
            <p:cNvSpPr txBox="1"/>
            <p:nvPr/>
          </p:nvSpPr>
          <p:spPr>
            <a:xfrm>
              <a:off x="2113395" y="3461682"/>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6537955" y="3594874"/>
            <a:ext cx="4700854" cy="1047084"/>
            <a:chOff x="6696069" y="3401157"/>
            <a:chExt cx="3814489" cy="849652"/>
          </a:xfrm>
        </p:grpSpPr>
        <p:sp>
          <p:nvSpPr>
            <p:cNvPr id="12" name="Oval 9"/>
            <p:cNvSpPr>
              <a:spLocks noChangeArrowheads="1"/>
            </p:cNvSpPr>
            <p:nvPr/>
          </p:nvSpPr>
          <p:spPr bwMode="auto">
            <a:xfrm>
              <a:off x="6696069" y="3401157"/>
              <a:ext cx="631353" cy="633499"/>
            </a:xfrm>
            <a:prstGeom prst="rect">
              <a:avLst/>
            </a:prstGeom>
            <a:gradFill>
              <a:gsLst>
                <a:gs pos="0">
                  <a:srgbClr val="6483B3"/>
                </a:gs>
                <a:gs pos="100000">
                  <a:srgbClr val="334E6E"/>
                </a:gs>
              </a:gsLst>
              <a:lin ang="2700000" scaled="0"/>
            </a:gradFill>
            <a:ln w="6350">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grpSp>
          <p:nvGrpSpPr>
            <p:cNvPr id="17" name="Group 15"/>
            <p:cNvGrpSpPr/>
            <p:nvPr/>
          </p:nvGrpSpPr>
          <p:grpSpPr bwMode="auto">
            <a:xfrm>
              <a:off x="6848540" y="3561142"/>
              <a:ext cx="322119" cy="313529"/>
              <a:chOff x="0" y="0"/>
              <a:chExt cx="150" cy="146"/>
            </a:xfrm>
            <a:solidFill>
              <a:srgbClr val="F4F5F7"/>
            </a:solidFill>
          </p:grpSpPr>
          <p:sp>
            <p:nvSpPr>
              <p:cNvPr id="18" name="Freeform 16"/>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sp>
            <p:nvSpPr>
              <p:cNvPr id="19" name="Freeform 17"/>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grpSp>
        <p:sp>
          <p:nvSpPr>
            <p:cNvPr id="27" name="文本框 26"/>
            <p:cNvSpPr txBox="1"/>
            <p:nvPr/>
          </p:nvSpPr>
          <p:spPr>
            <a:xfrm>
              <a:off x="7367704" y="3461682"/>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276684" y="4880652"/>
            <a:ext cx="4709434" cy="1047084"/>
            <a:chOff x="1434798" y="4539310"/>
            <a:chExt cx="3821451" cy="849652"/>
          </a:xfrm>
        </p:grpSpPr>
        <p:sp>
          <p:nvSpPr>
            <p:cNvPr id="10" name="Oval 6"/>
            <p:cNvSpPr>
              <a:spLocks noChangeArrowheads="1"/>
            </p:cNvSpPr>
            <p:nvPr/>
          </p:nvSpPr>
          <p:spPr bwMode="auto">
            <a:xfrm>
              <a:off x="1434798" y="4539310"/>
              <a:ext cx="631353" cy="633499"/>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2" name="Freeform 20"/>
            <p:cNvSpPr>
              <a:spLocks noEditPoints="1"/>
            </p:cNvSpPr>
            <p:nvPr/>
          </p:nvSpPr>
          <p:spPr bwMode="auto">
            <a:xfrm>
              <a:off x="1655987" y="4729359"/>
              <a:ext cx="227631" cy="253400"/>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4F5F7"/>
            </a:solidFill>
            <a:ln>
              <a:noFill/>
            </a:ln>
          </p:spPr>
          <p:txBody>
            <a:bodyPr/>
            <a:lstStyle/>
            <a:p>
              <a:endParaRPr lang="zh-CN" altLang="en-US" sz="2400">
                <a:solidFill>
                  <a:schemeClr val="tx1">
                    <a:lumMod val="50000"/>
                    <a:lumOff val="50000"/>
                  </a:schemeClr>
                </a:solidFill>
              </a:endParaRPr>
            </a:p>
          </p:txBody>
        </p:sp>
        <p:sp>
          <p:nvSpPr>
            <p:cNvPr id="28" name="文本框 27"/>
            <p:cNvSpPr txBox="1"/>
            <p:nvPr/>
          </p:nvSpPr>
          <p:spPr>
            <a:xfrm>
              <a:off x="2113395" y="4599835"/>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6537955" y="4880652"/>
            <a:ext cx="4700854" cy="1047084"/>
            <a:chOff x="6696069" y="4539310"/>
            <a:chExt cx="3814489" cy="849652"/>
          </a:xfrm>
        </p:grpSpPr>
        <p:sp>
          <p:nvSpPr>
            <p:cNvPr id="13" name="Oval 10"/>
            <p:cNvSpPr>
              <a:spLocks noChangeArrowheads="1"/>
            </p:cNvSpPr>
            <p:nvPr/>
          </p:nvSpPr>
          <p:spPr bwMode="auto">
            <a:xfrm>
              <a:off x="6696069" y="4539310"/>
              <a:ext cx="631353" cy="633499"/>
            </a:xfrm>
            <a:prstGeom prst="rect">
              <a:avLst/>
            </a:prstGeom>
            <a:solidFill>
              <a:schemeClr val="bg1"/>
            </a:soli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3" name="Freeform 22"/>
            <p:cNvSpPr>
              <a:spLocks noEditPoints="1"/>
            </p:cNvSpPr>
            <p:nvPr/>
          </p:nvSpPr>
          <p:spPr bwMode="auto">
            <a:xfrm>
              <a:off x="6854981" y="4696074"/>
              <a:ext cx="311382" cy="319971"/>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456288"/>
            </a:solidFill>
            <a:ln>
              <a:noFill/>
            </a:ln>
          </p:spPr>
          <p:txBody>
            <a:bodyPr/>
            <a:lstStyle/>
            <a:p>
              <a:endParaRPr lang="zh-CN" altLang="en-US" sz="2400">
                <a:solidFill>
                  <a:schemeClr val="tx1">
                    <a:lumMod val="50000"/>
                    <a:lumOff val="50000"/>
                  </a:schemeClr>
                </a:solidFill>
              </a:endParaRPr>
            </a:p>
          </p:txBody>
        </p:sp>
        <p:sp>
          <p:nvSpPr>
            <p:cNvPr id="29" name="文本框 28"/>
            <p:cNvSpPr txBox="1"/>
            <p:nvPr/>
          </p:nvSpPr>
          <p:spPr>
            <a:xfrm>
              <a:off x="7367704" y="4599835"/>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6"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7" name="TextBox 76"/>
          <p:cNvSpPr txBox="1"/>
          <p:nvPr/>
        </p:nvSpPr>
        <p:spPr>
          <a:xfrm>
            <a:off x="1689046" y="521598"/>
            <a:ext cx="2698175"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下半年工作计划</a:t>
            </a:r>
          </a:p>
        </p:txBody>
      </p:sp>
      <p:sp>
        <p:nvSpPr>
          <p:cNvPr id="38" name="椭圆 37"/>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42" name="椭圆 41"/>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0-#ppt_w/2"/>
                                          </p:val>
                                        </p:tav>
                                        <p:tav tm="100000">
                                          <p:val>
                                            <p:strVal val="#ppt_x"/>
                                          </p:val>
                                        </p:tav>
                                      </p:tavLst>
                                    </p:anim>
                                    <p:anim calcmode="lin" valueType="num">
                                      <p:cBhvr additive="base">
                                        <p:cTn id="12" dur="500" fill="hold"/>
                                        <p:tgtEl>
                                          <p:spTgt spid="4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0-#ppt_w/2"/>
                                          </p:val>
                                        </p:tav>
                                        <p:tav tm="100000">
                                          <p:val>
                                            <p:strVal val="#ppt_x"/>
                                          </p:val>
                                        </p:tav>
                                      </p:tavLst>
                                    </p:anim>
                                    <p:anim calcmode="lin" valueType="num">
                                      <p:cBhvr additive="base">
                                        <p:cTn id="16" dur="5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0-#ppt_w/2"/>
                                          </p:val>
                                        </p:tav>
                                        <p:tav tm="100000">
                                          <p:val>
                                            <p:strVal val="#ppt_x"/>
                                          </p:val>
                                        </p:tav>
                                      </p:tavLst>
                                    </p:anim>
                                    <p:anim calcmode="lin" valueType="num">
                                      <p:cBhvr additive="base">
                                        <p:cTn id="20" dur="50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500" fill="hold"/>
                                        <p:tgtEl>
                                          <p:spTgt spid="45"/>
                                        </p:tgtEl>
                                        <p:attrNameLst>
                                          <p:attrName>ppt_x</p:attrName>
                                        </p:attrNameLst>
                                      </p:cBhvr>
                                      <p:tavLst>
                                        <p:tav tm="0">
                                          <p:val>
                                            <p:strVal val="0-#ppt_w/2"/>
                                          </p:val>
                                        </p:tav>
                                        <p:tav tm="100000">
                                          <p:val>
                                            <p:strVal val="#ppt_x"/>
                                          </p:val>
                                        </p:tav>
                                      </p:tavLst>
                                    </p:anim>
                                    <p:anim calcmode="lin" valueType="num">
                                      <p:cBhvr additive="base">
                                        <p:cTn id="24" dur="500" fill="hold"/>
                                        <p:tgtEl>
                                          <p:spTgt spid="4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7"/>
                                        </p:tgtEl>
                                        <p:attrNameLst>
                                          <p:attrName>style.visibility</p:attrName>
                                        </p:attrNameLst>
                                      </p:cBhvr>
                                      <p:to>
                                        <p:strVal val="visible"/>
                                      </p:to>
                                    </p:set>
                                    <p:animEffect transition="in" filter="wipe(left)">
                                      <p:cBhvr>
                                        <p:cTn id="27" dur="500"/>
                                        <p:tgtEl>
                                          <p:spTgt spid="37"/>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6"/>
                                        </p:tgtEl>
                                        <p:attrNameLst>
                                          <p:attrName>style.visibility</p:attrName>
                                        </p:attrNameLst>
                                      </p:cBhvr>
                                      <p:to>
                                        <p:strVal val="visible"/>
                                      </p:to>
                                    </p:set>
                                    <p:animEffect transition="in" filter="wipe(left)">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0-#ppt_w/2"/>
                                          </p:val>
                                        </p:tav>
                                        <p:tav tm="100000">
                                          <p:val>
                                            <p:strVal val="#ppt_x"/>
                                          </p:val>
                                        </p:tav>
                                      </p:tavLst>
                                    </p:anim>
                                    <p:anim calcmode="lin" valueType="num">
                                      <p:cBhvr additive="base">
                                        <p:cTn id="36" dur="500" fill="hold"/>
                                        <p:tgtEl>
                                          <p:spTgt spid="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1+#ppt_w/2"/>
                                          </p:val>
                                        </p:tav>
                                        <p:tav tm="100000">
                                          <p:val>
                                            <p:strVal val="#ppt_x"/>
                                          </p:val>
                                        </p:tav>
                                      </p:tavLst>
                                    </p:anim>
                                    <p:anim calcmode="lin" valueType="num">
                                      <p:cBhvr additive="base">
                                        <p:cTn id="40" dur="500" fill="hold"/>
                                        <p:tgtEl>
                                          <p:spTgt spid="30"/>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25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0-#ppt_w/2"/>
                                          </p:val>
                                        </p:tav>
                                        <p:tav tm="100000">
                                          <p:val>
                                            <p:strVal val="#ppt_x"/>
                                          </p:val>
                                        </p:tav>
                                      </p:tavLst>
                                    </p:anim>
                                    <p:anim calcmode="lin" valueType="num">
                                      <p:cBhvr additive="base">
                                        <p:cTn id="44" dur="500" fill="hold"/>
                                        <p:tgtEl>
                                          <p:spTgt spid="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5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50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500" fill="hold"/>
                                        <p:tgtEl>
                                          <p:spTgt spid="5"/>
                                        </p:tgtEl>
                                        <p:attrNameLst>
                                          <p:attrName>ppt_x</p:attrName>
                                        </p:attrNameLst>
                                      </p:cBhvr>
                                      <p:tavLst>
                                        <p:tav tm="0">
                                          <p:val>
                                            <p:strVal val="0-#ppt_w/2"/>
                                          </p:val>
                                        </p:tav>
                                        <p:tav tm="100000">
                                          <p:val>
                                            <p:strVal val="#ppt_x"/>
                                          </p:val>
                                        </p:tav>
                                      </p:tavLst>
                                    </p:anim>
                                    <p:anim calcmode="lin" valueType="num">
                                      <p:cBhvr additive="base">
                                        <p:cTn id="52" dur="500" fill="hold"/>
                                        <p:tgtEl>
                                          <p:spTgt spid="5"/>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50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1+#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animBg="1"/>
      <p:bldP spid="42" grpId="0" animBg="1"/>
      <p:bldP spid="43" grpId="0" animBg="1"/>
      <p:bldP spid="44" grpId="0" animBg="1"/>
      <p:bldP spid="4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55934" y="2220502"/>
            <a:ext cx="4721785" cy="4116236"/>
            <a:chOff x="2098355" y="789986"/>
            <a:chExt cx="4201275" cy="3662479"/>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t="6526" b="6526"/>
            <a:stretch/>
          </p:blipFill>
          <p:spPr>
            <a:xfrm>
              <a:off x="2256156" y="944468"/>
              <a:ext cx="3901489" cy="2261521"/>
            </a:xfrm>
            <a:prstGeom prst="rect">
              <a:avLst/>
            </a:prstGeom>
          </p:spPr>
        </p:pic>
        <p:grpSp>
          <p:nvGrpSpPr>
            <p:cNvPr id="7" name="组合 6"/>
            <p:cNvGrpSpPr/>
            <p:nvPr/>
          </p:nvGrpSpPr>
          <p:grpSpPr>
            <a:xfrm>
              <a:off x="2098355" y="789986"/>
              <a:ext cx="4201275" cy="3662479"/>
              <a:chOff x="3552668" y="726551"/>
              <a:chExt cx="5148000" cy="4487791"/>
            </a:xfrm>
          </p:grpSpPr>
          <p:sp>
            <p:nvSpPr>
              <p:cNvPr id="8" name="椭圆 7"/>
              <p:cNvSpPr/>
              <p:nvPr/>
            </p:nvSpPr>
            <p:spPr>
              <a:xfrm>
                <a:off x="3726648" y="4871204"/>
                <a:ext cx="4800040" cy="343138"/>
              </a:xfrm>
              <a:prstGeom prst="ellipse">
                <a:avLst/>
              </a:prstGeom>
              <a:gradFill flip="none" rotWithShape="1">
                <a:gsLst>
                  <a:gs pos="0">
                    <a:schemeClr val="tx1">
                      <a:alpha val="60000"/>
                      <a:lumMod val="85000"/>
                      <a:lumOff val="15000"/>
                    </a:schemeClr>
                  </a:gs>
                  <a:gs pos="100000">
                    <a:srgbClr val="0D0D0D">
                      <a:alpha val="0"/>
                      <a:lumMod val="85000"/>
                      <a:lumOff val="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 name="任意多边形 8"/>
              <p:cNvSpPr/>
              <p:nvPr/>
            </p:nvSpPr>
            <p:spPr>
              <a:xfrm>
                <a:off x="3552668" y="726551"/>
                <a:ext cx="5148000" cy="3132000"/>
              </a:xfrm>
              <a:custGeom>
                <a:avLst/>
                <a:gdLst>
                  <a:gd name="connsiteX0" fmla="*/ 216000 w 5148000"/>
                  <a:gd name="connsiteY0" fmla="*/ 216000 h 3132000"/>
                  <a:gd name="connsiteX1" fmla="*/ 216000 w 5148000"/>
                  <a:gd name="connsiteY1" fmla="*/ 2916000 h 3132000"/>
                  <a:gd name="connsiteX2" fmla="*/ 4932000 w 5148000"/>
                  <a:gd name="connsiteY2" fmla="*/ 2916000 h 3132000"/>
                  <a:gd name="connsiteX3" fmla="*/ 4932000 w 5148000"/>
                  <a:gd name="connsiteY3" fmla="*/ 216000 h 3132000"/>
                  <a:gd name="connsiteX4" fmla="*/ 181341 w 5148000"/>
                  <a:gd name="connsiteY4" fmla="*/ 0 h 3132000"/>
                  <a:gd name="connsiteX5" fmla="*/ 4966659 w 5148000"/>
                  <a:gd name="connsiteY5" fmla="*/ 0 h 3132000"/>
                  <a:gd name="connsiteX6" fmla="*/ 5148000 w 5148000"/>
                  <a:gd name="connsiteY6" fmla="*/ 181341 h 3132000"/>
                  <a:gd name="connsiteX7" fmla="*/ 5148000 w 5148000"/>
                  <a:gd name="connsiteY7" fmla="*/ 3132000 h 3132000"/>
                  <a:gd name="connsiteX8" fmla="*/ 0 w 5148000"/>
                  <a:gd name="connsiteY8" fmla="*/ 3132000 h 3132000"/>
                  <a:gd name="connsiteX9" fmla="*/ 0 w 5148000"/>
                  <a:gd name="connsiteY9" fmla="*/ 181341 h 3132000"/>
                  <a:gd name="connsiteX10" fmla="*/ 181341 w 5148000"/>
                  <a:gd name="connsiteY10" fmla="*/ 0 h 31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48000" h="3132000">
                    <a:moveTo>
                      <a:pt x="216000" y="216000"/>
                    </a:moveTo>
                    <a:lnTo>
                      <a:pt x="216000" y="2916000"/>
                    </a:lnTo>
                    <a:lnTo>
                      <a:pt x="4932000" y="2916000"/>
                    </a:lnTo>
                    <a:lnTo>
                      <a:pt x="4932000" y="216000"/>
                    </a:lnTo>
                    <a:close/>
                    <a:moveTo>
                      <a:pt x="181341" y="0"/>
                    </a:moveTo>
                    <a:lnTo>
                      <a:pt x="4966659" y="0"/>
                    </a:lnTo>
                    <a:cubicBezTo>
                      <a:pt x="5066811" y="0"/>
                      <a:pt x="5148000" y="81189"/>
                      <a:pt x="5148000" y="181341"/>
                    </a:cubicBezTo>
                    <a:lnTo>
                      <a:pt x="5148000" y="3132000"/>
                    </a:lnTo>
                    <a:lnTo>
                      <a:pt x="0" y="3132000"/>
                    </a:lnTo>
                    <a:lnTo>
                      <a:pt x="0" y="181341"/>
                    </a:lnTo>
                    <a:cubicBezTo>
                      <a:pt x="0" y="81189"/>
                      <a:pt x="81189" y="0"/>
                      <a:pt x="181341"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0" name="任意多边形 9"/>
              <p:cNvSpPr/>
              <p:nvPr/>
            </p:nvSpPr>
            <p:spPr>
              <a:xfrm>
                <a:off x="3552668" y="3858551"/>
                <a:ext cx="5148000" cy="509665"/>
              </a:xfrm>
              <a:custGeom>
                <a:avLst/>
                <a:gdLst>
                  <a:gd name="connsiteX0" fmla="*/ 0 w 5148000"/>
                  <a:gd name="connsiteY0" fmla="*/ 0 h 509665"/>
                  <a:gd name="connsiteX1" fmla="*/ 5148000 w 5148000"/>
                  <a:gd name="connsiteY1" fmla="*/ 0 h 509665"/>
                  <a:gd name="connsiteX2" fmla="*/ 5148000 w 5148000"/>
                  <a:gd name="connsiteY2" fmla="*/ 328324 h 509665"/>
                  <a:gd name="connsiteX3" fmla="*/ 4966659 w 5148000"/>
                  <a:gd name="connsiteY3" fmla="*/ 509665 h 509665"/>
                  <a:gd name="connsiteX4" fmla="*/ 181341 w 5148000"/>
                  <a:gd name="connsiteY4" fmla="*/ 509665 h 509665"/>
                  <a:gd name="connsiteX5" fmla="*/ 0 w 5148000"/>
                  <a:gd name="connsiteY5" fmla="*/ 328324 h 50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48000" h="509665">
                    <a:moveTo>
                      <a:pt x="0" y="0"/>
                    </a:moveTo>
                    <a:lnTo>
                      <a:pt x="5148000" y="0"/>
                    </a:lnTo>
                    <a:lnTo>
                      <a:pt x="5148000" y="328324"/>
                    </a:lnTo>
                    <a:cubicBezTo>
                      <a:pt x="5148000" y="428476"/>
                      <a:pt x="5066811" y="509665"/>
                      <a:pt x="4966659" y="509665"/>
                    </a:cubicBezTo>
                    <a:lnTo>
                      <a:pt x="181341" y="509665"/>
                    </a:lnTo>
                    <a:cubicBezTo>
                      <a:pt x="81189" y="509665"/>
                      <a:pt x="0" y="428476"/>
                      <a:pt x="0" y="328324"/>
                    </a:cubicBezTo>
                    <a:close/>
                  </a:path>
                </a:pathLst>
              </a:custGeom>
              <a:gradFill>
                <a:gsLst>
                  <a:gs pos="0">
                    <a:srgbClr val="929398"/>
                  </a:gs>
                  <a:gs pos="100000">
                    <a:srgbClr val="D0D2D4"/>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任意多边形 10"/>
              <p:cNvSpPr/>
              <p:nvPr/>
            </p:nvSpPr>
            <p:spPr>
              <a:xfrm>
                <a:off x="5126730" y="4368216"/>
                <a:ext cx="1999876" cy="674557"/>
              </a:xfrm>
              <a:custGeom>
                <a:avLst/>
                <a:gdLst>
                  <a:gd name="connsiteX0" fmla="*/ 485189 w 2612038"/>
                  <a:gd name="connsiteY0" fmla="*/ 0 h 1054155"/>
                  <a:gd name="connsiteX1" fmla="*/ 2126847 w 2612038"/>
                  <a:gd name="connsiteY1" fmla="*/ 0 h 1054155"/>
                  <a:gd name="connsiteX2" fmla="*/ 2346146 w 2612038"/>
                  <a:gd name="connsiteY2" fmla="*/ 776937 h 1054155"/>
                  <a:gd name="connsiteX3" fmla="*/ 2612036 w 2612038"/>
                  <a:gd name="connsiteY3" fmla="*/ 974364 h 1054155"/>
                  <a:gd name="connsiteX4" fmla="*/ 2564864 w 2612038"/>
                  <a:gd name="connsiteY4" fmla="*/ 974364 h 1054155"/>
                  <a:gd name="connsiteX5" fmla="*/ 2585504 w 2612038"/>
                  <a:gd name="connsiteY5" fmla="*/ 977608 h 1054155"/>
                  <a:gd name="connsiteX6" fmla="*/ 2612038 w 2612038"/>
                  <a:gd name="connsiteY6" fmla="*/ 990447 h 1054155"/>
                  <a:gd name="connsiteX7" fmla="*/ 1306019 w 2612038"/>
                  <a:gd name="connsiteY7" fmla="*/ 1054155 h 1054155"/>
                  <a:gd name="connsiteX8" fmla="*/ 0 w 2612038"/>
                  <a:gd name="connsiteY8" fmla="*/ 990447 h 1054155"/>
                  <a:gd name="connsiteX9" fmla="*/ 26534 w 2612038"/>
                  <a:gd name="connsiteY9" fmla="*/ 977608 h 1054155"/>
                  <a:gd name="connsiteX10" fmla="*/ 47175 w 2612038"/>
                  <a:gd name="connsiteY10" fmla="*/ 974364 h 1054155"/>
                  <a:gd name="connsiteX11" fmla="*/ 0 w 2612038"/>
                  <a:gd name="connsiteY11" fmla="*/ 974364 h 1054155"/>
                  <a:gd name="connsiteX12" fmla="*/ 265890 w 2612038"/>
                  <a:gd name="connsiteY12" fmla="*/ 776937 h 1054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12038" h="1054155">
                    <a:moveTo>
                      <a:pt x="485189" y="0"/>
                    </a:moveTo>
                    <a:lnTo>
                      <a:pt x="2126847" y="0"/>
                    </a:lnTo>
                    <a:lnTo>
                      <a:pt x="2346146" y="776937"/>
                    </a:lnTo>
                    <a:lnTo>
                      <a:pt x="2612036" y="974364"/>
                    </a:lnTo>
                    <a:lnTo>
                      <a:pt x="2564864" y="974364"/>
                    </a:lnTo>
                    <a:lnTo>
                      <a:pt x="2585504" y="977608"/>
                    </a:lnTo>
                    <a:cubicBezTo>
                      <a:pt x="2602902" y="981755"/>
                      <a:pt x="2612038" y="986049"/>
                      <a:pt x="2612038" y="990447"/>
                    </a:cubicBezTo>
                    <a:cubicBezTo>
                      <a:pt x="2612038" y="1025632"/>
                      <a:pt x="2027313" y="1054155"/>
                      <a:pt x="1306019" y="1054155"/>
                    </a:cubicBezTo>
                    <a:cubicBezTo>
                      <a:pt x="584725" y="1054155"/>
                      <a:pt x="0" y="1025632"/>
                      <a:pt x="0" y="990447"/>
                    </a:cubicBezTo>
                    <a:cubicBezTo>
                      <a:pt x="0" y="986049"/>
                      <a:pt x="9136" y="981755"/>
                      <a:pt x="26534" y="977608"/>
                    </a:cubicBezTo>
                    <a:lnTo>
                      <a:pt x="47175" y="974364"/>
                    </a:lnTo>
                    <a:lnTo>
                      <a:pt x="0" y="974364"/>
                    </a:lnTo>
                    <a:lnTo>
                      <a:pt x="265890" y="776937"/>
                    </a:lnTo>
                    <a:close/>
                  </a:path>
                </a:pathLst>
              </a:custGeom>
              <a:gradFill>
                <a:gsLst>
                  <a:gs pos="31000">
                    <a:srgbClr val="F2F2F2"/>
                  </a:gs>
                  <a:gs pos="13000">
                    <a:srgbClr val="929398"/>
                  </a:gs>
                  <a:gs pos="67000">
                    <a:srgbClr val="CCCCCE"/>
                  </a:gs>
                  <a:gs pos="100000">
                    <a:srgbClr val="929398"/>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 name="矩形 11"/>
              <p:cNvSpPr/>
              <p:nvPr/>
            </p:nvSpPr>
            <p:spPr>
              <a:xfrm>
                <a:off x="5126730" y="5006773"/>
                <a:ext cx="1999876" cy="36000"/>
              </a:xfrm>
              <a:prstGeom prst="rect">
                <a:avLst/>
              </a:prstGeom>
              <a:gradFill>
                <a:gsLst>
                  <a:gs pos="0">
                    <a:srgbClr val="262626"/>
                  </a:gs>
                  <a:gs pos="50000">
                    <a:srgbClr val="404040"/>
                  </a:gs>
                  <a:gs pos="100000">
                    <a:srgbClr val="26262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任意多边形 12"/>
              <p:cNvSpPr/>
              <p:nvPr/>
            </p:nvSpPr>
            <p:spPr>
              <a:xfrm>
                <a:off x="6424414" y="726551"/>
                <a:ext cx="2276254" cy="3132000"/>
              </a:xfrm>
              <a:custGeom>
                <a:avLst/>
                <a:gdLst>
                  <a:gd name="connsiteX0" fmla="*/ 0 w 2276254"/>
                  <a:gd name="connsiteY0" fmla="*/ 0 h 3132000"/>
                  <a:gd name="connsiteX1" fmla="*/ 777237 w 2276254"/>
                  <a:gd name="connsiteY1" fmla="*/ 0 h 3132000"/>
                  <a:gd name="connsiteX2" fmla="*/ 1768840 w 2276254"/>
                  <a:gd name="connsiteY2" fmla="*/ 0 h 3132000"/>
                  <a:gd name="connsiteX3" fmla="*/ 2054039 w 2276254"/>
                  <a:gd name="connsiteY3" fmla="*/ 0 h 3132000"/>
                  <a:gd name="connsiteX4" fmla="*/ 2276254 w 2276254"/>
                  <a:gd name="connsiteY4" fmla="*/ 222215 h 3132000"/>
                  <a:gd name="connsiteX5" fmla="*/ 2276254 w 2276254"/>
                  <a:gd name="connsiteY5" fmla="*/ 2909785 h 3132000"/>
                  <a:gd name="connsiteX6" fmla="*/ 2054039 w 2276254"/>
                  <a:gd name="connsiteY6" fmla="*/ 3132000 h 3132000"/>
                  <a:gd name="connsiteX7" fmla="*/ 1326630 w 2276254"/>
                  <a:gd name="connsiteY7" fmla="*/ 3132000 h 3132000"/>
                  <a:gd name="connsiteX8" fmla="*/ 777237 w 2276254"/>
                  <a:gd name="connsiteY8" fmla="*/ 3132000 h 3132000"/>
                  <a:gd name="connsiteX9" fmla="*/ 442210 w 2276254"/>
                  <a:gd name="connsiteY9" fmla="*/ 3132000 h 31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76254" h="3132000">
                    <a:moveTo>
                      <a:pt x="0" y="0"/>
                    </a:moveTo>
                    <a:lnTo>
                      <a:pt x="777237" y="0"/>
                    </a:lnTo>
                    <a:lnTo>
                      <a:pt x="1768840" y="0"/>
                    </a:lnTo>
                    <a:lnTo>
                      <a:pt x="2054039" y="0"/>
                    </a:lnTo>
                    <a:cubicBezTo>
                      <a:pt x="2176765" y="0"/>
                      <a:pt x="2276254" y="99489"/>
                      <a:pt x="2276254" y="222215"/>
                    </a:cubicBezTo>
                    <a:lnTo>
                      <a:pt x="2276254" y="2909785"/>
                    </a:lnTo>
                    <a:cubicBezTo>
                      <a:pt x="2276254" y="3032511"/>
                      <a:pt x="2176765" y="3132000"/>
                      <a:pt x="2054039" y="3132000"/>
                    </a:cubicBezTo>
                    <a:lnTo>
                      <a:pt x="1326630" y="3132000"/>
                    </a:lnTo>
                    <a:lnTo>
                      <a:pt x="777237" y="3132000"/>
                    </a:lnTo>
                    <a:lnTo>
                      <a:pt x="442210" y="3132000"/>
                    </a:lnTo>
                    <a:close/>
                  </a:path>
                </a:pathLst>
              </a:custGeom>
              <a:gradFill>
                <a:gsLst>
                  <a:gs pos="0">
                    <a:srgbClr val="FFFFFF">
                      <a:alpha val="60000"/>
                    </a:srgbClr>
                  </a:gs>
                  <a:gs pos="67000">
                    <a:srgbClr val="FFFFFF">
                      <a:alpha val="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pic>
            <p:nvPicPr>
              <p:cNvPr id="14" name="图片 13"/>
              <p:cNvPicPr>
                <a:picLocks noChangeAspect="1"/>
              </p:cNvPicPr>
              <p:nvPr/>
            </p:nvPicPr>
            <p:blipFill>
              <a:blip r:embed="rId4"/>
              <a:stretch>
                <a:fillRect/>
              </a:stretch>
            </p:blipFill>
            <p:spPr>
              <a:xfrm>
                <a:off x="6003655" y="3959266"/>
                <a:ext cx="246025" cy="299843"/>
              </a:xfrm>
              <a:prstGeom prst="rect">
                <a:avLst/>
              </a:prstGeom>
            </p:spPr>
          </p:pic>
        </p:grpSp>
      </p:grpSp>
      <p:sp>
        <p:nvSpPr>
          <p:cNvPr id="15" name="文本框 14"/>
          <p:cNvSpPr txBox="1"/>
          <p:nvPr/>
        </p:nvSpPr>
        <p:spPr>
          <a:xfrm>
            <a:off x="6908390" y="3117982"/>
            <a:ext cx="4350636" cy="2252924"/>
          </a:xfrm>
          <a:prstGeom prst="rect">
            <a:avLst/>
          </a:prstGeom>
          <a:noFill/>
        </p:spPr>
        <p:txBody>
          <a:bodyPr wrap="square" rtlCol="0">
            <a:spAutoFit/>
          </a:bodyPr>
          <a:lstStyle/>
          <a:p>
            <a:pPr marL="285750" indent="-285750">
              <a:lnSpc>
                <a:spcPct val="130000"/>
              </a:lnSpc>
              <a:buFont typeface="Wingdings" panose="05000000000000000000" pitchFamily="2" charset="2"/>
              <a:buChar char="l"/>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l"/>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l"/>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TextBox 76"/>
          <p:cNvSpPr txBox="1"/>
          <p:nvPr/>
        </p:nvSpPr>
        <p:spPr>
          <a:xfrm>
            <a:off x="7169647" y="2441698"/>
            <a:ext cx="2099044" cy="461665"/>
          </a:xfrm>
          <a:prstGeom prst="rect">
            <a:avLst/>
          </a:prstGeom>
          <a:noFill/>
        </p:spPr>
        <p:txBody>
          <a:bodyPr wrap="square" rtlCol="0">
            <a:spAutoFit/>
          </a:body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重点项目规划</a:t>
            </a:r>
          </a:p>
        </p:txBody>
      </p:sp>
      <p:sp>
        <p:nvSpPr>
          <p:cNvPr id="2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4"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重点项目计划目标</a:t>
            </a:r>
          </a:p>
        </p:txBody>
      </p:sp>
      <p:sp>
        <p:nvSpPr>
          <p:cNvPr id="25" name="椭圆 2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26" name="椭圆 2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719900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0-#ppt_w/2"/>
                                          </p:val>
                                        </p:tav>
                                        <p:tav tm="100000">
                                          <p:val>
                                            <p:strVal val="#ppt_x"/>
                                          </p:val>
                                        </p:tav>
                                      </p:tavLst>
                                    </p:anim>
                                    <p:anim calcmode="lin" valueType="num">
                                      <p:cBhvr additive="base">
                                        <p:cTn id="24" dur="500" fill="hold"/>
                                        <p:tgtEl>
                                          <p:spTgt spid="29"/>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randombar(horizontal)">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50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3" grpId="0"/>
      <p:bldP spid="24" grpId="0"/>
      <p:bldP spid="25" grpId="0" animBg="1"/>
      <p:bldP spid="26" grpId="0" animBg="1"/>
      <p:bldP spid="27" grpId="0" animBg="1"/>
      <p:bldP spid="28" grpId="0" animBg="1"/>
      <p:bldP spid="2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159510" y="2024195"/>
            <a:ext cx="1707022" cy="3996746"/>
            <a:chOff x="5246594" y="1704883"/>
            <a:chExt cx="1707022" cy="3996746"/>
          </a:xfrm>
        </p:grpSpPr>
        <p:sp>
          <p:nvSpPr>
            <p:cNvPr id="26" name="Freeform 7"/>
            <p:cNvSpPr/>
            <p:nvPr/>
          </p:nvSpPr>
          <p:spPr bwMode="auto">
            <a:xfrm rot="16200000">
              <a:off x="5641574" y="2813571"/>
              <a:ext cx="1138016" cy="1486068"/>
            </a:xfrm>
            <a:custGeom>
              <a:avLst/>
              <a:gdLst>
                <a:gd name="T0" fmla="*/ 0 w 309"/>
                <a:gd name="T1" fmla="*/ 402 h 403"/>
                <a:gd name="T2" fmla="*/ 35 w 309"/>
                <a:gd name="T3" fmla="*/ 344 h 403"/>
                <a:gd name="T4" fmla="*/ 167 w 309"/>
                <a:gd name="T5" fmla="*/ 36 h 403"/>
                <a:gd name="T6" fmla="*/ 196 w 309"/>
                <a:gd name="T7" fmla="*/ 4 h 403"/>
                <a:gd name="T8" fmla="*/ 226 w 309"/>
                <a:gd name="T9" fmla="*/ 38 h 403"/>
                <a:gd name="T10" fmla="*/ 305 w 309"/>
                <a:gd name="T11" fmla="*/ 227 h 403"/>
                <a:gd name="T12" fmla="*/ 305 w 309"/>
                <a:gd name="T13" fmla="*/ 261 h 403"/>
                <a:gd name="T14" fmla="*/ 261 w 309"/>
                <a:gd name="T15" fmla="*/ 359 h 403"/>
                <a:gd name="T16" fmla="*/ 194 w 309"/>
                <a:gd name="T17" fmla="*/ 402 h 403"/>
                <a:gd name="T18" fmla="*/ 0 w 309"/>
                <a:gd name="T19" fmla="*/ 40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403">
                  <a:moveTo>
                    <a:pt x="0" y="402"/>
                  </a:moveTo>
                  <a:cubicBezTo>
                    <a:pt x="12" y="382"/>
                    <a:pt x="26" y="364"/>
                    <a:pt x="35" y="344"/>
                  </a:cubicBezTo>
                  <a:cubicBezTo>
                    <a:pt x="80" y="242"/>
                    <a:pt x="123" y="139"/>
                    <a:pt x="167" y="36"/>
                  </a:cubicBezTo>
                  <a:cubicBezTo>
                    <a:pt x="173" y="22"/>
                    <a:pt x="178" y="0"/>
                    <a:pt x="196" y="4"/>
                  </a:cubicBezTo>
                  <a:cubicBezTo>
                    <a:pt x="208" y="6"/>
                    <a:pt x="220" y="24"/>
                    <a:pt x="226" y="38"/>
                  </a:cubicBezTo>
                  <a:cubicBezTo>
                    <a:pt x="254" y="100"/>
                    <a:pt x="280" y="163"/>
                    <a:pt x="305" y="227"/>
                  </a:cubicBezTo>
                  <a:cubicBezTo>
                    <a:pt x="309" y="237"/>
                    <a:pt x="309" y="251"/>
                    <a:pt x="305" y="261"/>
                  </a:cubicBezTo>
                  <a:cubicBezTo>
                    <a:pt x="292" y="294"/>
                    <a:pt x="276" y="326"/>
                    <a:pt x="261" y="359"/>
                  </a:cubicBezTo>
                  <a:cubicBezTo>
                    <a:pt x="248" y="388"/>
                    <a:pt x="227" y="403"/>
                    <a:pt x="194" y="402"/>
                  </a:cubicBezTo>
                  <a:cubicBezTo>
                    <a:pt x="128" y="401"/>
                    <a:pt x="62" y="402"/>
                    <a:pt x="0" y="402"/>
                  </a:cubicBezTo>
                  <a:close/>
                </a:path>
              </a:pathLst>
            </a:cu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27" name="组合 26"/>
            <p:cNvGrpSpPr>
              <a:grpSpLocks noChangeAspect="1"/>
            </p:cNvGrpSpPr>
            <p:nvPr/>
          </p:nvGrpSpPr>
          <p:grpSpPr>
            <a:xfrm>
              <a:off x="6235792" y="3280549"/>
              <a:ext cx="236350" cy="211798"/>
              <a:chOff x="7384500" y="4999605"/>
              <a:chExt cx="576302" cy="516437"/>
            </a:xfrm>
            <a:solidFill>
              <a:schemeClr val="bg1">
                <a:lumMod val="95000"/>
              </a:schemeClr>
            </a:solidFill>
          </p:grpSpPr>
          <p:sp>
            <p:nvSpPr>
              <p:cNvPr id="28" name="Freeform 387"/>
              <p:cNvSpPr/>
              <p:nvPr/>
            </p:nvSpPr>
            <p:spPr bwMode="auto">
              <a:xfrm>
                <a:off x="7691044" y="5267200"/>
                <a:ext cx="269758" cy="248842"/>
              </a:xfrm>
              <a:custGeom>
                <a:avLst/>
                <a:gdLst>
                  <a:gd name="T0" fmla="*/ 139 w 158"/>
                  <a:gd name="T1" fmla="*/ 74 h 146"/>
                  <a:gd name="T2" fmla="*/ 46 w 158"/>
                  <a:gd name="T3" fmla="*/ 0 h 146"/>
                  <a:gd name="T4" fmla="*/ 28 w 158"/>
                  <a:gd name="T5" fmla="*/ 33 h 146"/>
                  <a:gd name="T6" fmla="*/ 0 w 158"/>
                  <a:gd name="T7" fmla="*/ 58 h 146"/>
                  <a:gd name="T8" fmla="*/ 91 w 158"/>
                  <a:gd name="T9" fmla="*/ 131 h 146"/>
                  <a:gd name="T10" fmla="*/ 138 w 158"/>
                  <a:gd name="T11" fmla="*/ 121 h 146"/>
                  <a:gd name="T12" fmla="*/ 139 w 158"/>
                  <a:gd name="T13" fmla="*/ 74 h 146"/>
                </a:gdLst>
                <a:ahLst/>
                <a:cxnLst>
                  <a:cxn ang="0">
                    <a:pos x="T0" y="T1"/>
                  </a:cxn>
                  <a:cxn ang="0">
                    <a:pos x="T2" y="T3"/>
                  </a:cxn>
                  <a:cxn ang="0">
                    <a:pos x="T4" y="T5"/>
                  </a:cxn>
                  <a:cxn ang="0">
                    <a:pos x="T6" y="T7"/>
                  </a:cxn>
                  <a:cxn ang="0">
                    <a:pos x="T8" y="T9"/>
                  </a:cxn>
                  <a:cxn ang="0">
                    <a:pos x="T10" y="T11"/>
                  </a:cxn>
                  <a:cxn ang="0">
                    <a:pos x="T12" y="T13"/>
                  </a:cxn>
                </a:cxnLst>
                <a:rect l="0" t="0" r="r" b="b"/>
                <a:pathLst>
                  <a:path w="158" h="146">
                    <a:moveTo>
                      <a:pt x="139" y="74"/>
                    </a:moveTo>
                    <a:cubicBezTo>
                      <a:pt x="46" y="0"/>
                      <a:pt x="46" y="0"/>
                      <a:pt x="46" y="0"/>
                    </a:cubicBezTo>
                    <a:cubicBezTo>
                      <a:pt x="42" y="11"/>
                      <a:pt x="36" y="22"/>
                      <a:pt x="28" y="33"/>
                    </a:cubicBezTo>
                    <a:cubicBezTo>
                      <a:pt x="19" y="43"/>
                      <a:pt x="10" y="51"/>
                      <a:pt x="0" y="58"/>
                    </a:cubicBezTo>
                    <a:cubicBezTo>
                      <a:pt x="91" y="131"/>
                      <a:pt x="91" y="131"/>
                      <a:pt x="91" y="131"/>
                    </a:cubicBezTo>
                    <a:cubicBezTo>
                      <a:pt x="91" y="131"/>
                      <a:pt x="117" y="146"/>
                      <a:pt x="138" y="121"/>
                    </a:cubicBezTo>
                    <a:cubicBezTo>
                      <a:pt x="158" y="95"/>
                      <a:pt x="139" y="74"/>
                      <a:pt x="139" y="74"/>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9" name="Freeform 388"/>
              <p:cNvSpPr/>
              <p:nvPr/>
            </p:nvSpPr>
            <p:spPr bwMode="auto">
              <a:xfrm>
                <a:off x="7384500" y="4999605"/>
                <a:ext cx="386606" cy="385163"/>
              </a:xfrm>
              <a:custGeom>
                <a:avLst/>
                <a:gdLst>
                  <a:gd name="T0" fmla="*/ 195 w 227"/>
                  <a:gd name="T1" fmla="*/ 180 h 226"/>
                  <a:gd name="T2" fmla="*/ 213 w 227"/>
                  <a:gd name="T3" fmla="*/ 146 h 226"/>
                  <a:gd name="T4" fmla="*/ 179 w 227"/>
                  <a:gd name="T5" fmla="*/ 30 h 226"/>
                  <a:gd name="T6" fmla="*/ 65 w 227"/>
                  <a:gd name="T7" fmla="*/ 18 h 226"/>
                  <a:gd name="T8" fmla="*/ 119 w 227"/>
                  <a:gd name="T9" fmla="*/ 61 h 226"/>
                  <a:gd name="T10" fmla="*/ 112 w 227"/>
                  <a:gd name="T11" fmla="*/ 113 h 226"/>
                  <a:gd name="T12" fmla="*/ 62 w 227"/>
                  <a:gd name="T13" fmla="*/ 135 h 226"/>
                  <a:gd name="T14" fmla="*/ 8 w 227"/>
                  <a:gd name="T15" fmla="*/ 91 h 226"/>
                  <a:gd name="T16" fmla="*/ 46 w 227"/>
                  <a:gd name="T17" fmla="*/ 196 h 226"/>
                  <a:gd name="T18" fmla="*/ 166 w 227"/>
                  <a:gd name="T19" fmla="*/ 204 h 226"/>
                  <a:gd name="T20" fmla="*/ 195 w 227"/>
                  <a:gd name="T21" fmla="*/ 18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7" h="226">
                    <a:moveTo>
                      <a:pt x="195" y="180"/>
                    </a:moveTo>
                    <a:cubicBezTo>
                      <a:pt x="203" y="169"/>
                      <a:pt x="209" y="158"/>
                      <a:pt x="213" y="146"/>
                    </a:cubicBezTo>
                    <a:cubicBezTo>
                      <a:pt x="227" y="105"/>
                      <a:pt x="214" y="58"/>
                      <a:pt x="179" y="30"/>
                    </a:cubicBezTo>
                    <a:cubicBezTo>
                      <a:pt x="145" y="3"/>
                      <a:pt x="101" y="0"/>
                      <a:pt x="65" y="18"/>
                    </a:cubicBezTo>
                    <a:cubicBezTo>
                      <a:pt x="119" y="61"/>
                      <a:pt x="119" y="61"/>
                      <a:pt x="119" y="61"/>
                    </a:cubicBezTo>
                    <a:cubicBezTo>
                      <a:pt x="112" y="113"/>
                      <a:pt x="112" y="113"/>
                      <a:pt x="112" y="113"/>
                    </a:cubicBezTo>
                    <a:cubicBezTo>
                      <a:pt x="62" y="135"/>
                      <a:pt x="62" y="135"/>
                      <a:pt x="62" y="135"/>
                    </a:cubicBezTo>
                    <a:cubicBezTo>
                      <a:pt x="8" y="91"/>
                      <a:pt x="8" y="91"/>
                      <a:pt x="8" y="91"/>
                    </a:cubicBezTo>
                    <a:cubicBezTo>
                      <a:pt x="0" y="129"/>
                      <a:pt x="13" y="170"/>
                      <a:pt x="46" y="196"/>
                    </a:cubicBezTo>
                    <a:cubicBezTo>
                      <a:pt x="81" y="225"/>
                      <a:pt x="129" y="226"/>
                      <a:pt x="166" y="204"/>
                    </a:cubicBezTo>
                    <a:cubicBezTo>
                      <a:pt x="177" y="198"/>
                      <a:pt x="187" y="190"/>
                      <a:pt x="195" y="180"/>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30" name="Freeform 5"/>
            <p:cNvSpPr/>
            <p:nvPr/>
          </p:nvSpPr>
          <p:spPr bwMode="auto">
            <a:xfrm rot="16200000">
              <a:off x="5304275" y="1660889"/>
              <a:ext cx="1605347" cy="1693335"/>
            </a:xfrm>
            <a:custGeom>
              <a:avLst/>
              <a:gdLst>
                <a:gd name="T0" fmla="*/ 436 w 436"/>
                <a:gd name="T1" fmla="*/ 458 h 459"/>
                <a:gd name="T2" fmla="*/ 305 w 436"/>
                <a:gd name="T3" fmla="*/ 458 h 459"/>
                <a:gd name="T4" fmla="*/ 225 w 436"/>
                <a:gd name="T5" fmla="*/ 458 h 459"/>
                <a:gd name="T6" fmla="*/ 195 w 436"/>
                <a:gd name="T7" fmla="*/ 439 h 459"/>
                <a:gd name="T8" fmla="*/ 37 w 436"/>
                <a:gd name="T9" fmla="*/ 66 h 459"/>
                <a:gd name="T10" fmla="*/ 0 w 436"/>
                <a:gd name="T11" fmla="*/ 2 h 459"/>
                <a:gd name="T12" fmla="*/ 63 w 436"/>
                <a:gd name="T13" fmla="*/ 2 h 459"/>
                <a:gd name="T14" fmla="*/ 191 w 436"/>
                <a:gd name="T15" fmla="*/ 2 h 459"/>
                <a:gd name="T16" fmla="*/ 261 w 436"/>
                <a:gd name="T17" fmla="*/ 48 h 459"/>
                <a:gd name="T18" fmla="*/ 306 w 436"/>
                <a:gd name="T19" fmla="*/ 151 h 459"/>
                <a:gd name="T20" fmla="*/ 428 w 436"/>
                <a:gd name="T21" fmla="*/ 435 h 459"/>
                <a:gd name="T22" fmla="*/ 436 w 436"/>
                <a:gd name="T23" fmla="*/ 458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6" h="459">
                  <a:moveTo>
                    <a:pt x="436" y="458"/>
                  </a:moveTo>
                  <a:cubicBezTo>
                    <a:pt x="390" y="458"/>
                    <a:pt x="347" y="458"/>
                    <a:pt x="305" y="458"/>
                  </a:cubicBezTo>
                  <a:cubicBezTo>
                    <a:pt x="278" y="458"/>
                    <a:pt x="251" y="457"/>
                    <a:pt x="225" y="458"/>
                  </a:cubicBezTo>
                  <a:cubicBezTo>
                    <a:pt x="209" y="459"/>
                    <a:pt x="201" y="454"/>
                    <a:pt x="195" y="439"/>
                  </a:cubicBezTo>
                  <a:cubicBezTo>
                    <a:pt x="143" y="314"/>
                    <a:pt x="91" y="190"/>
                    <a:pt x="37" y="66"/>
                  </a:cubicBezTo>
                  <a:cubicBezTo>
                    <a:pt x="28" y="43"/>
                    <a:pt x="13" y="23"/>
                    <a:pt x="0" y="2"/>
                  </a:cubicBezTo>
                  <a:cubicBezTo>
                    <a:pt x="18" y="2"/>
                    <a:pt x="41" y="2"/>
                    <a:pt x="63" y="2"/>
                  </a:cubicBezTo>
                  <a:cubicBezTo>
                    <a:pt x="105" y="2"/>
                    <a:pt x="148" y="4"/>
                    <a:pt x="191" y="2"/>
                  </a:cubicBezTo>
                  <a:cubicBezTo>
                    <a:pt x="227" y="0"/>
                    <a:pt x="248" y="17"/>
                    <a:pt x="261" y="48"/>
                  </a:cubicBezTo>
                  <a:cubicBezTo>
                    <a:pt x="276" y="82"/>
                    <a:pt x="291" y="117"/>
                    <a:pt x="306" y="151"/>
                  </a:cubicBezTo>
                  <a:cubicBezTo>
                    <a:pt x="346" y="246"/>
                    <a:pt x="387" y="340"/>
                    <a:pt x="428" y="435"/>
                  </a:cubicBezTo>
                  <a:cubicBezTo>
                    <a:pt x="430" y="441"/>
                    <a:pt x="432" y="447"/>
                    <a:pt x="436" y="458"/>
                  </a:cubicBezTo>
                  <a:close/>
                </a:path>
              </a:pathLst>
            </a:cu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31" name="组合 30"/>
            <p:cNvGrpSpPr/>
            <p:nvPr/>
          </p:nvGrpSpPr>
          <p:grpSpPr>
            <a:xfrm>
              <a:off x="6069810" y="2339503"/>
              <a:ext cx="193903" cy="236350"/>
              <a:chOff x="6069810" y="2547847"/>
              <a:chExt cx="193903" cy="236350"/>
            </a:xfrm>
            <a:solidFill>
              <a:schemeClr val="bg1">
                <a:lumMod val="95000"/>
              </a:schemeClr>
            </a:solidFill>
          </p:grpSpPr>
          <p:sp>
            <p:nvSpPr>
              <p:cNvPr id="32" name="Freeform 34"/>
              <p:cNvSpPr>
                <a:spLocks noEditPoints="1"/>
              </p:cNvSpPr>
              <p:nvPr/>
            </p:nvSpPr>
            <p:spPr bwMode="auto">
              <a:xfrm>
                <a:off x="6069810" y="2547847"/>
                <a:ext cx="193903" cy="236350"/>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3" name="Freeform 35"/>
              <p:cNvSpPr>
                <a:spLocks noEditPoints="1"/>
              </p:cNvSpPr>
              <p:nvPr/>
            </p:nvSpPr>
            <p:spPr bwMode="auto">
              <a:xfrm>
                <a:off x="6097370" y="2601367"/>
                <a:ext cx="138783" cy="145919"/>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34" name="Freeform 6"/>
            <p:cNvSpPr/>
            <p:nvPr/>
          </p:nvSpPr>
          <p:spPr bwMode="auto">
            <a:xfrm rot="16200000">
              <a:off x="5663083" y="4415006"/>
              <a:ext cx="1094999" cy="1478247"/>
            </a:xfrm>
            <a:custGeom>
              <a:avLst/>
              <a:gdLst>
                <a:gd name="T0" fmla="*/ 0 w 297"/>
                <a:gd name="T1" fmla="*/ 397 h 401"/>
                <a:gd name="T2" fmla="*/ 34 w 297"/>
                <a:gd name="T3" fmla="*/ 315 h 401"/>
                <a:gd name="T4" fmla="*/ 155 w 297"/>
                <a:gd name="T5" fmla="*/ 35 h 401"/>
                <a:gd name="T6" fmla="*/ 183 w 297"/>
                <a:gd name="T7" fmla="*/ 3 h 401"/>
                <a:gd name="T8" fmla="*/ 213 w 297"/>
                <a:gd name="T9" fmla="*/ 35 h 401"/>
                <a:gd name="T10" fmla="*/ 291 w 297"/>
                <a:gd name="T11" fmla="*/ 223 h 401"/>
                <a:gd name="T12" fmla="*/ 292 w 297"/>
                <a:gd name="T13" fmla="*/ 259 h 401"/>
                <a:gd name="T14" fmla="*/ 237 w 297"/>
                <a:gd name="T15" fmla="*/ 386 h 401"/>
                <a:gd name="T16" fmla="*/ 220 w 297"/>
                <a:gd name="T17" fmla="*/ 400 h 401"/>
                <a:gd name="T18" fmla="*/ 6 w 297"/>
                <a:gd name="T19" fmla="*/ 400 h 401"/>
                <a:gd name="T20" fmla="*/ 0 w 297"/>
                <a:gd name="T21" fmla="*/ 39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7" h="401">
                  <a:moveTo>
                    <a:pt x="0" y="397"/>
                  </a:moveTo>
                  <a:cubicBezTo>
                    <a:pt x="11" y="369"/>
                    <a:pt x="23" y="342"/>
                    <a:pt x="34" y="315"/>
                  </a:cubicBezTo>
                  <a:cubicBezTo>
                    <a:pt x="74" y="222"/>
                    <a:pt x="114" y="128"/>
                    <a:pt x="155" y="35"/>
                  </a:cubicBezTo>
                  <a:cubicBezTo>
                    <a:pt x="160" y="22"/>
                    <a:pt x="172" y="5"/>
                    <a:pt x="183" y="3"/>
                  </a:cubicBezTo>
                  <a:cubicBezTo>
                    <a:pt x="201" y="0"/>
                    <a:pt x="207" y="21"/>
                    <a:pt x="213" y="35"/>
                  </a:cubicBezTo>
                  <a:cubicBezTo>
                    <a:pt x="239" y="98"/>
                    <a:pt x="265" y="161"/>
                    <a:pt x="291" y="223"/>
                  </a:cubicBezTo>
                  <a:cubicBezTo>
                    <a:pt x="297" y="236"/>
                    <a:pt x="297" y="246"/>
                    <a:pt x="292" y="259"/>
                  </a:cubicBezTo>
                  <a:cubicBezTo>
                    <a:pt x="273" y="301"/>
                    <a:pt x="256" y="344"/>
                    <a:pt x="237" y="386"/>
                  </a:cubicBezTo>
                  <a:cubicBezTo>
                    <a:pt x="235" y="392"/>
                    <a:pt x="226" y="400"/>
                    <a:pt x="220" y="400"/>
                  </a:cubicBezTo>
                  <a:cubicBezTo>
                    <a:pt x="149" y="401"/>
                    <a:pt x="77" y="400"/>
                    <a:pt x="6" y="400"/>
                  </a:cubicBezTo>
                  <a:cubicBezTo>
                    <a:pt x="5" y="400"/>
                    <a:pt x="4" y="399"/>
                    <a:pt x="0" y="397"/>
                  </a:cubicBezTo>
                  <a:close/>
                </a:path>
              </a:pathLst>
            </a:cu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35" name="组合 34"/>
            <p:cNvGrpSpPr>
              <a:grpSpLocks noChangeAspect="1"/>
            </p:cNvGrpSpPr>
            <p:nvPr/>
          </p:nvGrpSpPr>
          <p:grpSpPr>
            <a:xfrm>
              <a:off x="6250921" y="4956462"/>
              <a:ext cx="236350" cy="234763"/>
              <a:chOff x="6463926" y="2278309"/>
              <a:chExt cx="708057" cy="703302"/>
            </a:xfrm>
            <a:solidFill>
              <a:schemeClr val="bg1">
                <a:lumMod val="95000"/>
              </a:schemeClr>
            </a:solidFill>
          </p:grpSpPr>
          <p:sp>
            <p:nvSpPr>
              <p:cNvPr id="36"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7"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solidFill>
                <a:srgbClr val="456288"/>
              </a:solidFill>
              <a:ln>
                <a:noFill/>
              </a:ln>
              <a:effectLst>
                <a:outerShdw blurRad="190500" dist="38100" dir="2700000" algn="tl" rotWithShape="0">
                  <a:prstClr val="black">
                    <a:alpha val="2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8" name="Freeform 32"/>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9"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40" name="Freeform 8"/>
            <p:cNvSpPr/>
            <p:nvPr/>
          </p:nvSpPr>
          <p:spPr bwMode="auto">
            <a:xfrm rot="16200000">
              <a:off x="5439196" y="3608423"/>
              <a:ext cx="1134105" cy="1519310"/>
            </a:xfrm>
            <a:custGeom>
              <a:avLst/>
              <a:gdLst>
                <a:gd name="T0" fmla="*/ 0 w 308"/>
                <a:gd name="T1" fmla="*/ 6 h 412"/>
                <a:gd name="T2" fmla="*/ 166 w 308"/>
                <a:gd name="T3" fmla="*/ 5 h 412"/>
                <a:gd name="T4" fmla="*/ 273 w 308"/>
                <a:gd name="T5" fmla="*/ 76 h 412"/>
                <a:gd name="T6" fmla="*/ 304 w 308"/>
                <a:gd name="T7" fmla="*/ 150 h 412"/>
                <a:gd name="T8" fmla="*/ 305 w 308"/>
                <a:gd name="T9" fmla="*/ 180 h 412"/>
                <a:gd name="T10" fmla="*/ 225 w 308"/>
                <a:gd name="T11" fmla="*/ 375 h 412"/>
                <a:gd name="T12" fmla="*/ 220 w 308"/>
                <a:gd name="T13" fmla="*/ 386 h 412"/>
                <a:gd name="T14" fmla="*/ 170 w 308"/>
                <a:gd name="T15" fmla="*/ 382 h 412"/>
                <a:gd name="T16" fmla="*/ 142 w 308"/>
                <a:gd name="T17" fmla="*/ 314 h 412"/>
                <a:gd name="T18" fmla="*/ 34 w 308"/>
                <a:gd name="T19" fmla="*/ 60 h 412"/>
                <a:gd name="T20" fmla="*/ 0 w 308"/>
                <a:gd name="T21" fmla="*/ 6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8" h="412">
                  <a:moveTo>
                    <a:pt x="0" y="6"/>
                  </a:moveTo>
                  <a:cubicBezTo>
                    <a:pt x="53" y="6"/>
                    <a:pt x="110" y="10"/>
                    <a:pt x="166" y="5"/>
                  </a:cubicBezTo>
                  <a:cubicBezTo>
                    <a:pt x="224" y="0"/>
                    <a:pt x="256" y="23"/>
                    <a:pt x="273" y="76"/>
                  </a:cubicBezTo>
                  <a:cubicBezTo>
                    <a:pt x="281" y="101"/>
                    <a:pt x="295" y="125"/>
                    <a:pt x="304" y="150"/>
                  </a:cubicBezTo>
                  <a:cubicBezTo>
                    <a:pt x="308" y="159"/>
                    <a:pt x="308" y="171"/>
                    <a:pt x="305" y="180"/>
                  </a:cubicBezTo>
                  <a:cubicBezTo>
                    <a:pt x="279" y="245"/>
                    <a:pt x="252" y="310"/>
                    <a:pt x="225" y="375"/>
                  </a:cubicBezTo>
                  <a:cubicBezTo>
                    <a:pt x="224" y="379"/>
                    <a:pt x="222" y="383"/>
                    <a:pt x="220" y="386"/>
                  </a:cubicBezTo>
                  <a:cubicBezTo>
                    <a:pt x="203" y="412"/>
                    <a:pt x="184" y="411"/>
                    <a:pt x="170" y="382"/>
                  </a:cubicBezTo>
                  <a:cubicBezTo>
                    <a:pt x="159" y="360"/>
                    <a:pt x="152" y="336"/>
                    <a:pt x="142" y="314"/>
                  </a:cubicBezTo>
                  <a:cubicBezTo>
                    <a:pt x="106" y="229"/>
                    <a:pt x="71" y="144"/>
                    <a:pt x="34" y="60"/>
                  </a:cubicBezTo>
                  <a:cubicBezTo>
                    <a:pt x="26" y="41"/>
                    <a:pt x="12" y="25"/>
                    <a:pt x="0" y="6"/>
                  </a:cubicBezTo>
                  <a:close/>
                </a:path>
              </a:pathLst>
            </a:cu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41" name="组合 40"/>
            <p:cNvGrpSpPr>
              <a:grpSpLocks noChangeAspect="1"/>
            </p:cNvGrpSpPr>
            <p:nvPr/>
          </p:nvGrpSpPr>
          <p:grpSpPr>
            <a:xfrm>
              <a:off x="5801517" y="4112566"/>
              <a:ext cx="177662" cy="236350"/>
              <a:chOff x="8776738" y="4901987"/>
              <a:chExt cx="528116" cy="702571"/>
            </a:xfrm>
            <a:solidFill>
              <a:schemeClr val="bg1">
                <a:lumMod val="95000"/>
              </a:schemeClr>
            </a:solidFill>
          </p:grpSpPr>
          <p:sp>
            <p:nvSpPr>
              <p:cNvPr id="42" name="Freeform 23"/>
              <p:cNvSpPr>
                <a:spLocks noEditPoints="1"/>
              </p:cNvSpPr>
              <p:nvPr/>
            </p:nvSpPr>
            <p:spPr bwMode="auto">
              <a:xfrm>
                <a:off x="8776738" y="4901987"/>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3" name="Freeform 24"/>
              <p:cNvSpPr/>
              <p:nvPr/>
            </p:nvSpPr>
            <p:spPr bwMode="auto">
              <a:xfrm>
                <a:off x="8785515" y="5009147"/>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grpSp>
        <p:nvGrpSpPr>
          <p:cNvPr id="9" name="组合 8"/>
          <p:cNvGrpSpPr/>
          <p:nvPr/>
        </p:nvGrpSpPr>
        <p:grpSpPr>
          <a:xfrm>
            <a:off x="7417546" y="4853534"/>
            <a:ext cx="3888774" cy="939183"/>
            <a:chOff x="7037727" y="4824506"/>
            <a:chExt cx="3888774" cy="939183"/>
          </a:xfrm>
        </p:grpSpPr>
        <p:sp>
          <p:nvSpPr>
            <p:cNvPr id="44" name="文本框 43"/>
            <p:cNvSpPr txBox="1"/>
            <p:nvPr/>
          </p:nvSpPr>
          <p:spPr>
            <a:xfrm>
              <a:off x="7037727" y="5191225"/>
              <a:ext cx="3888774" cy="572464"/>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76"/>
            <p:cNvSpPr txBox="1"/>
            <p:nvPr/>
          </p:nvSpPr>
          <p:spPr>
            <a:xfrm>
              <a:off x="7037727" y="4824506"/>
              <a:ext cx="1337024"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grpSp>
        <p:nvGrpSpPr>
          <p:cNvPr id="8" name="组合 7"/>
          <p:cNvGrpSpPr/>
          <p:nvPr/>
        </p:nvGrpSpPr>
        <p:grpSpPr>
          <a:xfrm>
            <a:off x="7417546" y="3214542"/>
            <a:ext cx="3888774" cy="939183"/>
            <a:chOff x="7037727" y="3185514"/>
            <a:chExt cx="3888774" cy="939183"/>
          </a:xfrm>
        </p:grpSpPr>
        <p:sp>
          <p:nvSpPr>
            <p:cNvPr id="46" name="文本框 45"/>
            <p:cNvSpPr txBox="1"/>
            <p:nvPr/>
          </p:nvSpPr>
          <p:spPr>
            <a:xfrm>
              <a:off x="7037727" y="3552233"/>
              <a:ext cx="3888774" cy="572464"/>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TextBox 76"/>
            <p:cNvSpPr txBox="1"/>
            <p:nvPr/>
          </p:nvSpPr>
          <p:spPr>
            <a:xfrm>
              <a:off x="7037727" y="3185514"/>
              <a:ext cx="1337024"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grpSp>
        <p:nvGrpSpPr>
          <p:cNvPr id="7" name="组合 6"/>
          <p:cNvGrpSpPr/>
          <p:nvPr/>
        </p:nvGrpSpPr>
        <p:grpSpPr>
          <a:xfrm>
            <a:off x="739837" y="3959045"/>
            <a:ext cx="3888774" cy="915780"/>
            <a:chOff x="1190835" y="3930017"/>
            <a:chExt cx="3888774" cy="915780"/>
          </a:xfrm>
        </p:grpSpPr>
        <p:sp>
          <p:nvSpPr>
            <p:cNvPr id="48" name="文本框 47"/>
            <p:cNvSpPr txBox="1"/>
            <p:nvPr/>
          </p:nvSpPr>
          <p:spPr>
            <a:xfrm>
              <a:off x="1190835" y="4296736"/>
              <a:ext cx="3888774"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TextBox 76"/>
            <p:cNvSpPr txBox="1"/>
            <p:nvPr/>
          </p:nvSpPr>
          <p:spPr>
            <a:xfrm>
              <a:off x="3742585" y="3930017"/>
              <a:ext cx="1337024"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grpSp>
        <p:nvGrpSpPr>
          <p:cNvPr id="6" name="组合 5"/>
          <p:cNvGrpSpPr/>
          <p:nvPr/>
        </p:nvGrpSpPr>
        <p:grpSpPr>
          <a:xfrm>
            <a:off x="739837" y="2320053"/>
            <a:ext cx="3888774" cy="915780"/>
            <a:chOff x="1190835" y="2291025"/>
            <a:chExt cx="3888774" cy="915780"/>
          </a:xfrm>
        </p:grpSpPr>
        <p:sp>
          <p:nvSpPr>
            <p:cNvPr id="50" name="文本框 49"/>
            <p:cNvSpPr txBox="1"/>
            <p:nvPr/>
          </p:nvSpPr>
          <p:spPr>
            <a:xfrm>
              <a:off x="1190835" y="2657744"/>
              <a:ext cx="3888774"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76"/>
            <p:cNvSpPr txBox="1"/>
            <p:nvPr/>
          </p:nvSpPr>
          <p:spPr>
            <a:xfrm>
              <a:off x="3742585" y="2291025"/>
              <a:ext cx="1337024"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sp>
        <p:nvSpPr>
          <p:cNvPr id="5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59" name="TextBox 76"/>
          <p:cNvSpPr txBox="1"/>
          <p:nvPr/>
        </p:nvSpPr>
        <p:spPr>
          <a:xfrm>
            <a:off x="1689046" y="521598"/>
            <a:ext cx="316464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未来计划实施步骤</a:t>
            </a:r>
          </a:p>
        </p:txBody>
      </p:sp>
      <p:sp>
        <p:nvSpPr>
          <p:cNvPr id="60" name="椭圆 5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61" name="椭圆 6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0080809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0-#ppt_w/2"/>
                                          </p:val>
                                        </p:tav>
                                        <p:tav tm="100000">
                                          <p:val>
                                            <p:strVal val="#ppt_x"/>
                                          </p:val>
                                        </p:tav>
                                      </p:tavLst>
                                    </p:anim>
                                    <p:anim calcmode="lin" valueType="num">
                                      <p:cBhvr additive="base">
                                        <p:cTn id="12" dur="5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500" fill="hold"/>
                                        <p:tgtEl>
                                          <p:spTgt spid="62"/>
                                        </p:tgtEl>
                                        <p:attrNameLst>
                                          <p:attrName>ppt_x</p:attrName>
                                        </p:attrNameLst>
                                      </p:cBhvr>
                                      <p:tavLst>
                                        <p:tav tm="0">
                                          <p:val>
                                            <p:strVal val="0-#ppt_w/2"/>
                                          </p:val>
                                        </p:tav>
                                        <p:tav tm="100000">
                                          <p:val>
                                            <p:strVal val="#ppt_x"/>
                                          </p:val>
                                        </p:tav>
                                      </p:tavLst>
                                    </p:anim>
                                    <p:anim calcmode="lin" valueType="num">
                                      <p:cBhvr additive="base">
                                        <p:cTn id="16" dur="5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0-#ppt_w/2"/>
                                          </p:val>
                                        </p:tav>
                                        <p:tav tm="100000">
                                          <p:val>
                                            <p:strVal val="#ppt_x"/>
                                          </p:val>
                                        </p:tav>
                                      </p:tavLst>
                                    </p:anim>
                                    <p:anim calcmode="lin" valueType="num">
                                      <p:cBhvr additive="base">
                                        <p:cTn id="20" dur="5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500" fill="hold"/>
                                        <p:tgtEl>
                                          <p:spTgt spid="64"/>
                                        </p:tgtEl>
                                        <p:attrNameLst>
                                          <p:attrName>ppt_x</p:attrName>
                                        </p:attrNameLst>
                                      </p:cBhvr>
                                      <p:tavLst>
                                        <p:tav tm="0">
                                          <p:val>
                                            <p:strVal val="0-#ppt_w/2"/>
                                          </p:val>
                                        </p:tav>
                                        <p:tav tm="100000">
                                          <p:val>
                                            <p:strVal val="#ppt_x"/>
                                          </p:val>
                                        </p:tav>
                                      </p:tavLst>
                                    </p:anim>
                                    <p:anim calcmode="lin" valueType="num">
                                      <p:cBhvr additive="base">
                                        <p:cTn id="24" dur="500" fill="hold"/>
                                        <p:tgtEl>
                                          <p:spTgt spid="6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59"/>
                                        </p:tgtEl>
                                        <p:attrNameLst>
                                          <p:attrName>style.visibility</p:attrName>
                                        </p:attrNameLst>
                                      </p:cBhvr>
                                      <p:to>
                                        <p:strVal val="visible"/>
                                      </p:to>
                                    </p:set>
                                    <p:animEffect transition="in" filter="wipe(left)">
                                      <p:cBhvr>
                                        <p:cTn id="27" dur="500"/>
                                        <p:tgtEl>
                                          <p:spTgt spid="5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58"/>
                                        </p:tgtEl>
                                        <p:attrNameLst>
                                          <p:attrName>style.visibility</p:attrName>
                                        </p:attrNameLst>
                                      </p:cBhvr>
                                      <p:to>
                                        <p:strVal val="visible"/>
                                      </p:to>
                                    </p:set>
                                    <p:animEffect transition="in" filter="wipe(left)">
                                      <p:cBhvr>
                                        <p:cTn id="30" dur="500"/>
                                        <p:tgtEl>
                                          <p:spTgt spid="58"/>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1+#ppt_w/2"/>
                                          </p:val>
                                        </p:tav>
                                        <p:tav tm="100000">
                                          <p:val>
                                            <p:strVal val="#ppt_x"/>
                                          </p:val>
                                        </p:tav>
                                      </p:tavLst>
                                    </p:anim>
                                    <p:anim calcmode="lin" valueType="num">
                                      <p:cBhvr additive="base">
                                        <p:cTn id="47" dur="5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0-#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1+#ppt_w/2"/>
                                          </p:val>
                                        </p:tav>
                                        <p:tav tm="100000">
                                          <p:val>
                                            <p:strVal val="#ppt_x"/>
                                          </p:val>
                                        </p:tav>
                                      </p:tavLst>
                                    </p:anim>
                                    <p:anim calcmode="lin" valueType="num">
                                      <p:cBhvr additive="base">
                                        <p:cTn id="5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P spid="60" grpId="0" animBg="1"/>
      <p:bldP spid="61" grpId="0" animBg="1"/>
      <p:bldP spid="62" grpId="0" animBg="1"/>
      <p:bldP spid="63" grpId="0" animBg="1"/>
      <p:bldP spid="6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0" y="-42802"/>
            <a:ext cx="6654268" cy="6900802"/>
            <a:chOff x="0" y="0"/>
            <a:chExt cx="6559460" cy="6857999"/>
          </a:xfrm>
        </p:grpSpPr>
        <p:sp>
          <p:nvSpPr>
            <p:cNvPr id="22" name="矩形 1"/>
            <p:cNvSpPr/>
            <p:nvPr/>
          </p:nvSpPr>
          <p:spPr>
            <a:xfrm>
              <a:off x="153500" y="0"/>
              <a:ext cx="6405960" cy="6857999"/>
            </a:xfrm>
            <a:custGeom>
              <a:avLst/>
              <a:gdLst>
                <a:gd name="connsiteX0" fmla="*/ 0 w 4860032"/>
                <a:gd name="connsiteY0" fmla="*/ 0 h 5236607"/>
                <a:gd name="connsiteX1" fmla="*/ 4860032 w 4860032"/>
                <a:gd name="connsiteY1" fmla="*/ 0 h 5236607"/>
                <a:gd name="connsiteX2" fmla="*/ 4860032 w 4860032"/>
                <a:gd name="connsiteY2" fmla="*/ 5236607 h 5236607"/>
                <a:gd name="connsiteX3" fmla="*/ 0 w 4860032"/>
                <a:gd name="connsiteY3" fmla="*/ 5236607 h 5236607"/>
                <a:gd name="connsiteX4" fmla="*/ 0 w 4860032"/>
                <a:gd name="connsiteY4" fmla="*/ 0 h 5236607"/>
                <a:gd name="connsiteX0" fmla="*/ 0 w 4860032"/>
                <a:gd name="connsiteY0" fmla="*/ 0 h 5239820"/>
                <a:gd name="connsiteX1" fmla="*/ 4860032 w 4860032"/>
                <a:gd name="connsiteY1" fmla="*/ 0 h 5239820"/>
                <a:gd name="connsiteX2" fmla="*/ 4860032 w 4860032"/>
                <a:gd name="connsiteY2" fmla="*/ 5236607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318553 w 4860032"/>
                <a:gd name="connsiteY2" fmla="*/ 5239820 h 5239820"/>
                <a:gd name="connsiteX3" fmla="*/ 0 w 4860032"/>
                <a:gd name="connsiteY3" fmla="*/ 5236607 h 5239820"/>
                <a:gd name="connsiteX4" fmla="*/ 0 w 4860032"/>
                <a:gd name="connsiteY4" fmla="*/ 0 h 5239820"/>
                <a:gd name="connsiteX0" fmla="*/ 0 w 4860032"/>
                <a:gd name="connsiteY0" fmla="*/ 0 h 5239820"/>
                <a:gd name="connsiteX1" fmla="*/ 4860032 w 4860032"/>
                <a:gd name="connsiteY1" fmla="*/ 0 h 5239820"/>
                <a:gd name="connsiteX2" fmla="*/ 4143375 w 4860032"/>
                <a:gd name="connsiteY2" fmla="*/ 2381249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933825 w 4860032"/>
                <a:gd name="connsiteY2" fmla="*/ 2285999 h 5239820"/>
                <a:gd name="connsiteX3" fmla="*/ 3318553 w 4860032"/>
                <a:gd name="connsiteY3" fmla="*/ 5239820 h 5239820"/>
                <a:gd name="connsiteX4" fmla="*/ 0 w 4860032"/>
                <a:gd name="connsiteY4" fmla="*/ 5236607 h 5239820"/>
                <a:gd name="connsiteX5" fmla="*/ 0 w 4860032"/>
                <a:gd name="connsiteY5" fmla="*/ 0 h 5239820"/>
                <a:gd name="connsiteX0" fmla="*/ 0 w 5040252"/>
                <a:gd name="connsiteY0" fmla="*/ 0 h 5239820"/>
                <a:gd name="connsiteX1" fmla="*/ 4860032 w 5040252"/>
                <a:gd name="connsiteY1" fmla="*/ 0 h 5239820"/>
                <a:gd name="connsiteX2" fmla="*/ 3933825 w 5040252"/>
                <a:gd name="connsiteY2" fmla="*/ 2285999 h 5239820"/>
                <a:gd name="connsiteX3" fmla="*/ 3318553 w 5040252"/>
                <a:gd name="connsiteY3" fmla="*/ 5239820 h 5239820"/>
                <a:gd name="connsiteX4" fmla="*/ 0 w 5040252"/>
                <a:gd name="connsiteY4" fmla="*/ 5236607 h 5239820"/>
                <a:gd name="connsiteX5" fmla="*/ 0 w 5040252"/>
                <a:gd name="connsiteY5" fmla="*/ 0 h 5239820"/>
                <a:gd name="connsiteX0" fmla="*/ 0 w 5067907"/>
                <a:gd name="connsiteY0" fmla="*/ 0 h 5239820"/>
                <a:gd name="connsiteX1" fmla="*/ 4860032 w 5067907"/>
                <a:gd name="connsiteY1" fmla="*/ 0 h 5239820"/>
                <a:gd name="connsiteX2" fmla="*/ 3933825 w 5067907"/>
                <a:gd name="connsiteY2" fmla="*/ 2285999 h 5239820"/>
                <a:gd name="connsiteX3" fmla="*/ 3318553 w 5067907"/>
                <a:gd name="connsiteY3" fmla="*/ 5239820 h 5239820"/>
                <a:gd name="connsiteX4" fmla="*/ 0 w 5067907"/>
                <a:gd name="connsiteY4" fmla="*/ 5236607 h 5239820"/>
                <a:gd name="connsiteX5" fmla="*/ 0 w 5067907"/>
                <a:gd name="connsiteY5" fmla="*/ 0 h 5239820"/>
                <a:gd name="connsiteX0" fmla="*/ 0 w 4907687"/>
                <a:gd name="connsiteY0" fmla="*/ 0 h 5239820"/>
                <a:gd name="connsiteX1" fmla="*/ 4860032 w 4907687"/>
                <a:gd name="connsiteY1" fmla="*/ 0 h 5239820"/>
                <a:gd name="connsiteX2" fmla="*/ 3933825 w 4907687"/>
                <a:gd name="connsiteY2" fmla="*/ 2285999 h 5239820"/>
                <a:gd name="connsiteX3" fmla="*/ 3318553 w 4907687"/>
                <a:gd name="connsiteY3" fmla="*/ 5239820 h 5239820"/>
                <a:gd name="connsiteX4" fmla="*/ 0 w 4907687"/>
                <a:gd name="connsiteY4" fmla="*/ 5236607 h 5239820"/>
                <a:gd name="connsiteX5" fmla="*/ 0 w 4907687"/>
                <a:gd name="connsiteY5" fmla="*/ 0 h 5239820"/>
                <a:gd name="connsiteX0" fmla="*/ 0 w 4896481"/>
                <a:gd name="connsiteY0" fmla="*/ 0 h 5239820"/>
                <a:gd name="connsiteX1" fmla="*/ 4860032 w 4896481"/>
                <a:gd name="connsiteY1" fmla="*/ 0 h 5239820"/>
                <a:gd name="connsiteX2" fmla="*/ 3676650 w 4896481"/>
                <a:gd name="connsiteY2" fmla="*/ 2505074 h 5239820"/>
                <a:gd name="connsiteX3" fmla="*/ 3318553 w 4896481"/>
                <a:gd name="connsiteY3" fmla="*/ 5239820 h 5239820"/>
                <a:gd name="connsiteX4" fmla="*/ 0 w 4896481"/>
                <a:gd name="connsiteY4" fmla="*/ 5236607 h 5239820"/>
                <a:gd name="connsiteX5" fmla="*/ 0 w 4896481"/>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4442" h="5239820">
                  <a:moveTo>
                    <a:pt x="0" y="0"/>
                  </a:moveTo>
                  <a:lnTo>
                    <a:pt x="4860032" y="0"/>
                  </a:lnTo>
                  <a:cubicBezTo>
                    <a:pt x="5087045" y="857250"/>
                    <a:pt x="4133588" y="1460321"/>
                    <a:pt x="3676650" y="2505074"/>
                  </a:cubicBezTo>
                  <a:cubicBezTo>
                    <a:pt x="3219712" y="3549827"/>
                    <a:pt x="3678915" y="4957602"/>
                    <a:pt x="3318553" y="5239820"/>
                  </a:cubicBezTo>
                  <a:lnTo>
                    <a:pt x="0" y="5236607"/>
                  </a:lnTo>
                  <a:lnTo>
                    <a:pt x="0" y="0"/>
                  </a:lnTo>
                  <a:close/>
                </a:path>
              </a:pathLst>
            </a:custGeom>
            <a:gradFill>
              <a:gsLst>
                <a:gs pos="0">
                  <a:schemeClr val="bg1"/>
                </a:gs>
                <a:gs pos="100000">
                  <a:schemeClr val="bg1">
                    <a:lumMod val="95000"/>
                  </a:schemeClr>
                </a:gs>
              </a:gsLst>
              <a:lin ang="5400000" scaled="0"/>
            </a:gradFill>
            <a:ln>
              <a:noFill/>
            </a:ln>
            <a:effectLst>
              <a:outerShdw blurRad="254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1"/>
            <p:cNvSpPr/>
            <p:nvPr/>
          </p:nvSpPr>
          <p:spPr>
            <a:xfrm>
              <a:off x="0" y="0"/>
              <a:ext cx="6405960" cy="6857999"/>
            </a:xfrm>
            <a:custGeom>
              <a:avLst/>
              <a:gdLst>
                <a:gd name="connsiteX0" fmla="*/ 0 w 4860032"/>
                <a:gd name="connsiteY0" fmla="*/ 0 h 5236607"/>
                <a:gd name="connsiteX1" fmla="*/ 4860032 w 4860032"/>
                <a:gd name="connsiteY1" fmla="*/ 0 h 5236607"/>
                <a:gd name="connsiteX2" fmla="*/ 4860032 w 4860032"/>
                <a:gd name="connsiteY2" fmla="*/ 5236607 h 5236607"/>
                <a:gd name="connsiteX3" fmla="*/ 0 w 4860032"/>
                <a:gd name="connsiteY3" fmla="*/ 5236607 h 5236607"/>
                <a:gd name="connsiteX4" fmla="*/ 0 w 4860032"/>
                <a:gd name="connsiteY4" fmla="*/ 0 h 5236607"/>
                <a:gd name="connsiteX0" fmla="*/ 0 w 4860032"/>
                <a:gd name="connsiteY0" fmla="*/ 0 h 5239820"/>
                <a:gd name="connsiteX1" fmla="*/ 4860032 w 4860032"/>
                <a:gd name="connsiteY1" fmla="*/ 0 h 5239820"/>
                <a:gd name="connsiteX2" fmla="*/ 4860032 w 4860032"/>
                <a:gd name="connsiteY2" fmla="*/ 5236607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318553 w 4860032"/>
                <a:gd name="connsiteY2" fmla="*/ 5239820 h 5239820"/>
                <a:gd name="connsiteX3" fmla="*/ 0 w 4860032"/>
                <a:gd name="connsiteY3" fmla="*/ 5236607 h 5239820"/>
                <a:gd name="connsiteX4" fmla="*/ 0 w 4860032"/>
                <a:gd name="connsiteY4" fmla="*/ 0 h 5239820"/>
                <a:gd name="connsiteX0" fmla="*/ 0 w 4860032"/>
                <a:gd name="connsiteY0" fmla="*/ 0 h 5239820"/>
                <a:gd name="connsiteX1" fmla="*/ 4860032 w 4860032"/>
                <a:gd name="connsiteY1" fmla="*/ 0 h 5239820"/>
                <a:gd name="connsiteX2" fmla="*/ 4143375 w 4860032"/>
                <a:gd name="connsiteY2" fmla="*/ 2381249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933825 w 4860032"/>
                <a:gd name="connsiteY2" fmla="*/ 2285999 h 5239820"/>
                <a:gd name="connsiteX3" fmla="*/ 3318553 w 4860032"/>
                <a:gd name="connsiteY3" fmla="*/ 5239820 h 5239820"/>
                <a:gd name="connsiteX4" fmla="*/ 0 w 4860032"/>
                <a:gd name="connsiteY4" fmla="*/ 5236607 h 5239820"/>
                <a:gd name="connsiteX5" fmla="*/ 0 w 4860032"/>
                <a:gd name="connsiteY5" fmla="*/ 0 h 5239820"/>
                <a:gd name="connsiteX0" fmla="*/ 0 w 5040252"/>
                <a:gd name="connsiteY0" fmla="*/ 0 h 5239820"/>
                <a:gd name="connsiteX1" fmla="*/ 4860032 w 5040252"/>
                <a:gd name="connsiteY1" fmla="*/ 0 h 5239820"/>
                <a:gd name="connsiteX2" fmla="*/ 3933825 w 5040252"/>
                <a:gd name="connsiteY2" fmla="*/ 2285999 h 5239820"/>
                <a:gd name="connsiteX3" fmla="*/ 3318553 w 5040252"/>
                <a:gd name="connsiteY3" fmla="*/ 5239820 h 5239820"/>
                <a:gd name="connsiteX4" fmla="*/ 0 w 5040252"/>
                <a:gd name="connsiteY4" fmla="*/ 5236607 h 5239820"/>
                <a:gd name="connsiteX5" fmla="*/ 0 w 5040252"/>
                <a:gd name="connsiteY5" fmla="*/ 0 h 5239820"/>
                <a:gd name="connsiteX0" fmla="*/ 0 w 5067907"/>
                <a:gd name="connsiteY0" fmla="*/ 0 h 5239820"/>
                <a:gd name="connsiteX1" fmla="*/ 4860032 w 5067907"/>
                <a:gd name="connsiteY1" fmla="*/ 0 h 5239820"/>
                <a:gd name="connsiteX2" fmla="*/ 3933825 w 5067907"/>
                <a:gd name="connsiteY2" fmla="*/ 2285999 h 5239820"/>
                <a:gd name="connsiteX3" fmla="*/ 3318553 w 5067907"/>
                <a:gd name="connsiteY3" fmla="*/ 5239820 h 5239820"/>
                <a:gd name="connsiteX4" fmla="*/ 0 w 5067907"/>
                <a:gd name="connsiteY4" fmla="*/ 5236607 h 5239820"/>
                <a:gd name="connsiteX5" fmla="*/ 0 w 5067907"/>
                <a:gd name="connsiteY5" fmla="*/ 0 h 5239820"/>
                <a:gd name="connsiteX0" fmla="*/ 0 w 4907687"/>
                <a:gd name="connsiteY0" fmla="*/ 0 h 5239820"/>
                <a:gd name="connsiteX1" fmla="*/ 4860032 w 4907687"/>
                <a:gd name="connsiteY1" fmla="*/ 0 h 5239820"/>
                <a:gd name="connsiteX2" fmla="*/ 3933825 w 4907687"/>
                <a:gd name="connsiteY2" fmla="*/ 2285999 h 5239820"/>
                <a:gd name="connsiteX3" fmla="*/ 3318553 w 4907687"/>
                <a:gd name="connsiteY3" fmla="*/ 5239820 h 5239820"/>
                <a:gd name="connsiteX4" fmla="*/ 0 w 4907687"/>
                <a:gd name="connsiteY4" fmla="*/ 5236607 h 5239820"/>
                <a:gd name="connsiteX5" fmla="*/ 0 w 4907687"/>
                <a:gd name="connsiteY5" fmla="*/ 0 h 5239820"/>
                <a:gd name="connsiteX0" fmla="*/ 0 w 4896481"/>
                <a:gd name="connsiteY0" fmla="*/ 0 h 5239820"/>
                <a:gd name="connsiteX1" fmla="*/ 4860032 w 4896481"/>
                <a:gd name="connsiteY1" fmla="*/ 0 h 5239820"/>
                <a:gd name="connsiteX2" fmla="*/ 3676650 w 4896481"/>
                <a:gd name="connsiteY2" fmla="*/ 2505074 h 5239820"/>
                <a:gd name="connsiteX3" fmla="*/ 3318553 w 4896481"/>
                <a:gd name="connsiteY3" fmla="*/ 5239820 h 5239820"/>
                <a:gd name="connsiteX4" fmla="*/ 0 w 4896481"/>
                <a:gd name="connsiteY4" fmla="*/ 5236607 h 5239820"/>
                <a:gd name="connsiteX5" fmla="*/ 0 w 4896481"/>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4442" h="5239820">
                  <a:moveTo>
                    <a:pt x="0" y="0"/>
                  </a:moveTo>
                  <a:lnTo>
                    <a:pt x="4860032" y="0"/>
                  </a:lnTo>
                  <a:cubicBezTo>
                    <a:pt x="5087045" y="857250"/>
                    <a:pt x="4133588" y="1460321"/>
                    <a:pt x="3676650" y="2505074"/>
                  </a:cubicBezTo>
                  <a:cubicBezTo>
                    <a:pt x="3219712" y="3549827"/>
                    <a:pt x="3678915" y="4957602"/>
                    <a:pt x="3318553" y="5239820"/>
                  </a:cubicBezTo>
                  <a:lnTo>
                    <a:pt x="0" y="5236607"/>
                  </a:lnTo>
                  <a:lnTo>
                    <a:pt x="0" y="0"/>
                  </a:lnTo>
                  <a:close/>
                </a:path>
              </a:pathLst>
            </a:custGeom>
            <a:blipFill dpi="0" rotWithShape="1">
              <a:blip r:embed="rId3">
                <a:extLst>
                  <a:ext uri="{28A0092B-C50C-407E-A947-70E740481C1C}">
                    <a14:useLocalDpi xmlns:a14="http://schemas.microsoft.com/office/drawing/2010/main" val="0"/>
                  </a:ext>
                </a:extLst>
              </a:blip>
              <a:srcRect/>
              <a:stretch>
                <a:fillRect l="-61110" r="-2767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2"/>
          <p:cNvSpPr txBox="1"/>
          <p:nvPr/>
        </p:nvSpPr>
        <p:spPr>
          <a:xfrm>
            <a:off x="6418595" y="3513041"/>
            <a:ext cx="4771919" cy="2659135"/>
          </a:xfrm>
          <a:prstGeom prst="rect">
            <a:avLst/>
          </a:prstGeom>
          <a:noFill/>
        </p:spPr>
        <p:txBody>
          <a:bodyPr wrap="square" lIns="91386" tIns="45693" rIns="91386" bIns="45693" rtlCol="0">
            <a:spAutoFit/>
          </a:bodyPr>
          <a:lstStyle/>
          <a:p>
            <a:pPr algn="just">
              <a:lnSpc>
                <a:spcPct val="120000"/>
              </a:lnSpc>
            </a:pPr>
            <a:r>
              <a:rPr lang="zh-CN" altLang="en-US" sz="2000" b="1" dirty="0">
                <a:solidFill>
                  <a:srgbClr val="262626"/>
                </a:solidFill>
                <a:latin typeface="微软雅黑" panose="020B0503020204020204" pitchFamily="34" charset="-122"/>
                <a:ea typeface="微软雅黑" panose="020B0503020204020204" pitchFamily="34" charset="-122"/>
              </a:rPr>
              <a:t>初心不改共成长  凝心聚力普新篇！</a:t>
            </a:r>
            <a:endParaRPr lang="en-US" altLang="zh-CN" sz="2000" b="1" dirty="0">
              <a:solidFill>
                <a:srgbClr val="262626"/>
              </a:solidFill>
              <a:latin typeface="微软雅黑" panose="020B0503020204020204" pitchFamily="34" charset="-122"/>
              <a:ea typeface="微软雅黑" panose="020B0503020204020204" pitchFamily="34" charset="-122"/>
            </a:endParaRPr>
          </a:p>
          <a:p>
            <a:pPr algn="just">
              <a:lnSpc>
                <a:spcPct val="120000"/>
              </a:lnSpc>
            </a:pPr>
            <a:endParaRPr lang="en-US" altLang="zh-CN" sz="1400" b="1" dirty="0">
              <a:solidFill>
                <a:srgbClr val="262626"/>
              </a:solidFill>
              <a:latin typeface="微软雅黑" panose="020B0503020204020204" pitchFamily="34" charset="-122"/>
              <a:ea typeface="微软雅黑" panose="020B0503020204020204" pitchFamily="34" charset="-122"/>
            </a:endParaRPr>
          </a:p>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这里输入您的或者将您的文字内容复制在这里。在这里输入您的文字内容。在这里输入您的文字内容或者将您的文字内容复制在这里。在这里输入您的文字内容，或者将您的文字这里输入您的内容复制在这里。</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在这里输入您的文字内容者将您的文字内容复制在这里在这里输入您的文字内容在这里输入您的文字内容，或者将</a:t>
            </a:r>
          </a:p>
        </p:txBody>
      </p:sp>
      <p:grpSp>
        <p:nvGrpSpPr>
          <p:cNvPr id="32" name="组合 31"/>
          <p:cNvGrpSpPr/>
          <p:nvPr/>
        </p:nvGrpSpPr>
        <p:grpSpPr>
          <a:xfrm>
            <a:off x="7223244" y="1384613"/>
            <a:ext cx="1442548" cy="1401895"/>
            <a:chOff x="4351688" y="2584757"/>
            <a:chExt cx="1761617" cy="1762254"/>
          </a:xfrm>
          <a:effectLst/>
        </p:grpSpPr>
        <p:sp>
          <p:nvSpPr>
            <p:cNvPr id="33" name="椭圆 32"/>
            <p:cNvSpPr/>
            <p:nvPr/>
          </p:nvSpPr>
          <p:spPr>
            <a:xfrm>
              <a:off x="4351688" y="2584757"/>
              <a:ext cx="1761617" cy="1762254"/>
            </a:xfrm>
            <a:prstGeom prst="ellipse">
              <a:avLst/>
            </a:prstGeom>
            <a:gradFill>
              <a:gsLst>
                <a:gs pos="0">
                  <a:schemeClr val="bg1"/>
                </a:gs>
                <a:gs pos="51000">
                  <a:schemeClr val="bg1">
                    <a:lumMod val="95000"/>
                  </a:schemeClr>
                </a:gs>
                <a:gs pos="100000">
                  <a:schemeClr val="bg1">
                    <a:lumMod val="85000"/>
                  </a:schemeClr>
                </a:gs>
              </a:gsLst>
              <a:lin ang="189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516223" y="2731941"/>
              <a:ext cx="1468994" cy="1469523"/>
            </a:xfrm>
            <a:prstGeom prst="ellipse">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TextBox 11"/>
          <p:cNvSpPr txBox="1"/>
          <p:nvPr/>
        </p:nvSpPr>
        <p:spPr>
          <a:xfrm>
            <a:off x="7421168" y="1869657"/>
            <a:ext cx="1056399" cy="400110"/>
          </a:xfrm>
          <a:prstGeom prst="rect">
            <a:avLst/>
          </a:prstGeom>
          <a:noFill/>
        </p:spPr>
        <p:txBody>
          <a:bodyPr wrap="square" rtlCol="0">
            <a:spAutoFit/>
          </a:bodyPr>
          <a:lstStyle/>
          <a:p>
            <a:pPr algn="ctr"/>
            <a:r>
              <a:rPr lang="zh-CN" altLang="en-US" sz="2000" b="1" dirty="0">
                <a:solidFill>
                  <a:schemeClr val="bg1"/>
                </a:solidFill>
                <a:latin typeface="微软雅黑" pitchFamily="34" charset="-122"/>
                <a:ea typeface="微软雅黑" pitchFamily="34" charset="-122"/>
              </a:rPr>
              <a:t>结束语</a:t>
            </a:r>
          </a:p>
        </p:txBody>
      </p:sp>
      <p:sp>
        <p:nvSpPr>
          <p:cNvPr id="38" name="椭圆 37"/>
          <p:cNvSpPr/>
          <p:nvPr/>
        </p:nvSpPr>
        <p:spPr>
          <a:xfrm>
            <a:off x="6498549" y="2463081"/>
            <a:ext cx="371350" cy="371350"/>
          </a:xfrm>
          <a:prstGeom prst="ellipse">
            <a:avLst/>
          </a:prstGeom>
          <a:gradFill>
            <a:gsLst>
              <a:gs pos="0">
                <a:srgbClr val="6483B3"/>
              </a:gs>
              <a:gs pos="100000">
                <a:srgbClr val="334E6E"/>
              </a:gs>
            </a:gsLst>
            <a:lin ang="2700000" scaled="0"/>
          </a:gradFill>
          <a:ln>
            <a:noFill/>
          </a:ln>
          <a:effectLst>
            <a:outerShdw blurRad="190500" dist="63500" dir="27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44" name="椭圆 43"/>
          <p:cNvSpPr/>
          <p:nvPr/>
        </p:nvSpPr>
        <p:spPr>
          <a:xfrm>
            <a:off x="9032101" y="1399258"/>
            <a:ext cx="221506" cy="221506"/>
          </a:xfrm>
          <a:prstGeom prst="ellipse">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48" name="椭圆 47"/>
          <p:cNvSpPr/>
          <p:nvPr/>
        </p:nvSpPr>
        <p:spPr>
          <a:xfrm>
            <a:off x="8135132" y="943105"/>
            <a:ext cx="221506" cy="221506"/>
          </a:xfrm>
          <a:prstGeom prst="ellipse">
            <a:avLst/>
          </a:prstGeom>
          <a:solidFill>
            <a:schemeClr val="bg1"/>
          </a:soli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49" name="椭圆 48"/>
          <p:cNvSpPr/>
          <p:nvPr/>
        </p:nvSpPr>
        <p:spPr>
          <a:xfrm>
            <a:off x="8811190" y="2463081"/>
            <a:ext cx="304627" cy="304627"/>
          </a:xfrm>
          <a:prstGeom prst="ellipse">
            <a:avLst/>
          </a:prstGeom>
          <a:solidFill>
            <a:schemeClr val="bg1"/>
          </a:soli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Tree>
    <p:extLst>
      <p:ext uri="{BB962C8B-B14F-4D97-AF65-F5344CB8AC3E}">
        <p14:creationId xmlns:p14="http://schemas.microsoft.com/office/powerpoint/2010/main" val="2155171575"/>
      </p:ext>
    </p:extLst>
  </p:cSld>
  <p:clrMapOvr>
    <a:masterClrMapping/>
  </p:clrMapOvr>
  <p:transition spd="slow">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randombar(horizontal)">
                                          <p:cBhvr>
                                            <p:cTn id="7" dur="500"/>
                                            <p:tgtEl>
                                              <p:spTgt spid="21"/>
                                            </p:tgtEl>
                                          </p:cBhvr>
                                        </p:animEffect>
                                      </p:childTnLst>
                                    </p:cTn>
                                  </p:par>
                                  <p:par>
                                    <p:cTn id="8" presetID="2" presetClass="entr" presetSubtype="1" accel="35000" fill="hold" nodeType="withEffect" p14:presetBounceEnd="55000">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14:bounceEnd="55000">
                                          <p:cBhvr additive="base">
                                            <p:cTn id="10" dur="2000" fill="hold"/>
                                            <p:tgtEl>
                                              <p:spTgt spid="32"/>
                                            </p:tgtEl>
                                            <p:attrNameLst>
                                              <p:attrName>ppt_x</p:attrName>
                                            </p:attrNameLst>
                                          </p:cBhvr>
                                          <p:tavLst>
                                            <p:tav tm="0">
                                              <p:val>
                                                <p:strVal val="#ppt_x"/>
                                              </p:val>
                                            </p:tav>
                                            <p:tav tm="100000">
                                              <p:val>
                                                <p:strVal val="#ppt_x"/>
                                              </p:val>
                                            </p:tav>
                                          </p:tavLst>
                                        </p:anim>
                                        <p:anim calcmode="lin" valueType="num" p14:bounceEnd="55000">
                                          <p:cBhvr additive="base">
                                            <p:cTn id="11" dur="2000" fill="hold"/>
                                            <p:tgtEl>
                                              <p:spTgt spid="32"/>
                                            </p:tgtEl>
                                            <p:attrNameLst>
                                              <p:attrName>ppt_y</p:attrName>
                                            </p:attrNameLst>
                                          </p:cBhvr>
                                          <p:tavLst>
                                            <p:tav tm="0">
                                              <p:val>
                                                <p:strVal val="0-#ppt_h/2"/>
                                              </p:val>
                                            </p:tav>
                                            <p:tav tm="100000">
                                              <p:val>
                                                <p:strVal val="#ppt_y"/>
                                              </p:val>
                                            </p:tav>
                                          </p:tavLst>
                                        </p:anim>
                                      </p:childTnLst>
                                    </p:cTn>
                                  </p:par>
                                  <p:par>
                                    <p:cTn id="12" presetID="22" presetClass="entr" presetSubtype="4" fill="hold" grpId="0" nodeType="withEffect">
                                      <p:stCondLst>
                                        <p:cond delay="0"/>
                                      </p:stCondLst>
                                      <p:iterate type="lt">
                                        <p:tmPct val="10000"/>
                                      </p:iterate>
                                      <p:childTnLst>
                                        <p:set>
                                          <p:cBhvr>
                                            <p:cTn id="13" dur="1" fill="hold">
                                              <p:stCondLst>
                                                <p:cond delay="0"/>
                                              </p:stCondLst>
                                            </p:cTn>
                                            <p:tgtEl>
                                              <p:spTgt spid="31"/>
                                            </p:tgtEl>
                                            <p:attrNameLst>
                                              <p:attrName>style.visibility</p:attrName>
                                            </p:attrNameLst>
                                          </p:cBhvr>
                                          <p:to>
                                            <p:strVal val="visible"/>
                                          </p:to>
                                        </p:set>
                                        <p:animEffect transition="in" filter="wipe(down)">
                                          <p:cBhvr>
                                            <p:cTn id="14" dur="500"/>
                                            <p:tgtEl>
                                              <p:spTgt spid="31"/>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p:cTn id="27" dur="500" fill="hold"/>
                                            <p:tgtEl>
                                              <p:spTgt spid="44"/>
                                            </p:tgtEl>
                                            <p:attrNameLst>
                                              <p:attrName>ppt_w</p:attrName>
                                            </p:attrNameLst>
                                          </p:cBhvr>
                                          <p:tavLst>
                                            <p:tav tm="0">
                                              <p:val>
                                                <p:fltVal val="0"/>
                                              </p:val>
                                            </p:tav>
                                            <p:tav tm="100000">
                                              <p:val>
                                                <p:strVal val="#ppt_w"/>
                                              </p:val>
                                            </p:tav>
                                          </p:tavLst>
                                        </p:anim>
                                        <p:anim calcmode="lin" valueType="num">
                                          <p:cBhvr>
                                            <p:cTn id="28" dur="500" fill="hold"/>
                                            <p:tgtEl>
                                              <p:spTgt spid="44"/>
                                            </p:tgtEl>
                                            <p:attrNameLst>
                                              <p:attrName>ppt_h</p:attrName>
                                            </p:attrNameLst>
                                          </p:cBhvr>
                                          <p:tavLst>
                                            <p:tav tm="0">
                                              <p:val>
                                                <p:fltVal val="0"/>
                                              </p:val>
                                            </p:tav>
                                            <p:tav tm="100000">
                                              <p:val>
                                                <p:strVal val="#ppt_h"/>
                                              </p:val>
                                            </p:tav>
                                          </p:tavLst>
                                        </p:anim>
                                        <p:animEffect transition="in" filter="fade">
                                          <p:cBhvr>
                                            <p:cTn id="29" dur="500"/>
                                            <p:tgtEl>
                                              <p:spTgt spid="4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5" grpId="0"/>
          <p:bldP spid="38" grpId="0" animBg="1"/>
          <p:bldP spid="44" grpId="0" animBg="1"/>
          <p:bldP spid="48" grpId="0" animBg="1"/>
          <p:bldP spid="4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randombar(horizontal)">
                                          <p:cBhvr>
                                            <p:cTn id="7" dur="500"/>
                                            <p:tgtEl>
                                              <p:spTgt spid="21"/>
                                            </p:tgtEl>
                                          </p:cBhvr>
                                        </p:animEffect>
                                      </p:childTnLst>
                                    </p:cTn>
                                  </p:par>
                                  <p:par>
                                    <p:cTn id="8" presetID="2" presetClass="entr" presetSubtype="1" accel="35000"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cBhvr additive="base">
                                            <p:cTn id="10" dur="2000" fill="hold"/>
                                            <p:tgtEl>
                                              <p:spTgt spid="32"/>
                                            </p:tgtEl>
                                            <p:attrNameLst>
                                              <p:attrName>ppt_x</p:attrName>
                                            </p:attrNameLst>
                                          </p:cBhvr>
                                          <p:tavLst>
                                            <p:tav tm="0">
                                              <p:val>
                                                <p:strVal val="#ppt_x"/>
                                              </p:val>
                                            </p:tav>
                                            <p:tav tm="100000">
                                              <p:val>
                                                <p:strVal val="#ppt_x"/>
                                              </p:val>
                                            </p:tav>
                                          </p:tavLst>
                                        </p:anim>
                                        <p:anim calcmode="lin" valueType="num">
                                          <p:cBhvr additive="base">
                                            <p:cTn id="11" dur="2000" fill="hold"/>
                                            <p:tgtEl>
                                              <p:spTgt spid="32"/>
                                            </p:tgtEl>
                                            <p:attrNameLst>
                                              <p:attrName>ppt_y</p:attrName>
                                            </p:attrNameLst>
                                          </p:cBhvr>
                                          <p:tavLst>
                                            <p:tav tm="0">
                                              <p:val>
                                                <p:strVal val="0-#ppt_h/2"/>
                                              </p:val>
                                            </p:tav>
                                            <p:tav tm="100000">
                                              <p:val>
                                                <p:strVal val="#ppt_y"/>
                                              </p:val>
                                            </p:tav>
                                          </p:tavLst>
                                        </p:anim>
                                      </p:childTnLst>
                                    </p:cTn>
                                  </p:par>
                                  <p:par>
                                    <p:cTn id="12" presetID="22" presetClass="entr" presetSubtype="4" fill="hold" grpId="0" nodeType="withEffect">
                                      <p:stCondLst>
                                        <p:cond delay="0"/>
                                      </p:stCondLst>
                                      <p:iterate type="lt">
                                        <p:tmPct val="10000"/>
                                      </p:iterate>
                                      <p:childTnLst>
                                        <p:set>
                                          <p:cBhvr>
                                            <p:cTn id="13" dur="1" fill="hold">
                                              <p:stCondLst>
                                                <p:cond delay="0"/>
                                              </p:stCondLst>
                                            </p:cTn>
                                            <p:tgtEl>
                                              <p:spTgt spid="31"/>
                                            </p:tgtEl>
                                            <p:attrNameLst>
                                              <p:attrName>style.visibility</p:attrName>
                                            </p:attrNameLst>
                                          </p:cBhvr>
                                          <p:to>
                                            <p:strVal val="visible"/>
                                          </p:to>
                                        </p:set>
                                        <p:animEffect transition="in" filter="wipe(down)">
                                          <p:cBhvr>
                                            <p:cTn id="14" dur="500"/>
                                            <p:tgtEl>
                                              <p:spTgt spid="31"/>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p:cTn id="27" dur="500" fill="hold"/>
                                            <p:tgtEl>
                                              <p:spTgt spid="44"/>
                                            </p:tgtEl>
                                            <p:attrNameLst>
                                              <p:attrName>ppt_w</p:attrName>
                                            </p:attrNameLst>
                                          </p:cBhvr>
                                          <p:tavLst>
                                            <p:tav tm="0">
                                              <p:val>
                                                <p:fltVal val="0"/>
                                              </p:val>
                                            </p:tav>
                                            <p:tav tm="100000">
                                              <p:val>
                                                <p:strVal val="#ppt_w"/>
                                              </p:val>
                                            </p:tav>
                                          </p:tavLst>
                                        </p:anim>
                                        <p:anim calcmode="lin" valueType="num">
                                          <p:cBhvr>
                                            <p:cTn id="28" dur="500" fill="hold"/>
                                            <p:tgtEl>
                                              <p:spTgt spid="44"/>
                                            </p:tgtEl>
                                            <p:attrNameLst>
                                              <p:attrName>ppt_h</p:attrName>
                                            </p:attrNameLst>
                                          </p:cBhvr>
                                          <p:tavLst>
                                            <p:tav tm="0">
                                              <p:val>
                                                <p:fltVal val="0"/>
                                              </p:val>
                                            </p:tav>
                                            <p:tav tm="100000">
                                              <p:val>
                                                <p:strVal val="#ppt_h"/>
                                              </p:val>
                                            </p:tav>
                                          </p:tavLst>
                                        </p:anim>
                                        <p:animEffect transition="in" filter="fade">
                                          <p:cBhvr>
                                            <p:cTn id="29" dur="500"/>
                                            <p:tgtEl>
                                              <p:spTgt spid="4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5" grpId="0"/>
          <p:bldP spid="38" grpId="0" animBg="1"/>
          <p:bldP spid="44" grpId="0" animBg="1"/>
          <p:bldP spid="48" grpId="0" animBg="1"/>
          <p:bldP spid="49" grpId="0" animBg="1"/>
        </p:bldLst>
      </p:timing>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弧形 27"/>
          <p:cNvSpPr/>
          <p:nvPr/>
        </p:nvSpPr>
        <p:spPr>
          <a:xfrm>
            <a:off x="3503693" y="1016213"/>
            <a:ext cx="5081508" cy="5081506"/>
          </a:xfrm>
          <a:prstGeom prst="arc">
            <a:avLst>
              <a:gd name="adj1" fmla="val 16151937"/>
              <a:gd name="adj2" fmla="val 10786800"/>
            </a:avLst>
          </a:prstGeom>
          <a:ln w="28575">
            <a:solidFill>
              <a:srgbClr val="6483B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椭圆 13"/>
          <p:cNvSpPr/>
          <p:nvPr/>
        </p:nvSpPr>
        <p:spPr>
          <a:xfrm>
            <a:off x="3918113" y="1430632"/>
            <a:ext cx="4252666" cy="4252666"/>
          </a:xfrm>
          <a:prstGeom prst="ellipse">
            <a:avLst/>
          </a:prstGeom>
          <a:gradFill>
            <a:gsLst>
              <a:gs pos="0">
                <a:srgbClr val="6483B3"/>
              </a:gs>
              <a:gs pos="87000">
                <a:srgbClr val="334E6E"/>
              </a:gs>
            </a:gsLst>
            <a:lin ang="4800000" scaled="0"/>
          </a:gradFill>
          <a:ln w="76200">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6" name="PA_椭圆 4"/>
          <p:cNvSpPr/>
          <p:nvPr>
            <p:custDataLst>
              <p:tags r:id="rId1"/>
            </p:custDataLst>
          </p:nvPr>
        </p:nvSpPr>
        <p:spPr>
          <a:xfrm>
            <a:off x="3097292" y="609811"/>
            <a:ext cx="5894308" cy="5894308"/>
          </a:xfrm>
          <a:prstGeom prst="ellipse">
            <a:avLst/>
          </a:prstGeom>
          <a:noFill/>
          <a:ln w="190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PA_矩形 28"/>
          <p:cNvSpPr/>
          <p:nvPr>
            <p:custDataLst>
              <p:tags r:id="rId2"/>
            </p:custDataLst>
          </p:nvPr>
        </p:nvSpPr>
        <p:spPr>
          <a:xfrm>
            <a:off x="4278328" y="3750519"/>
            <a:ext cx="3526552" cy="707886"/>
          </a:xfrm>
          <a:prstGeom prst="rect">
            <a:avLst/>
          </a:prstGeom>
          <a:ln>
            <a:noFill/>
          </a:ln>
        </p:spPr>
        <p:txBody>
          <a:bodyPr wrap="square">
            <a:spAutoFit/>
          </a:bodyPr>
          <a:lstStyle/>
          <a:p>
            <a:pPr algn="ctr"/>
            <a:r>
              <a:rPr lang="pt-BR" altLang="zh-CN" sz="4000" dirty="0">
                <a:solidFill>
                  <a:schemeClr val="bg1"/>
                </a:solidFill>
                <a:latin typeface="Aparajita" panose="020B0604020202020204" pitchFamily="34" charset="0"/>
                <a:ea typeface="方正黑体简体" panose="02010601030101010101" pitchFamily="2" charset="-122"/>
                <a:cs typeface="Aparajita" panose="020B0604020202020204" pitchFamily="34" charset="0"/>
              </a:rPr>
              <a:t>THANK YOU</a:t>
            </a:r>
          </a:p>
        </p:txBody>
      </p:sp>
      <p:sp>
        <p:nvSpPr>
          <p:cNvPr id="18" name="PA_矩形 29"/>
          <p:cNvSpPr/>
          <p:nvPr>
            <p:custDataLst>
              <p:tags r:id="rId3"/>
            </p:custDataLst>
          </p:nvPr>
        </p:nvSpPr>
        <p:spPr>
          <a:xfrm>
            <a:off x="3918896" y="2850406"/>
            <a:ext cx="4217706" cy="1015663"/>
          </a:xfrm>
          <a:prstGeom prst="rect">
            <a:avLst/>
          </a:prstGeom>
          <a:ln>
            <a:noFill/>
          </a:ln>
        </p:spPr>
        <p:txBody>
          <a:bodyPr wrap="square">
            <a:spAutoFit/>
          </a:bodyPr>
          <a:lstStyle/>
          <a:p>
            <a:pPr algn="ctr"/>
            <a:r>
              <a:rPr lang="zh-CN" altLang="en-US" sz="6000" dirty="0">
                <a:solidFill>
                  <a:schemeClr val="bg1"/>
                </a:solidFill>
                <a:latin typeface="Adobe 黑体 Std R" panose="020B0400000000000000" pitchFamily="34" charset="-122"/>
                <a:ea typeface="Adobe 黑体 Std R" panose="020B0400000000000000" pitchFamily="34" charset="-122"/>
                <a:cs typeface="Open Sans" panose="020B0606030504020204" pitchFamily="34" charset="0"/>
              </a:rPr>
              <a:t>感谢聆听</a:t>
            </a:r>
            <a:endParaRPr lang="en-US" altLang="zh-CN" sz="6000" dirty="0">
              <a:solidFill>
                <a:schemeClr val="bg1"/>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grpSp>
        <p:nvGrpSpPr>
          <p:cNvPr id="22" name="PA_组合 2"/>
          <p:cNvGrpSpPr/>
          <p:nvPr>
            <p:custDataLst>
              <p:tags r:id="rId4"/>
            </p:custDataLst>
          </p:nvPr>
        </p:nvGrpSpPr>
        <p:grpSpPr>
          <a:xfrm>
            <a:off x="3739932" y="1491377"/>
            <a:ext cx="4609026" cy="4131174"/>
            <a:chOff x="4218413" y="1840884"/>
            <a:chExt cx="3799166" cy="3405278"/>
          </a:xfrm>
          <a:gradFill>
            <a:gsLst>
              <a:gs pos="0">
                <a:srgbClr val="6483B3"/>
              </a:gs>
              <a:gs pos="87000">
                <a:srgbClr val="334E6E"/>
              </a:gs>
            </a:gsLst>
            <a:lin ang="4800000" scaled="0"/>
          </a:gradFill>
          <a:effectLst>
            <a:outerShdw blurRad="190500" dist="63500" dir="2700000" algn="tl" rotWithShape="0">
              <a:prstClr val="black">
                <a:alpha val="20000"/>
              </a:prstClr>
            </a:outerShdw>
          </a:effectLst>
        </p:grpSpPr>
        <p:sp>
          <p:nvSpPr>
            <p:cNvPr id="23" name="椭圆 22"/>
            <p:cNvSpPr/>
            <p:nvPr/>
          </p:nvSpPr>
          <p:spPr>
            <a:xfrm>
              <a:off x="4218413" y="1840884"/>
              <a:ext cx="186451" cy="186451"/>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7831128" y="5059711"/>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5" name="PA_组合 1"/>
          <p:cNvGrpSpPr/>
          <p:nvPr>
            <p:custDataLst>
              <p:tags r:id="rId5"/>
            </p:custDataLst>
          </p:nvPr>
        </p:nvGrpSpPr>
        <p:grpSpPr>
          <a:xfrm>
            <a:off x="3747830" y="1473271"/>
            <a:ext cx="4593232" cy="4167386"/>
            <a:chOff x="4221684" y="1840884"/>
            <a:chExt cx="3786145" cy="3435127"/>
          </a:xfrm>
          <a:gradFill>
            <a:gsLst>
              <a:gs pos="0">
                <a:srgbClr val="6483B3"/>
              </a:gs>
              <a:gs pos="87000">
                <a:srgbClr val="334E6E"/>
              </a:gs>
            </a:gsLst>
            <a:lin ang="4800000" scaled="0"/>
          </a:gradFill>
        </p:grpSpPr>
        <p:sp>
          <p:nvSpPr>
            <p:cNvPr id="26" name="椭圆 25"/>
            <p:cNvSpPr/>
            <p:nvPr/>
          </p:nvSpPr>
          <p:spPr>
            <a:xfrm>
              <a:off x="4221684" y="5089561"/>
              <a:ext cx="186452" cy="186450"/>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椭圆 26"/>
            <p:cNvSpPr/>
            <p:nvPr/>
          </p:nvSpPr>
          <p:spPr>
            <a:xfrm>
              <a:off x="7821378" y="1840884"/>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6" name="直接连接符 5"/>
          <p:cNvCxnSpPr/>
          <p:nvPr/>
        </p:nvCxnSpPr>
        <p:spPr>
          <a:xfrm>
            <a:off x="0" y="3556965"/>
            <a:ext cx="3097292"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991600" y="3556965"/>
            <a:ext cx="3200400"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3332897"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413896"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996668" y="951568"/>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996668" y="6001973"/>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2416533" y="2954237"/>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211153"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112949"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25973"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80315"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913965" y="381403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25961"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2736806" y="410720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9406020" y="2985431"/>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1076355"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1829927"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1617995"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0478456"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9975943" y="379655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9305296"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9285854" y="400631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497829" y="387537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3854850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par>
                                <p:cTn id="11" presetID="2" presetClass="entr" presetSubtype="8" fill="hold" grpId="0" nodeType="withEffect">
                                  <p:stCondLst>
                                    <p:cond delay="25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50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25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0-#ppt_w/2"/>
                                          </p:val>
                                        </p:tav>
                                        <p:tav tm="100000">
                                          <p:val>
                                            <p:strVal val="#ppt_x"/>
                                          </p:val>
                                        </p:tav>
                                      </p:tavLst>
                                    </p:anim>
                                    <p:anim calcmode="lin" valueType="num">
                                      <p:cBhvr additive="base">
                                        <p:cTn id="22" dur="500" fill="hold"/>
                                        <p:tgtEl>
                                          <p:spTgt spid="4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5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fill="hold"/>
                                        <p:tgtEl>
                                          <p:spTgt spid="41"/>
                                        </p:tgtEl>
                                        <p:attrNameLst>
                                          <p:attrName>ppt_x</p:attrName>
                                        </p:attrNameLst>
                                      </p:cBhvr>
                                      <p:tavLst>
                                        <p:tav tm="0">
                                          <p:val>
                                            <p:strVal val="0-#ppt_w/2"/>
                                          </p:val>
                                        </p:tav>
                                        <p:tav tm="100000">
                                          <p:val>
                                            <p:strVal val="#ppt_x"/>
                                          </p:val>
                                        </p:tav>
                                      </p:tavLst>
                                    </p:anim>
                                    <p:anim calcmode="lin" valueType="num">
                                      <p:cBhvr additive="base">
                                        <p:cTn id="26" dur="500" fill="hold"/>
                                        <p:tgtEl>
                                          <p:spTgt spid="4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25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fill="hold"/>
                                        <p:tgtEl>
                                          <p:spTgt spid="42"/>
                                        </p:tgtEl>
                                        <p:attrNameLst>
                                          <p:attrName>ppt_x</p:attrName>
                                        </p:attrNameLst>
                                      </p:cBhvr>
                                      <p:tavLst>
                                        <p:tav tm="0">
                                          <p:val>
                                            <p:strVal val="0-#ppt_w/2"/>
                                          </p:val>
                                        </p:tav>
                                        <p:tav tm="100000">
                                          <p:val>
                                            <p:strVal val="#ppt_x"/>
                                          </p:val>
                                        </p:tav>
                                      </p:tavLst>
                                    </p:anim>
                                    <p:anim calcmode="lin" valueType="num">
                                      <p:cBhvr additive="base">
                                        <p:cTn id="30" dur="5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50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25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0-#ppt_w/2"/>
                                          </p:val>
                                        </p:tav>
                                        <p:tav tm="100000">
                                          <p:val>
                                            <p:strVal val="#ppt_x"/>
                                          </p:val>
                                        </p:tav>
                                      </p:tavLst>
                                    </p:anim>
                                    <p:anim calcmode="lin" valueType="num">
                                      <p:cBhvr additive="base">
                                        <p:cTn id="38" dur="500" fill="hold"/>
                                        <p:tgtEl>
                                          <p:spTgt spid="4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25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50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1+#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500" fill="hold"/>
                                        <p:tgtEl>
                                          <p:spTgt spid="49"/>
                                        </p:tgtEl>
                                        <p:attrNameLst>
                                          <p:attrName>ppt_x</p:attrName>
                                        </p:attrNameLst>
                                      </p:cBhvr>
                                      <p:tavLst>
                                        <p:tav tm="0">
                                          <p:val>
                                            <p:strVal val="1+#ppt_w/2"/>
                                          </p:val>
                                        </p:tav>
                                        <p:tav tm="100000">
                                          <p:val>
                                            <p:strVal val="#ppt_x"/>
                                          </p:val>
                                        </p:tav>
                                      </p:tavLst>
                                    </p:anim>
                                    <p:anim calcmode="lin" valueType="num">
                                      <p:cBhvr additive="base">
                                        <p:cTn id="58" dur="500" fill="hold"/>
                                        <p:tgtEl>
                                          <p:spTgt spid="4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50"/>
                                  </p:stCondLst>
                                  <p:childTnLst>
                                    <p:set>
                                      <p:cBhvr>
                                        <p:cTn id="60" dur="1" fill="hold">
                                          <p:stCondLst>
                                            <p:cond delay="0"/>
                                          </p:stCondLst>
                                        </p:cTn>
                                        <p:tgtEl>
                                          <p:spTgt spid="50"/>
                                        </p:tgtEl>
                                        <p:attrNameLst>
                                          <p:attrName>style.visibility</p:attrName>
                                        </p:attrNameLst>
                                      </p:cBhvr>
                                      <p:to>
                                        <p:strVal val="visible"/>
                                      </p:to>
                                    </p:set>
                                    <p:anim calcmode="lin" valueType="num">
                                      <p:cBhvr additive="base">
                                        <p:cTn id="61" dur="500" fill="hold"/>
                                        <p:tgtEl>
                                          <p:spTgt spid="50"/>
                                        </p:tgtEl>
                                        <p:attrNameLst>
                                          <p:attrName>ppt_x</p:attrName>
                                        </p:attrNameLst>
                                      </p:cBhvr>
                                      <p:tavLst>
                                        <p:tav tm="0">
                                          <p:val>
                                            <p:strVal val="1+#ppt_w/2"/>
                                          </p:val>
                                        </p:tav>
                                        <p:tav tm="100000">
                                          <p:val>
                                            <p:strVal val="#ppt_x"/>
                                          </p:val>
                                        </p:tav>
                                      </p:tavLst>
                                    </p:anim>
                                    <p:anim calcmode="lin" valueType="num">
                                      <p:cBhvr additive="base">
                                        <p:cTn id="62" dur="500" fill="hold"/>
                                        <p:tgtEl>
                                          <p:spTgt spid="50"/>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500"/>
                                  </p:stCondLst>
                                  <p:childTnLst>
                                    <p:set>
                                      <p:cBhvr>
                                        <p:cTn id="64" dur="1" fill="hold">
                                          <p:stCondLst>
                                            <p:cond delay="0"/>
                                          </p:stCondLst>
                                        </p:cTn>
                                        <p:tgtEl>
                                          <p:spTgt spid="51"/>
                                        </p:tgtEl>
                                        <p:attrNameLst>
                                          <p:attrName>style.visibility</p:attrName>
                                        </p:attrNameLst>
                                      </p:cBhvr>
                                      <p:to>
                                        <p:strVal val="visible"/>
                                      </p:to>
                                    </p:set>
                                    <p:anim calcmode="lin" valueType="num">
                                      <p:cBhvr additive="base">
                                        <p:cTn id="65" dur="500" fill="hold"/>
                                        <p:tgtEl>
                                          <p:spTgt spid="51"/>
                                        </p:tgtEl>
                                        <p:attrNameLst>
                                          <p:attrName>ppt_x</p:attrName>
                                        </p:attrNameLst>
                                      </p:cBhvr>
                                      <p:tavLst>
                                        <p:tav tm="0">
                                          <p:val>
                                            <p:strVal val="1+#ppt_w/2"/>
                                          </p:val>
                                        </p:tav>
                                        <p:tav tm="100000">
                                          <p:val>
                                            <p:strVal val="#ppt_x"/>
                                          </p:val>
                                        </p:tav>
                                      </p:tavLst>
                                    </p:anim>
                                    <p:anim calcmode="lin" valueType="num">
                                      <p:cBhvr additive="base">
                                        <p:cTn id="66" dur="500" fill="hold"/>
                                        <p:tgtEl>
                                          <p:spTgt spid="51"/>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250"/>
                                  </p:stCondLst>
                                  <p:childTnLst>
                                    <p:set>
                                      <p:cBhvr>
                                        <p:cTn id="68" dur="1" fill="hold">
                                          <p:stCondLst>
                                            <p:cond delay="0"/>
                                          </p:stCondLst>
                                        </p:cTn>
                                        <p:tgtEl>
                                          <p:spTgt spid="52"/>
                                        </p:tgtEl>
                                        <p:attrNameLst>
                                          <p:attrName>style.visibility</p:attrName>
                                        </p:attrNameLst>
                                      </p:cBhvr>
                                      <p:to>
                                        <p:strVal val="visible"/>
                                      </p:to>
                                    </p:set>
                                    <p:anim calcmode="lin" valueType="num">
                                      <p:cBhvr additive="base">
                                        <p:cTn id="69" dur="500" fill="hold"/>
                                        <p:tgtEl>
                                          <p:spTgt spid="52"/>
                                        </p:tgtEl>
                                        <p:attrNameLst>
                                          <p:attrName>ppt_x</p:attrName>
                                        </p:attrNameLst>
                                      </p:cBhvr>
                                      <p:tavLst>
                                        <p:tav tm="0">
                                          <p:val>
                                            <p:strVal val="1+#ppt_w/2"/>
                                          </p:val>
                                        </p:tav>
                                        <p:tav tm="100000">
                                          <p:val>
                                            <p:strVal val="#ppt_x"/>
                                          </p:val>
                                        </p:tav>
                                      </p:tavLst>
                                    </p:anim>
                                    <p:anim calcmode="lin" valueType="num">
                                      <p:cBhvr additive="base">
                                        <p:cTn id="70" dur="500" fill="hold"/>
                                        <p:tgtEl>
                                          <p:spTgt spid="52"/>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500"/>
                                  </p:stCondLst>
                                  <p:childTnLst>
                                    <p:set>
                                      <p:cBhvr>
                                        <p:cTn id="72" dur="1" fill="hold">
                                          <p:stCondLst>
                                            <p:cond delay="0"/>
                                          </p:stCondLst>
                                        </p:cTn>
                                        <p:tgtEl>
                                          <p:spTgt spid="53"/>
                                        </p:tgtEl>
                                        <p:attrNameLst>
                                          <p:attrName>style.visibility</p:attrName>
                                        </p:attrNameLst>
                                      </p:cBhvr>
                                      <p:to>
                                        <p:strVal val="visible"/>
                                      </p:to>
                                    </p:set>
                                    <p:anim calcmode="lin" valueType="num">
                                      <p:cBhvr additive="base">
                                        <p:cTn id="73" dur="500" fill="hold"/>
                                        <p:tgtEl>
                                          <p:spTgt spid="53"/>
                                        </p:tgtEl>
                                        <p:attrNameLst>
                                          <p:attrName>ppt_x</p:attrName>
                                        </p:attrNameLst>
                                      </p:cBhvr>
                                      <p:tavLst>
                                        <p:tav tm="0">
                                          <p:val>
                                            <p:strVal val="1+#ppt_w/2"/>
                                          </p:val>
                                        </p:tav>
                                        <p:tav tm="100000">
                                          <p:val>
                                            <p:strVal val="#ppt_x"/>
                                          </p:val>
                                        </p:tav>
                                      </p:tavLst>
                                    </p:anim>
                                    <p:anim calcmode="lin" valueType="num">
                                      <p:cBhvr additive="base">
                                        <p:cTn id="74" dur="500" fill="hold"/>
                                        <p:tgtEl>
                                          <p:spTgt spid="53"/>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250"/>
                                  </p:stCondLst>
                                  <p:childTnLst>
                                    <p:set>
                                      <p:cBhvr>
                                        <p:cTn id="76" dur="1" fill="hold">
                                          <p:stCondLst>
                                            <p:cond delay="0"/>
                                          </p:stCondLst>
                                        </p:cTn>
                                        <p:tgtEl>
                                          <p:spTgt spid="54"/>
                                        </p:tgtEl>
                                        <p:attrNameLst>
                                          <p:attrName>style.visibility</p:attrName>
                                        </p:attrNameLst>
                                      </p:cBhvr>
                                      <p:to>
                                        <p:strVal val="visible"/>
                                      </p:to>
                                    </p:set>
                                    <p:anim calcmode="lin" valueType="num">
                                      <p:cBhvr additive="base">
                                        <p:cTn id="77" dur="500" fill="hold"/>
                                        <p:tgtEl>
                                          <p:spTgt spid="54"/>
                                        </p:tgtEl>
                                        <p:attrNameLst>
                                          <p:attrName>ppt_x</p:attrName>
                                        </p:attrNameLst>
                                      </p:cBhvr>
                                      <p:tavLst>
                                        <p:tav tm="0">
                                          <p:val>
                                            <p:strVal val="1+#ppt_w/2"/>
                                          </p:val>
                                        </p:tav>
                                        <p:tav tm="100000">
                                          <p:val>
                                            <p:strVal val="#ppt_x"/>
                                          </p:val>
                                        </p:tav>
                                      </p:tavLst>
                                    </p:anim>
                                    <p:anim calcmode="lin" valueType="num">
                                      <p:cBhvr additive="base">
                                        <p:cTn id="78" dur="500" fill="hold"/>
                                        <p:tgtEl>
                                          <p:spTgt spid="54"/>
                                        </p:tgtEl>
                                        <p:attrNameLst>
                                          <p:attrName>ppt_y</p:attrName>
                                        </p:attrNameLst>
                                      </p:cBhvr>
                                      <p:tavLst>
                                        <p:tav tm="0">
                                          <p:val>
                                            <p:strVal val="#ppt_y"/>
                                          </p:val>
                                        </p:tav>
                                        <p:tav tm="100000">
                                          <p:val>
                                            <p:strVal val="#ppt_y"/>
                                          </p:val>
                                        </p:tav>
                                      </p:tavLst>
                                    </p:anim>
                                  </p:childTnLst>
                                </p:cTn>
                              </p:par>
                              <p:par>
                                <p:cTn id="79" presetID="21" presetClass="entr" presetSubtype="1" fill="hold" grpId="0" nodeType="withEffect">
                                  <p:stCondLst>
                                    <p:cond delay="750"/>
                                  </p:stCondLst>
                                  <p:childTnLst>
                                    <p:set>
                                      <p:cBhvr>
                                        <p:cTn id="80" dur="1" fill="hold">
                                          <p:stCondLst>
                                            <p:cond delay="0"/>
                                          </p:stCondLst>
                                        </p:cTn>
                                        <p:tgtEl>
                                          <p:spTgt spid="16"/>
                                        </p:tgtEl>
                                        <p:attrNameLst>
                                          <p:attrName>style.visibility</p:attrName>
                                        </p:attrNameLst>
                                      </p:cBhvr>
                                      <p:to>
                                        <p:strVal val="visible"/>
                                      </p:to>
                                    </p:set>
                                    <p:animEffect transition="in" filter="wheel(1)">
                                      <p:cBhvr>
                                        <p:cTn id="81" dur="1000"/>
                                        <p:tgtEl>
                                          <p:spTgt spid="16"/>
                                        </p:tgtEl>
                                      </p:cBhvr>
                                    </p:animEffect>
                                  </p:childTnLst>
                                </p:cTn>
                              </p:par>
                              <p:par>
                                <p:cTn id="82" presetID="10" presetClass="entr" presetSubtype="0" fill="hold" nodeType="withEffect">
                                  <p:stCondLst>
                                    <p:cond delay="125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par>
                                <p:cTn id="85" presetID="10" presetClass="entr" presetSubtype="0" fill="hold" nodeType="withEffect">
                                  <p:stCondLst>
                                    <p:cond delay="125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8" presetClass="emph" presetSubtype="0" repeatCount="indefinite" fill="hold" nodeType="withEffect">
                                  <p:stCondLst>
                                    <p:cond delay="1250"/>
                                  </p:stCondLst>
                                  <p:childTnLst>
                                    <p:animRot by="-21600000">
                                      <p:cBhvr>
                                        <p:cTn id="89" dur="2000" fill="hold"/>
                                        <p:tgtEl>
                                          <p:spTgt spid="25"/>
                                        </p:tgtEl>
                                        <p:attrNameLst>
                                          <p:attrName>r</p:attrName>
                                        </p:attrNameLst>
                                      </p:cBhvr>
                                    </p:animRot>
                                  </p:childTnLst>
                                </p:cTn>
                              </p:par>
                              <p:par>
                                <p:cTn id="90" presetID="10" presetClass="entr" presetSubtype="0" fill="hold" nodeType="withEffect">
                                  <p:stCondLst>
                                    <p:cond delay="125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par>
                                <p:cTn id="93" presetID="8" presetClass="emph" presetSubtype="0" repeatCount="indefinite" fill="hold" nodeType="withEffect">
                                  <p:stCondLst>
                                    <p:cond delay="1250"/>
                                  </p:stCondLst>
                                  <p:childTnLst>
                                    <p:animRot by="-21600000">
                                      <p:cBhvr>
                                        <p:cTn id="94" dur="2000" fill="hold"/>
                                        <p:tgtEl>
                                          <p:spTgt spid="22"/>
                                        </p:tgtEl>
                                        <p:attrNameLst>
                                          <p:attrName>r</p:attrName>
                                        </p:attrNameLst>
                                      </p:cBhvr>
                                    </p:animRot>
                                  </p:childTnLst>
                                </p:cTn>
                              </p:par>
                              <p:par>
                                <p:cTn id="95" presetID="53" presetClass="entr" presetSubtype="16" fill="hold" grpId="0" nodeType="withEffect">
                                  <p:stCondLst>
                                    <p:cond delay="1250"/>
                                  </p:stCondLst>
                                  <p:childTnLst>
                                    <p:set>
                                      <p:cBhvr>
                                        <p:cTn id="96" dur="1" fill="hold">
                                          <p:stCondLst>
                                            <p:cond delay="0"/>
                                          </p:stCondLst>
                                        </p:cTn>
                                        <p:tgtEl>
                                          <p:spTgt spid="14"/>
                                        </p:tgtEl>
                                        <p:attrNameLst>
                                          <p:attrName>style.visibility</p:attrName>
                                        </p:attrNameLst>
                                      </p:cBhvr>
                                      <p:to>
                                        <p:strVal val="visible"/>
                                      </p:to>
                                    </p:set>
                                    <p:anim calcmode="lin" valueType="num">
                                      <p:cBhvr>
                                        <p:cTn id="97" dur="500" fill="hold"/>
                                        <p:tgtEl>
                                          <p:spTgt spid="14"/>
                                        </p:tgtEl>
                                        <p:attrNameLst>
                                          <p:attrName>ppt_w</p:attrName>
                                        </p:attrNameLst>
                                      </p:cBhvr>
                                      <p:tavLst>
                                        <p:tav tm="0">
                                          <p:val>
                                            <p:fltVal val="0"/>
                                          </p:val>
                                        </p:tav>
                                        <p:tav tm="100000">
                                          <p:val>
                                            <p:strVal val="#ppt_w"/>
                                          </p:val>
                                        </p:tav>
                                      </p:tavLst>
                                    </p:anim>
                                    <p:anim calcmode="lin" valueType="num">
                                      <p:cBhvr>
                                        <p:cTn id="98" dur="500" fill="hold"/>
                                        <p:tgtEl>
                                          <p:spTgt spid="14"/>
                                        </p:tgtEl>
                                        <p:attrNameLst>
                                          <p:attrName>ppt_h</p:attrName>
                                        </p:attrNameLst>
                                      </p:cBhvr>
                                      <p:tavLst>
                                        <p:tav tm="0">
                                          <p:val>
                                            <p:fltVal val="0"/>
                                          </p:val>
                                        </p:tav>
                                        <p:tav tm="100000">
                                          <p:val>
                                            <p:strVal val="#ppt_h"/>
                                          </p:val>
                                        </p:tav>
                                      </p:tavLst>
                                    </p:anim>
                                    <p:animEffect transition="in" filter="fade">
                                      <p:cBhvr>
                                        <p:cTn id="99" dur="500"/>
                                        <p:tgtEl>
                                          <p:spTgt spid="14"/>
                                        </p:tgtEl>
                                      </p:cBhvr>
                                    </p:animEffect>
                                  </p:childTnLst>
                                </p:cTn>
                              </p:par>
                              <p:par>
                                <p:cTn id="100" presetID="21" presetClass="entr" presetSubtype="1" fill="hold" grpId="0" nodeType="withEffect">
                                  <p:stCondLst>
                                    <p:cond delay="1250"/>
                                  </p:stCondLst>
                                  <p:childTnLst>
                                    <p:set>
                                      <p:cBhvr>
                                        <p:cTn id="101" dur="1" fill="hold">
                                          <p:stCondLst>
                                            <p:cond delay="0"/>
                                          </p:stCondLst>
                                        </p:cTn>
                                        <p:tgtEl>
                                          <p:spTgt spid="28"/>
                                        </p:tgtEl>
                                        <p:attrNameLst>
                                          <p:attrName>style.visibility</p:attrName>
                                        </p:attrNameLst>
                                      </p:cBhvr>
                                      <p:to>
                                        <p:strVal val="visible"/>
                                      </p:to>
                                    </p:set>
                                    <p:animEffect transition="in" filter="wheel(1)">
                                      <p:cBhvr>
                                        <p:cTn id="102" dur="1000"/>
                                        <p:tgtEl>
                                          <p:spTgt spid="28"/>
                                        </p:tgtEl>
                                      </p:cBhvr>
                                    </p:animEffect>
                                  </p:childTnLst>
                                </p:cTn>
                              </p:par>
                              <p:par>
                                <p:cTn id="103" presetID="53" presetClass="entr" presetSubtype="16" fill="hold" grpId="0" nodeType="withEffect">
                                  <p:stCondLst>
                                    <p:cond delay="125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35"/>
                                        </p:tgtEl>
                                        <p:attrNameLst>
                                          <p:attrName>style.visibility</p:attrName>
                                        </p:attrNameLst>
                                      </p:cBhvr>
                                      <p:to>
                                        <p:strVal val="visible"/>
                                      </p:to>
                                    </p:set>
                                    <p:anim calcmode="lin" valueType="num">
                                      <p:cBhvr>
                                        <p:cTn id="110" dur="500" fill="hold"/>
                                        <p:tgtEl>
                                          <p:spTgt spid="35"/>
                                        </p:tgtEl>
                                        <p:attrNameLst>
                                          <p:attrName>ppt_w</p:attrName>
                                        </p:attrNameLst>
                                      </p:cBhvr>
                                      <p:tavLst>
                                        <p:tav tm="0">
                                          <p:val>
                                            <p:fltVal val="0"/>
                                          </p:val>
                                        </p:tav>
                                        <p:tav tm="100000">
                                          <p:val>
                                            <p:strVal val="#ppt_w"/>
                                          </p:val>
                                        </p:tav>
                                      </p:tavLst>
                                    </p:anim>
                                    <p:anim calcmode="lin" valueType="num">
                                      <p:cBhvr>
                                        <p:cTn id="111" dur="500" fill="hold"/>
                                        <p:tgtEl>
                                          <p:spTgt spid="35"/>
                                        </p:tgtEl>
                                        <p:attrNameLst>
                                          <p:attrName>ppt_h</p:attrName>
                                        </p:attrNameLst>
                                      </p:cBhvr>
                                      <p:tavLst>
                                        <p:tav tm="0">
                                          <p:val>
                                            <p:fltVal val="0"/>
                                          </p:val>
                                        </p:tav>
                                        <p:tav tm="100000">
                                          <p:val>
                                            <p:strVal val="#ppt_h"/>
                                          </p:val>
                                        </p:tav>
                                      </p:tavLst>
                                    </p:anim>
                                    <p:animEffect transition="in" filter="fade">
                                      <p:cBhvr>
                                        <p:cTn id="112" dur="500"/>
                                        <p:tgtEl>
                                          <p:spTgt spid="35"/>
                                        </p:tgtEl>
                                      </p:cBhvr>
                                    </p:animEffect>
                                  </p:childTnLst>
                                </p:cTn>
                              </p:par>
                              <p:par>
                                <p:cTn id="113" presetID="53" presetClass="entr" presetSubtype="16" fill="hold" grpId="0" nodeType="withEffect">
                                  <p:stCondLst>
                                    <p:cond delay="1750"/>
                                  </p:stCondLst>
                                  <p:childTnLst>
                                    <p:set>
                                      <p:cBhvr>
                                        <p:cTn id="114" dur="1" fill="hold">
                                          <p:stCondLst>
                                            <p:cond delay="0"/>
                                          </p:stCondLst>
                                        </p:cTn>
                                        <p:tgtEl>
                                          <p:spTgt spid="37"/>
                                        </p:tgtEl>
                                        <p:attrNameLst>
                                          <p:attrName>style.visibility</p:attrName>
                                        </p:attrNameLst>
                                      </p:cBhvr>
                                      <p:to>
                                        <p:strVal val="visible"/>
                                      </p:to>
                                    </p:set>
                                    <p:anim calcmode="lin" valueType="num">
                                      <p:cBhvr>
                                        <p:cTn id="115" dur="500" fill="hold"/>
                                        <p:tgtEl>
                                          <p:spTgt spid="37"/>
                                        </p:tgtEl>
                                        <p:attrNameLst>
                                          <p:attrName>ppt_w</p:attrName>
                                        </p:attrNameLst>
                                      </p:cBhvr>
                                      <p:tavLst>
                                        <p:tav tm="0">
                                          <p:val>
                                            <p:fltVal val="0"/>
                                          </p:val>
                                        </p:tav>
                                        <p:tav tm="100000">
                                          <p:val>
                                            <p:strVal val="#ppt_w"/>
                                          </p:val>
                                        </p:tav>
                                      </p:tavLst>
                                    </p:anim>
                                    <p:anim calcmode="lin" valueType="num">
                                      <p:cBhvr>
                                        <p:cTn id="116" dur="500" fill="hold"/>
                                        <p:tgtEl>
                                          <p:spTgt spid="37"/>
                                        </p:tgtEl>
                                        <p:attrNameLst>
                                          <p:attrName>ppt_h</p:attrName>
                                        </p:attrNameLst>
                                      </p:cBhvr>
                                      <p:tavLst>
                                        <p:tav tm="0">
                                          <p:val>
                                            <p:fltVal val="0"/>
                                          </p:val>
                                        </p:tav>
                                        <p:tav tm="100000">
                                          <p:val>
                                            <p:strVal val="#ppt_h"/>
                                          </p:val>
                                        </p:tav>
                                      </p:tavLst>
                                    </p:anim>
                                    <p:animEffect transition="in" filter="fade">
                                      <p:cBhvr>
                                        <p:cTn id="117" dur="500"/>
                                        <p:tgtEl>
                                          <p:spTgt spid="37"/>
                                        </p:tgtEl>
                                      </p:cBhvr>
                                    </p:animEffect>
                                  </p:childTnLst>
                                </p:cTn>
                              </p:par>
                              <p:par>
                                <p:cTn id="118" presetID="53" presetClass="entr" presetSubtype="16" fill="hold" grpId="0" nodeType="withEffect">
                                  <p:stCondLst>
                                    <p:cond delay="2000"/>
                                  </p:stCondLst>
                                  <p:childTnLst>
                                    <p:set>
                                      <p:cBhvr>
                                        <p:cTn id="119" dur="1" fill="hold">
                                          <p:stCondLst>
                                            <p:cond delay="0"/>
                                          </p:stCondLst>
                                        </p:cTn>
                                        <p:tgtEl>
                                          <p:spTgt spid="11"/>
                                        </p:tgtEl>
                                        <p:attrNameLst>
                                          <p:attrName>style.visibility</p:attrName>
                                        </p:attrNameLst>
                                      </p:cBhvr>
                                      <p:to>
                                        <p:strVal val="visible"/>
                                      </p:to>
                                    </p:set>
                                    <p:anim calcmode="lin" valueType="num">
                                      <p:cBhvr>
                                        <p:cTn id="120" dur="500" fill="hold"/>
                                        <p:tgtEl>
                                          <p:spTgt spid="11"/>
                                        </p:tgtEl>
                                        <p:attrNameLst>
                                          <p:attrName>ppt_w</p:attrName>
                                        </p:attrNameLst>
                                      </p:cBhvr>
                                      <p:tavLst>
                                        <p:tav tm="0">
                                          <p:val>
                                            <p:fltVal val="0"/>
                                          </p:val>
                                        </p:tav>
                                        <p:tav tm="100000">
                                          <p:val>
                                            <p:strVal val="#ppt_w"/>
                                          </p:val>
                                        </p:tav>
                                      </p:tavLst>
                                    </p:anim>
                                    <p:anim calcmode="lin" valueType="num">
                                      <p:cBhvr>
                                        <p:cTn id="121" dur="500" fill="hold"/>
                                        <p:tgtEl>
                                          <p:spTgt spid="11"/>
                                        </p:tgtEl>
                                        <p:attrNameLst>
                                          <p:attrName>ppt_h</p:attrName>
                                        </p:attrNameLst>
                                      </p:cBhvr>
                                      <p:tavLst>
                                        <p:tav tm="0">
                                          <p:val>
                                            <p:fltVal val="0"/>
                                          </p:val>
                                        </p:tav>
                                        <p:tav tm="100000">
                                          <p:val>
                                            <p:strVal val="#ppt_h"/>
                                          </p:val>
                                        </p:tav>
                                      </p:tavLst>
                                    </p:anim>
                                    <p:animEffect transition="in" filter="fade">
                                      <p:cBhvr>
                                        <p:cTn id="122" dur="500"/>
                                        <p:tgtEl>
                                          <p:spTgt spid="11"/>
                                        </p:tgtEl>
                                      </p:cBhvr>
                                    </p:animEffect>
                                  </p:childTnLst>
                                </p:cTn>
                              </p:par>
                              <p:par>
                                <p:cTn id="123" presetID="16" presetClass="entr" presetSubtype="21" fill="hold" grpId="0" nodeType="withEffect">
                                  <p:stCondLst>
                                    <p:cond delay="2000"/>
                                  </p:stCondLst>
                                  <p:childTnLst>
                                    <p:set>
                                      <p:cBhvr>
                                        <p:cTn id="124" dur="1" fill="hold">
                                          <p:stCondLst>
                                            <p:cond delay="0"/>
                                          </p:stCondLst>
                                        </p:cTn>
                                        <p:tgtEl>
                                          <p:spTgt spid="18"/>
                                        </p:tgtEl>
                                        <p:attrNameLst>
                                          <p:attrName>style.visibility</p:attrName>
                                        </p:attrNameLst>
                                      </p:cBhvr>
                                      <p:to>
                                        <p:strVal val="visible"/>
                                      </p:to>
                                    </p:set>
                                    <p:animEffect transition="in" filter="barn(inVertical)">
                                      <p:cBhvr>
                                        <p:cTn id="125" dur="500"/>
                                        <p:tgtEl>
                                          <p:spTgt spid="18"/>
                                        </p:tgtEl>
                                      </p:cBhvr>
                                    </p:animEffect>
                                  </p:childTnLst>
                                </p:cTn>
                              </p:par>
                              <p:par>
                                <p:cTn id="126" presetID="16" presetClass="entr" presetSubtype="37" fill="hold" grpId="0" nodeType="withEffect">
                                  <p:stCondLst>
                                    <p:cond delay="2250"/>
                                  </p:stCondLst>
                                  <p:childTnLst>
                                    <p:set>
                                      <p:cBhvr>
                                        <p:cTn id="127" dur="1" fill="hold">
                                          <p:stCondLst>
                                            <p:cond delay="0"/>
                                          </p:stCondLst>
                                        </p:cTn>
                                        <p:tgtEl>
                                          <p:spTgt spid="17"/>
                                        </p:tgtEl>
                                        <p:attrNameLst>
                                          <p:attrName>style.visibility</p:attrName>
                                        </p:attrNameLst>
                                      </p:cBhvr>
                                      <p:to>
                                        <p:strVal val="visible"/>
                                      </p:to>
                                    </p:set>
                                    <p:animEffect transition="in" filter="barn(outVertical)">
                                      <p:cBhvr>
                                        <p:cTn id="1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4" grpId="0" animBg="1"/>
      <p:bldP spid="16" grpId="0" animBg="1"/>
      <p:bldP spid="17" grpId="0"/>
      <p:bldP spid="18" grpId="0"/>
      <p:bldP spid="11"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888E5E7-FE87-421F-A254-167A32A2F1FE"/>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大气实用述职报告PPT模板.pptx"/>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6"/>
</p:tagLst>
</file>

<file path=ppt/tags/tag37.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7"/>
</p:tagLst>
</file>

<file path=ppt/tags/tag38.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8"/>
</p:tagLst>
</file>

<file path=ppt/tags/tag39.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9"/>
</p:tagLst>
</file>

<file path=ppt/tags/tag40.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1"/>
</p:tagLst>
</file>

<file path=ppt/tags/tag41.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2"/>
</p:tagLst>
</file>

<file path=ppt/tags/tag42.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3"/>
</p:tagLst>
</file>

<file path=ppt/tags/tag43.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4"/>
</p:tagLst>
</file>

<file path=ppt/tags/tag44.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5"/>
</p:tagLst>
</file>

<file path=ppt/tags/tag45.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1"/>
</p:tagLst>
</file>

<file path=ppt/tags/tag46.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2"/>
</p:tagLst>
</file>

<file path=ppt/tags/tag47.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3"/>
</p:tagLst>
</file>

<file path=ppt/tags/tag48.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4"/>
</p:tagLst>
</file>

<file path=ppt/tags/tag49.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1"/>
</p:tagLst>
</file>

<file path=ppt/tags/tag50.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2"/>
</p:tagLst>
</file>

<file path=ppt/tags/tag51.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3"/>
</p:tagLst>
</file>

<file path=ppt/tags/tag52.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4"/>
</p:tagLst>
</file>

<file path=ppt/tags/tag53.xml><?xml version="1.0" encoding="utf-8"?>
<p:tagLst xmlns:a="http://schemas.openxmlformats.org/drawingml/2006/main" xmlns:r="http://schemas.openxmlformats.org/officeDocument/2006/relationships" xmlns:p="http://schemas.openxmlformats.org/presentationml/2006/main">
  <p:tag name="PA" val="v3.0.1"/>
</p:tagLst>
</file>

<file path=ppt/tags/tag54.xml><?xml version="1.0" encoding="utf-8"?>
<p:tagLst xmlns:a="http://schemas.openxmlformats.org/drawingml/2006/main" xmlns:r="http://schemas.openxmlformats.org/officeDocument/2006/relationships" xmlns:p="http://schemas.openxmlformats.org/presentationml/2006/main">
  <p:tag name="PA" val="v3.0.1"/>
</p:tagLst>
</file>

<file path=ppt/tags/tag55.xml><?xml version="1.0" encoding="utf-8"?>
<p:tagLst xmlns:a="http://schemas.openxmlformats.org/drawingml/2006/main" xmlns:r="http://schemas.openxmlformats.org/officeDocument/2006/relationships" xmlns:p="http://schemas.openxmlformats.org/presentationml/2006/main">
  <p:tag name="PA" val="v3.0.1"/>
</p:tagLst>
</file>

<file path=ppt/tags/tag56.xml><?xml version="1.0" encoding="utf-8"?>
<p:tagLst xmlns:a="http://schemas.openxmlformats.org/drawingml/2006/main" xmlns:r="http://schemas.openxmlformats.org/officeDocument/2006/relationships" xmlns:p="http://schemas.openxmlformats.org/presentationml/2006/main">
  <p:tag name="PA" val="v3.0.1"/>
</p:tagLst>
</file>

<file path=ppt/tags/tag57.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1"/>
</p:tagLst>
</file>

<file path=ppt/tags/tag58.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2"/>
</p:tagLst>
</file>

<file path=ppt/tags/tag59.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3"/>
</p:tagLst>
</file>

<file path=ppt/tags/tag60.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2"/>
</p:tagLst>
</file>

<file path=ppt/tags/tag62.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4"/>
</p:tagLst>
</file>

<file path=ppt/tags/tag63.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1"/>
</p:tagLst>
</file>

<file path=ppt/tags/tag64.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3"/>
</p:tagLst>
</file>

<file path=ppt/tags/tag65.xml><?xml version="1.0" encoding="utf-8"?>
<p:tagLst xmlns:a="http://schemas.openxmlformats.org/drawingml/2006/main" xmlns:r="http://schemas.openxmlformats.org/officeDocument/2006/relationships" xmlns:p="http://schemas.openxmlformats.org/presentationml/2006/main">
  <p:tag name="PA" val="v3.0.1"/>
</p:tagLst>
</file>

<file path=ppt/tags/tag66.xml><?xml version="1.0" encoding="utf-8"?>
<p:tagLst xmlns:a="http://schemas.openxmlformats.org/drawingml/2006/main" xmlns:r="http://schemas.openxmlformats.org/officeDocument/2006/relationships" xmlns:p="http://schemas.openxmlformats.org/presentationml/2006/main">
  <p:tag name="PA" val="v3.0.1"/>
</p:tagLst>
</file>

<file path=ppt/tags/tag67.xml><?xml version="1.0" encoding="utf-8"?>
<p:tagLst xmlns:a="http://schemas.openxmlformats.org/drawingml/2006/main" xmlns:r="http://schemas.openxmlformats.org/officeDocument/2006/relationships" xmlns:p="http://schemas.openxmlformats.org/presentationml/2006/main">
  <p:tag name="PA" val="v3.0.1"/>
</p:tagLst>
</file>

<file path=ppt/tags/tag68.xml><?xml version="1.0" encoding="utf-8"?>
<p:tagLst xmlns:a="http://schemas.openxmlformats.org/drawingml/2006/main" xmlns:r="http://schemas.openxmlformats.org/officeDocument/2006/relationships" xmlns:p="http://schemas.openxmlformats.org/presentationml/2006/main">
  <p:tag name="PA" val="v3.0.1"/>
</p:tagLst>
</file>

<file path=ppt/tags/tag69.xml><?xml version="1.0" encoding="utf-8"?>
<p:tagLst xmlns:a="http://schemas.openxmlformats.org/drawingml/2006/main" xmlns:r="http://schemas.openxmlformats.org/officeDocument/2006/relationships" xmlns:p="http://schemas.openxmlformats.org/presentationml/2006/main">
  <p:tag name="PA" val="v3.0.1"/>
</p:tagLst>
</file>

<file path=ppt/tags/tag70.xml><?xml version="1.0" encoding="utf-8"?>
<p:tagLst xmlns:a="http://schemas.openxmlformats.org/drawingml/2006/main" xmlns:r="http://schemas.openxmlformats.org/officeDocument/2006/relationships" xmlns:p="http://schemas.openxmlformats.org/presentationml/2006/main">
  <p:tag name="PA" val="v3.0.1"/>
</p:tagLst>
</file>

<file path=ppt/tags/tag71.xml><?xml version="1.0" encoding="utf-8"?>
<p:tagLst xmlns:a="http://schemas.openxmlformats.org/drawingml/2006/main" xmlns:r="http://schemas.openxmlformats.org/officeDocument/2006/relationships" xmlns:p="http://schemas.openxmlformats.org/presentationml/2006/main">
  <p:tag name="PA" val="v3.0.1"/>
</p:tagLst>
</file>

<file path=ppt/tags/tag72.xml><?xml version="1.0" encoding="utf-8"?>
<p:tagLst xmlns:a="http://schemas.openxmlformats.org/drawingml/2006/main" xmlns:r="http://schemas.openxmlformats.org/officeDocument/2006/relationships" xmlns:p="http://schemas.openxmlformats.org/presentationml/2006/main">
  <p:tag name="PA" val="v3.0.1"/>
</p:tagLst>
</file>

<file path=ppt/tags/tag73.xml><?xml version="1.0" encoding="utf-8"?>
<p:tagLst xmlns:a="http://schemas.openxmlformats.org/drawingml/2006/main" xmlns:r="http://schemas.openxmlformats.org/officeDocument/2006/relationships" xmlns:p="http://schemas.openxmlformats.org/presentationml/2006/main">
  <p:tag name="PA" val="v3.0.1"/>
</p:tagLst>
</file>

<file path=ppt/tags/tag74.xml><?xml version="1.0" encoding="utf-8"?>
<p:tagLst xmlns:a="http://schemas.openxmlformats.org/drawingml/2006/main" xmlns:r="http://schemas.openxmlformats.org/officeDocument/2006/relationships" xmlns:p="http://schemas.openxmlformats.org/presentationml/2006/main">
  <p:tag name="PA" val="v3.0.1"/>
</p:tagLst>
</file>

<file path=ppt/tags/tag75.xml><?xml version="1.0" encoding="utf-8"?>
<p:tagLst xmlns:a="http://schemas.openxmlformats.org/drawingml/2006/main" xmlns:r="http://schemas.openxmlformats.org/officeDocument/2006/relationships" xmlns:p="http://schemas.openxmlformats.org/presentationml/2006/main">
  <p:tag name="PA" val="v3.0.1"/>
</p:tagLst>
</file>

<file path=ppt/tags/tag76.xml><?xml version="1.0" encoding="utf-8"?>
<p:tagLst xmlns:a="http://schemas.openxmlformats.org/drawingml/2006/main" xmlns:r="http://schemas.openxmlformats.org/officeDocument/2006/relationships" xmlns:p="http://schemas.openxmlformats.org/presentationml/2006/main">
  <p:tag name="PA" val="v3.0.1"/>
</p:tagLst>
</file>

<file path=ppt/tags/tag77.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4469</Words>
  <Application>Microsoft Office PowerPoint</Application>
  <PresentationFormat>宽屏</PresentationFormat>
  <Paragraphs>485</Paragraphs>
  <Slides>43</Slides>
  <Notes>43</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43</vt:i4>
      </vt:variant>
    </vt:vector>
  </HeadingPairs>
  <TitlesOfParts>
    <vt:vector size="62" baseType="lpstr">
      <vt:lpstr>Adobe 黑体 Std R</vt:lpstr>
      <vt:lpstr>Helvetica Light</vt:lpstr>
      <vt:lpstr>Kontrapunkt Bob Bold</vt:lpstr>
      <vt:lpstr>方正大标宋简体</vt:lpstr>
      <vt:lpstr>方正黑体简体</vt:lpstr>
      <vt:lpstr>华文细黑</vt:lpstr>
      <vt:lpstr>宋体</vt:lpstr>
      <vt:lpstr>微软雅黑</vt:lpstr>
      <vt:lpstr>Agency FB</vt:lpstr>
      <vt:lpstr>Aparajita</vt:lpstr>
      <vt:lpstr>Arial</vt:lpstr>
      <vt:lpstr>Arial Narrow</vt:lpstr>
      <vt:lpstr>Calibri</vt:lpstr>
      <vt:lpstr>Calibri Light</vt:lpstr>
      <vt:lpstr>Impact</vt:lpstr>
      <vt:lpstr>Open Sans</vt:lpstr>
      <vt:lpstr>Segoe UI Semilight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大气实用述职报告PPT模板.pptx</dc:title>
  <dc:creator/>
  <dc:description>http://www.ypppt.com/</dc:description>
  <cp:lastModifiedBy/>
  <cp:revision>1</cp:revision>
  <dcterms:created xsi:type="dcterms:W3CDTF">2019-07-04T00:26:23Z</dcterms:created>
  <dcterms:modified xsi:type="dcterms:W3CDTF">2020-03-16T03:08:49Z</dcterms:modified>
</cp:coreProperties>
</file>