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8" r:id="rId2"/>
    <p:sldId id="289" r:id="rId3"/>
    <p:sldId id="290" r:id="rId4"/>
    <p:sldId id="295" r:id="rId5"/>
    <p:sldId id="302" r:id="rId6"/>
    <p:sldId id="310" r:id="rId7"/>
    <p:sldId id="300" r:id="rId8"/>
    <p:sldId id="306" r:id="rId9"/>
    <p:sldId id="291" r:id="rId10"/>
    <p:sldId id="299" r:id="rId11"/>
    <p:sldId id="311" r:id="rId12"/>
    <p:sldId id="301" r:id="rId13"/>
    <p:sldId id="304" r:id="rId14"/>
    <p:sldId id="305" r:id="rId15"/>
    <p:sldId id="292" r:id="rId16"/>
    <p:sldId id="297" r:id="rId17"/>
    <p:sldId id="309" r:id="rId18"/>
    <p:sldId id="312" r:id="rId19"/>
    <p:sldId id="298" r:id="rId20"/>
    <p:sldId id="294" r:id="rId21"/>
    <p:sldId id="293" r:id="rId22"/>
    <p:sldId id="296" r:id="rId23"/>
    <p:sldId id="303" r:id="rId24"/>
    <p:sldId id="308" r:id="rId25"/>
    <p:sldId id="313" r:id="rId26"/>
    <p:sldId id="314" r:id="rId27"/>
    <p:sldId id="307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6580"/>
    <a:srgbClr val="43536A"/>
    <a:srgbClr val="55375F"/>
    <a:srgbClr val="442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662" autoAdjust="0"/>
  </p:normalViewPr>
  <p:slideViewPr>
    <p:cSldViewPr snapToGrid="0">
      <p:cViewPr>
        <p:scale>
          <a:sx n="66" d="100"/>
          <a:sy n="66" d="100"/>
        </p:scale>
        <p:origin x="-1853" y="-71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8BE76-29C8-41AB-8544-889D89FA4F96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AD677-048F-409F-AACD-0A0B5EF61C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36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1991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408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006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715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54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310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1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540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14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156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14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4786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720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730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/>
              <a:t>27</a:t>
            </a:fld>
            <a:endParaRPr lang="zh-CN" altLang="en-US" sz="120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028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746729"/>
      </p:ext>
    </p:extLst>
  </p:cSld>
  <p:clrMapOvr>
    <a:masterClrMapping/>
  </p:clrMapOvr>
  <p:transition spd="med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103537"/>
      </p:ext>
    </p:extLst>
  </p:cSld>
  <p:clrMapOvr>
    <a:masterClrMapping/>
  </p:clrMapOvr>
  <p:transition spd="med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9085"/>
      </p:ext>
    </p:extLst>
  </p:cSld>
  <p:clrMapOvr>
    <a:masterClrMapping/>
  </p:clrMapOvr>
  <p:transition spd="med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159219"/>
      </p:ext>
    </p:extLst>
  </p:cSld>
  <p:clrMapOvr>
    <a:masterClrMapping/>
  </p:clrMapOvr>
  <p:transition spd="med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423856" y="381673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92275"/>
      </p:ext>
    </p:extLst>
  </p:cSld>
  <p:clrMapOvr>
    <a:masterClrMapping/>
  </p:clrMapOvr>
  <p:transition spd="med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57927"/>
      </p:ext>
    </p:extLst>
  </p:cSld>
  <p:clrMapOvr>
    <a:masterClrMapping/>
  </p:clrMapOvr>
  <p:transition spd="med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428924"/>
      </p:ext>
    </p:extLst>
  </p:cSld>
  <p:clrMapOvr>
    <a:masterClrMapping/>
  </p:clrMapOvr>
  <p:transition spd="med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63871"/>
      </p:ext>
    </p:extLst>
  </p:cSld>
  <p:clrMapOvr>
    <a:masterClrMapping/>
  </p:clrMapOvr>
  <p:transition spd="med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01385"/>
      </p:ext>
    </p:extLst>
  </p:cSld>
  <p:clrMapOvr>
    <a:masterClrMapping/>
  </p:clrMapOvr>
  <p:transition spd="med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827731"/>
      </p:ext>
    </p:extLst>
  </p:cSld>
  <p:clrMapOvr>
    <a:masterClrMapping/>
  </p:clrMapOvr>
  <p:transition spd="med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846656"/>
      </p:ext>
    </p:extLst>
  </p:cSld>
  <p:clrMapOvr>
    <a:masterClrMapping/>
  </p:clrMapOvr>
  <p:transition spd="med" advClick="0" advTm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flipH="1">
            <a:off x="8215086" y="4151086"/>
            <a:ext cx="928914" cy="992414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直角三角形 3"/>
          <p:cNvSpPr/>
          <p:nvPr userDrawn="1"/>
        </p:nvSpPr>
        <p:spPr>
          <a:xfrm rot="13500000" flipV="1">
            <a:off x="684938" y="-374604"/>
            <a:ext cx="749210" cy="749210"/>
          </a:xfrm>
          <a:prstGeom prst="rtTriangle">
            <a:avLst/>
          </a:prstGeom>
          <a:solidFill>
            <a:srgbClr val="5265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 userDrawn="1"/>
        </p:nvSpPr>
        <p:spPr>
          <a:xfrm rot="13500000" flipV="1">
            <a:off x="155167" y="-374605"/>
            <a:ext cx="749210" cy="74921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1458686" y="71606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 smtClean="0"/>
              <a:t>单击此处添加文字标题</a:t>
            </a:r>
            <a:endParaRPr lang="zh-CN" altLang="en-US" sz="1800" dirty="0"/>
          </a:p>
        </p:txBody>
      </p:sp>
      <p:sp>
        <p:nvSpPr>
          <p:cNvPr id="6" name="文本框 5"/>
          <p:cNvSpPr txBox="1"/>
          <p:nvPr userDrawn="1"/>
        </p:nvSpPr>
        <p:spPr>
          <a:xfrm>
            <a:off x="1522888" y="337066"/>
            <a:ext cx="230652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Click here to add text captions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464370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/>
      <p:bldP spid="6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8161-93F9-4489-93D3-932E9A39D71C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4ECE3-2B8F-46D4-A789-6E7D43AA82FD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Group 23"/>
          <p:cNvGrpSpPr/>
          <p:nvPr userDrawn="1"/>
        </p:nvGrpSpPr>
        <p:grpSpPr>
          <a:xfrm>
            <a:off x="0" y="85725"/>
            <a:ext cx="4007644" cy="475059"/>
            <a:chOff x="0" y="209550"/>
            <a:chExt cx="5343525" cy="538162"/>
          </a:xfrm>
        </p:grpSpPr>
        <p:grpSp>
          <p:nvGrpSpPr>
            <p:cNvPr id="6" name="Group 14"/>
            <p:cNvGrpSpPr/>
            <p:nvPr userDrawn="1"/>
          </p:nvGrpSpPr>
          <p:grpSpPr>
            <a:xfrm>
              <a:off x="0" y="209550"/>
              <a:ext cx="1685924" cy="538162"/>
              <a:chOff x="0" y="323850"/>
              <a:chExt cx="658032" cy="423862"/>
            </a:xfrm>
          </p:grpSpPr>
          <p:sp>
            <p:nvSpPr>
              <p:cNvPr id="8" name="Rectangle 3"/>
              <p:cNvSpPr/>
              <p:nvPr userDrawn="1"/>
            </p:nvSpPr>
            <p:spPr>
              <a:xfrm>
                <a:off x="0" y="323850"/>
                <a:ext cx="171450" cy="42386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 baseline="-25000" dirty="0"/>
              </a:p>
            </p:txBody>
          </p:sp>
          <p:sp>
            <p:nvSpPr>
              <p:cNvPr id="9" name="Rectangle 9"/>
              <p:cNvSpPr/>
              <p:nvPr userDrawn="1"/>
            </p:nvSpPr>
            <p:spPr>
              <a:xfrm>
                <a:off x="171450" y="323850"/>
                <a:ext cx="149225" cy="42386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0" name="Rectangle 10"/>
              <p:cNvSpPr/>
              <p:nvPr userDrawn="1"/>
            </p:nvSpPr>
            <p:spPr>
              <a:xfrm>
                <a:off x="320676" y="323850"/>
                <a:ext cx="114300" cy="42386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1" name="Rectangle 11"/>
              <p:cNvSpPr/>
              <p:nvPr userDrawn="1"/>
            </p:nvSpPr>
            <p:spPr>
              <a:xfrm>
                <a:off x="434975" y="323850"/>
                <a:ext cx="95250" cy="42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2" name="Rectangle 12"/>
              <p:cNvSpPr/>
              <p:nvPr userDrawn="1"/>
            </p:nvSpPr>
            <p:spPr>
              <a:xfrm>
                <a:off x="530225" y="323850"/>
                <a:ext cx="72042" cy="42386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3" name="Rectangle 13"/>
              <p:cNvSpPr/>
              <p:nvPr userDrawn="1"/>
            </p:nvSpPr>
            <p:spPr>
              <a:xfrm>
                <a:off x="602267" y="323850"/>
                <a:ext cx="55765" cy="42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</p:grpSp>
        <p:sp>
          <p:nvSpPr>
            <p:cNvPr id="7" name="Rectangle 17"/>
            <p:cNvSpPr/>
            <p:nvPr userDrawn="1"/>
          </p:nvSpPr>
          <p:spPr>
            <a:xfrm>
              <a:off x="1685925" y="719931"/>
              <a:ext cx="3657600" cy="274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</p:grp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1506228" y="80963"/>
            <a:ext cx="3332472" cy="2325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165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525278" y="339577"/>
            <a:ext cx="1950244" cy="15056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>
              <a:buNone/>
              <a:defRPr sz="105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72678236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37975-6AF7-4301-9DC5-87C074AA59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85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med" advClick="0" advTm="0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0"/>
            <a:ext cx="5160364" cy="5160364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 rot="5400000" flipV="1">
            <a:off x="506538" y="-11829"/>
            <a:ext cx="3432670" cy="3432670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12734" y="1546396"/>
            <a:ext cx="5330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>
                <a:solidFill>
                  <a:srgbClr val="526580"/>
                </a:solidFill>
                <a:cs typeface="+mn-ea"/>
                <a:sym typeface="+mn-lt"/>
              </a:rPr>
              <a:t>欧美创业项目商务</a:t>
            </a:r>
            <a:r>
              <a:rPr kumimoji="1" lang="en-US" altLang="zh-CN" sz="3200" b="1" dirty="0" smtClean="0">
                <a:solidFill>
                  <a:srgbClr val="526580"/>
                </a:solidFill>
                <a:cs typeface="+mn-ea"/>
                <a:sym typeface="+mn-lt"/>
              </a:rPr>
              <a:t>PPT</a:t>
            </a:r>
            <a:r>
              <a:rPr kumimoji="1" lang="zh-CN" altLang="en-US" sz="3200" b="1" dirty="0" smtClean="0">
                <a:solidFill>
                  <a:srgbClr val="526580"/>
                </a:solidFill>
                <a:cs typeface="+mn-ea"/>
                <a:sym typeface="+mn-lt"/>
              </a:rPr>
              <a:t>模板</a:t>
            </a:r>
            <a:endParaRPr kumimoji="1" lang="zh-CN" altLang="en-US" sz="3200" b="1" dirty="0">
              <a:solidFill>
                <a:srgbClr val="526580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45747" y="2131171"/>
            <a:ext cx="4436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创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业计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划 </a:t>
            </a:r>
            <a:r>
              <a:rPr kumimoji="1" lang="en-US" altLang="zh-CN" sz="1600" dirty="0" smtClean="0">
                <a:solidFill>
                  <a:srgbClr val="43536A"/>
                </a:solidFill>
                <a:cs typeface="+mn-ea"/>
                <a:sym typeface="+mn-lt"/>
              </a:rPr>
              <a:t>/ 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策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划方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案 </a:t>
            </a:r>
            <a:r>
              <a:rPr kumimoji="1" lang="en-US" altLang="zh-CN" sz="1600" dirty="0" smtClean="0">
                <a:solidFill>
                  <a:srgbClr val="43536A"/>
                </a:solidFill>
                <a:cs typeface="+mn-ea"/>
                <a:sym typeface="+mn-lt"/>
              </a:rPr>
              <a:t>/ 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商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业规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划 </a:t>
            </a:r>
            <a:r>
              <a:rPr kumimoji="1" lang="en-US" altLang="zh-CN" sz="1600" dirty="0" smtClean="0">
                <a:solidFill>
                  <a:srgbClr val="43536A"/>
                </a:solidFill>
                <a:cs typeface="+mn-ea"/>
                <a:sym typeface="+mn-lt"/>
              </a:rPr>
              <a:t>/ </a:t>
            </a:r>
            <a:r>
              <a:rPr kumimoji="1" lang="zh-CN" altLang="en-US" sz="1600" dirty="0" smtClean="0">
                <a:solidFill>
                  <a:srgbClr val="43536A"/>
                </a:solidFill>
                <a:cs typeface="+mn-ea"/>
                <a:sym typeface="+mn-lt"/>
              </a:rPr>
              <a:t>市</a:t>
            </a:r>
            <a:r>
              <a:rPr kumimoji="1" lang="zh-CN" altLang="en-US" sz="1600" dirty="0">
                <a:solidFill>
                  <a:srgbClr val="43536A"/>
                </a:solidFill>
                <a:cs typeface="+mn-ea"/>
                <a:sym typeface="+mn-lt"/>
              </a:rPr>
              <a:t>场分析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445747" y="2462171"/>
            <a:ext cx="4278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</a:t>
            </a:r>
          </a:p>
          <a:p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 rot="2648766">
            <a:off x="692696" y="1380915"/>
            <a:ext cx="3745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BUSINESS POWERPOINT</a:t>
            </a:r>
            <a:endParaRPr kumimoji="1" lang="en-US" altLang="zh-CN" sz="11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13016" y="713890"/>
            <a:ext cx="27722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6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kumimoji="1" lang="zh-CN" altLang="en-US" sz="6000" dirty="0">
              <a:solidFill>
                <a:schemeClr val="accent5">
                  <a:lumMod val="60000"/>
                  <a:lumOff val="4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2" name="直角三角形 11"/>
          <p:cNvSpPr/>
          <p:nvPr/>
        </p:nvSpPr>
        <p:spPr>
          <a:xfrm flipH="1">
            <a:off x="7240867" y="3420841"/>
            <a:ext cx="1903133" cy="1695879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直角三角形 15"/>
          <p:cNvSpPr/>
          <p:nvPr/>
        </p:nvSpPr>
        <p:spPr>
          <a:xfrm rot="13500000" flipV="1">
            <a:off x="1973885" y="-903682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1263866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/>
      <p:bldP spid="9" grpId="0"/>
      <p:bldP spid="10" grpId="0"/>
      <p:bldP spid="1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-9071" y="0"/>
            <a:ext cx="5167148" cy="5167148"/>
          </a:xfrm>
          <a:custGeom>
            <a:avLst/>
            <a:gdLst>
              <a:gd name="connsiteX0" fmla="*/ 0 w 5896303"/>
              <a:gd name="connsiteY0" fmla="*/ 0 h 5896303"/>
              <a:gd name="connsiteX1" fmla="*/ 5896303 w 5896303"/>
              <a:gd name="connsiteY1" fmla="*/ 5896303 h 5896303"/>
              <a:gd name="connsiteX2" fmla="*/ 5579364 w 5896303"/>
              <a:gd name="connsiteY2" fmla="*/ 5896303 h 5896303"/>
              <a:gd name="connsiteX3" fmla="*/ 0 w 5896303"/>
              <a:gd name="connsiteY3" fmla="*/ 316939 h 5896303"/>
              <a:gd name="connsiteX4" fmla="*/ 0 w 5896303"/>
              <a:gd name="connsiteY4" fmla="*/ 0 h 589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96303" h="5896303">
                <a:moveTo>
                  <a:pt x="0" y="0"/>
                </a:moveTo>
                <a:lnTo>
                  <a:pt x="5896303" y="5896303"/>
                </a:lnTo>
                <a:lnTo>
                  <a:pt x="5579364" y="5896303"/>
                </a:lnTo>
                <a:lnTo>
                  <a:pt x="0" y="316939"/>
                </a:lnTo>
                <a:lnTo>
                  <a:pt x="0" y="0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" name="等腰三角形 5"/>
          <p:cNvSpPr/>
          <p:nvPr/>
        </p:nvSpPr>
        <p:spPr>
          <a:xfrm flipV="1">
            <a:off x="762656" y="319251"/>
            <a:ext cx="2957221" cy="1443016"/>
          </a:xfrm>
          <a:prstGeom prst="triangle">
            <a:avLst/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4" name="等腰三角形 4"/>
          <p:cNvSpPr/>
          <p:nvPr/>
        </p:nvSpPr>
        <p:spPr>
          <a:xfrm flipV="1">
            <a:off x="762656" y="-1"/>
            <a:ext cx="2957221" cy="1443016"/>
          </a:xfrm>
          <a:prstGeom prst="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2609506" y="1420088"/>
            <a:ext cx="1048272" cy="91707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3356420" y="2225671"/>
            <a:ext cx="1048272" cy="917079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4103333" y="3031253"/>
            <a:ext cx="1048272" cy="91707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4850245" y="3836836"/>
            <a:ext cx="1048272" cy="917079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直角三角形 25"/>
          <p:cNvSpPr/>
          <p:nvPr/>
        </p:nvSpPr>
        <p:spPr>
          <a:xfrm>
            <a:off x="0" y="721273"/>
            <a:ext cx="4422227" cy="4422227"/>
          </a:xfrm>
          <a:prstGeom prst="rtTriangl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616334" y="1405090"/>
            <a:ext cx="31370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 smtClean="0">
                <a:cs typeface="+mn-ea"/>
                <a:sym typeface="+mn-lt"/>
              </a:rPr>
              <a:t>单击添加文字标题</a:t>
            </a:r>
            <a:endParaRPr kumimoji="1" lang="zh-CN" altLang="en-US" sz="21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372718" y="2260235"/>
            <a:ext cx="31370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941267" y="3949450"/>
            <a:ext cx="362496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086127" y="3075731"/>
            <a:ext cx="33471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391615" y="104764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Contents </a:t>
            </a:r>
          </a:p>
          <a:p>
            <a:pPr algn="ctr"/>
            <a:r>
              <a:rPr kumimoji="1"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217061492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  <p:bldP spid="12" grpId="0" animBg="1"/>
      <p:bldP spid="17" grpId="0" animBg="1"/>
      <p:bldP spid="22" grpId="0" animBg="1"/>
      <p:bldP spid="26" grpId="0" animBg="1"/>
      <p:bldP spid="27" grpId="0"/>
      <p:bldP spid="29" grpId="0"/>
      <p:bldP spid="31" grpId="0"/>
      <p:bldP spid="33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111941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9028" y="1074439"/>
            <a:ext cx="9187542" cy="2144317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xtLst/>
        </p:spPr>
      </p:pic>
      <p:grpSp>
        <p:nvGrpSpPr>
          <p:cNvPr id="2" name="组合 1"/>
          <p:cNvGrpSpPr/>
          <p:nvPr/>
        </p:nvGrpSpPr>
        <p:grpSpPr>
          <a:xfrm>
            <a:off x="391510" y="2841171"/>
            <a:ext cx="2062748" cy="1775667"/>
            <a:chOff x="391510" y="2841171"/>
            <a:chExt cx="2062748" cy="1775667"/>
          </a:xfrm>
        </p:grpSpPr>
        <p:grpSp>
          <p:nvGrpSpPr>
            <p:cNvPr id="9" name="组合 8"/>
            <p:cNvGrpSpPr/>
            <p:nvPr/>
          </p:nvGrpSpPr>
          <p:grpSpPr>
            <a:xfrm>
              <a:off x="1044945" y="2841171"/>
              <a:ext cx="755877" cy="755877"/>
              <a:chOff x="4717143" y="3773714"/>
              <a:chExt cx="1007836" cy="1007836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1085426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S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3" name="Subtitle 2"/>
            <p:cNvSpPr txBox="1">
              <a:spLocks/>
            </p:cNvSpPr>
            <p:nvPr/>
          </p:nvSpPr>
          <p:spPr bwMode="auto">
            <a:xfrm>
              <a:off x="391510" y="370065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509252" y="2841171"/>
            <a:ext cx="2062748" cy="1775667"/>
            <a:chOff x="2509252" y="2841171"/>
            <a:chExt cx="2062748" cy="1775667"/>
          </a:xfrm>
        </p:grpSpPr>
        <p:grpSp>
          <p:nvGrpSpPr>
            <p:cNvPr id="3" name="组合 2"/>
            <p:cNvGrpSpPr/>
            <p:nvPr/>
          </p:nvGrpSpPr>
          <p:grpSpPr>
            <a:xfrm>
              <a:off x="3144356" y="2841171"/>
              <a:ext cx="755877" cy="755877"/>
              <a:chOff x="3144356" y="2841171"/>
              <a:chExt cx="755877" cy="755877"/>
            </a:xfrm>
          </p:grpSpPr>
          <p:grpSp>
            <p:nvGrpSpPr>
              <p:cNvPr id="10" name="组合 9"/>
              <p:cNvGrpSpPr/>
              <p:nvPr/>
            </p:nvGrpSpPr>
            <p:grpSpPr>
              <a:xfrm rot="5400000">
                <a:off x="3144356" y="2841171"/>
                <a:ext cx="755877" cy="755877"/>
                <a:chOff x="4717143" y="3773714"/>
                <a:chExt cx="1007836" cy="1007836"/>
              </a:xfrm>
            </p:grpSpPr>
            <p:sp>
              <p:nvSpPr>
                <p:cNvPr id="11" name="椭圆 4"/>
                <p:cNvSpPr/>
                <p:nvPr/>
              </p:nvSpPr>
              <p:spPr>
                <a:xfrm>
                  <a:off x="4717143" y="3773714"/>
                  <a:ext cx="1007836" cy="503918"/>
                </a:xfrm>
                <a:custGeom>
                  <a:avLst/>
                  <a:gdLst>
                    <a:gd name="connsiteX0" fmla="*/ 0 w 1007836"/>
                    <a:gd name="connsiteY0" fmla="*/ 503918 h 1007836"/>
                    <a:gd name="connsiteX1" fmla="*/ 503918 w 1007836"/>
                    <a:gd name="connsiteY1" fmla="*/ 0 h 1007836"/>
                    <a:gd name="connsiteX2" fmla="*/ 1007836 w 1007836"/>
                    <a:gd name="connsiteY2" fmla="*/ 503918 h 1007836"/>
                    <a:gd name="connsiteX3" fmla="*/ 503918 w 1007836"/>
                    <a:gd name="connsiteY3" fmla="*/ 1007836 h 1007836"/>
                    <a:gd name="connsiteX4" fmla="*/ 0 w 1007836"/>
                    <a:gd name="connsiteY4" fmla="*/ 503918 h 1007836"/>
                    <a:gd name="connsiteX0" fmla="*/ 503918 w 1007836"/>
                    <a:gd name="connsiteY0" fmla="*/ 1007836 h 1099276"/>
                    <a:gd name="connsiteX1" fmla="*/ 0 w 1007836"/>
                    <a:gd name="connsiteY1" fmla="*/ 503918 h 1099276"/>
                    <a:gd name="connsiteX2" fmla="*/ 503918 w 1007836"/>
                    <a:gd name="connsiteY2" fmla="*/ 0 h 1099276"/>
                    <a:gd name="connsiteX3" fmla="*/ 1007836 w 1007836"/>
                    <a:gd name="connsiteY3" fmla="*/ 503918 h 1099276"/>
                    <a:gd name="connsiteX4" fmla="*/ 595358 w 1007836"/>
                    <a:gd name="connsiteY4" fmla="*/ 1099276 h 1099276"/>
                    <a:gd name="connsiteX0" fmla="*/ 503918 w 1007836"/>
                    <a:gd name="connsiteY0" fmla="*/ 1007836 h 1007836"/>
                    <a:gd name="connsiteX1" fmla="*/ 0 w 1007836"/>
                    <a:gd name="connsiteY1" fmla="*/ 503918 h 1007836"/>
                    <a:gd name="connsiteX2" fmla="*/ 503918 w 1007836"/>
                    <a:gd name="connsiteY2" fmla="*/ 0 h 1007836"/>
                    <a:gd name="connsiteX3" fmla="*/ 1007836 w 1007836"/>
                    <a:gd name="connsiteY3" fmla="*/ 503918 h 1007836"/>
                    <a:gd name="connsiteX0" fmla="*/ 0 w 1007836"/>
                    <a:gd name="connsiteY0" fmla="*/ 503918 h 503918"/>
                    <a:gd name="connsiteX1" fmla="*/ 503918 w 1007836"/>
                    <a:gd name="connsiteY1" fmla="*/ 0 h 503918"/>
                    <a:gd name="connsiteX2" fmla="*/ 1007836 w 1007836"/>
                    <a:gd name="connsiteY2" fmla="*/ 503918 h 503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7836" h="503918">
                      <a:moveTo>
                        <a:pt x="0" y="503918"/>
                      </a:moveTo>
                      <a:cubicBezTo>
                        <a:pt x="0" y="225612"/>
                        <a:pt x="225612" y="0"/>
                        <a:pt x="503918" y="0"/>
                      </a:cubicBezTo>
                      <a:cubicBezTo>
                        <a:pt x="782224" y="0"/>
                        <a:pt x="1007836" y="225612"/>
                        <a:pt x="1007836" y="503918"/>
                      </a:cubicBezTo>
                    </a:path>
                  </a:pathLst>
                </a:custGeom>
                <a:noFill/>
                <a:ln w="120650">
                  <a:solidFill>
                    <a:schemeClr val="bg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rgbClr val="43536A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椭圆 4"/>
                <p:cNvSpPr/>
                <p:nvPr/>
              </p:nvSpPr>
              <p:spPr>
                <a:xfrm flipV="1">
                  <a:off x="4717143" y="4277632"/>
                  <a:ext cx="1007836" cy="503918"/>
                </a:xfrm>
                <a:custGeom>
                  <a:avLst/>
                  <a:gdLst>
                    <a:gd name="connsiteX0" fmla="*/ 0 w 1007836"/>
                    <a:gd name="connsiteY0" fmla="*/ 503918 h 1007836"/>
                    <a:gd name="connsiteX1" fmla="*/ 503918 w 1007836"/>
                    <a:gd name="connsiteY1" fmla="*/ 0 h 1007836"/>
                    <a:gd name="connsiteX2" fmla="*/ 1007836 w 1007836"/>
                    <a:gd name="connsiteY2" fmla="*/ 503918 h 1007836"/>
                    <a:gd name="connsiteX3" fmla="*/ 503918 w 1007836"/>
                    <a:gd name="connsiteY3" fmla="*/ 1007836 h 1007836"/>
                    <a:gd name="connsiteX4" fmla="*/ 0 w 1007836"/>
                    <a:gd name="connsiteY4" fmla="*/ 503918 h 1007836"/>
                    <a:gd name="connsiteX0" fmla="*/ 503918 w 1007836"/>
                    <a:gd name="connsiteY0" fmla="*/ 1007836 h 1099276"/>
                    <a:gd name="connsiteX1" fmla="*/ 0 w 1007836"/>
                    <a:gd name="connsiteY1" fmla="*/ 503918 h 1099276"/>
                    <a:gd name="connsiteX2" fmla="*/ 503918 w 1007836"/>
                    <a:gd name="connsiteY2" fmla="*/ 0 h 1099276"/>
                    <a:gd name="connsiteX3" fmla="*/ 1007836 w 1007836"/>
                    <a:gd name="connsiteY3" fmla="*/ 503918 h 1099276"/>
                    <a:gd name="connsiteX4" fmla="*/ 595358 w 1007836"/>
                    <a:gd name="connsiteY4" fmla="*/ 1099276 h 1099276"/>
                    <a:gd name="connsiteX0" fmla="*/ 503918 w 1007836"/>
                    <a:gd name="connsiteY0" fmla="*/ 1007836 h 1007836"/>
                    <a:gd name="connsiteX1" fmla="*/ 0 w 1007836"/>
                    <a:gd name="connsiteY1" fmla="*/ 503918 h 1007836"/>
                    <a:gd name="connsiteX2" fmla="*/ 503918 w 1007836"/>
                    <a:gd name="connsiteY2" fmla="*/ 0 h 1007836"/>
                    <a:gd name="connsiteX3" fmla="*/ 1007836 w 1007836"/>
                    <a:gd name="connsiteY3" fmla="*/ 503918 h 1007836"/>
                    <a:gd name="connsiteX0" fmla="*/ 0 w 1007836"/>
                    <a:gd name="connsiteY0" fmla="*/ 503918 h 503918"/>
                    <a:gd name="connsiteX1" fmla="*/ 503918 w 1007836"/>
                    <a:gd name="connsiteY1" fmla="*/ 0 h 503918"/>
                    <a:gd name="connsiteX2" fmla="*/ 1007836 w 1007836"/>
                    <a:gd name="connsiteY2" fmla="*/ 503918 h 503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7836" h="503918">
                      <a:moveTo>
                        <a:pt x="0" y="503918"/>
                      </a:moveTo>
                      <a:cubicBezTo>
                        <a:pt x="0" y="225612"/>
                        <a:pt x="225612" y="0"/>
                        <a:pt x="503918" y="0"/>
                      </a:cubicBezTo>
                      <a:cubicBezTo>
                        <a:pt x="782224" y="0"/>
                        <a:pt x="1007836" y="225612"/>
                        <a:pt x="1007836" y="503918"/>
                      </a:cubicBezTo>
                    </a:path>
                  </a:pathLst>
                </a:custGeom>
                <a:noFill/>
                <a:ln w="120650"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rgbClr val="43536A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1" name="文本框 20"/>
              <p:cNvSpPr txBox="1"/>
              <p:nvPr/>
            </p:nvSpPr>
            <p:spPr>
              <a:xfrm>
                <a:off x="3184837" y="2872861"/>
                <a:ext cx="674915" cy="715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50" dirty="0">
                    <a:solidFill>
                      <a:srgbClr val="43536A"/>
                    </a:solidFill>
                    <a:cs typeface="+mn-ea"/>
                    <a:sym typeface="+mn-lt"/>
                  </a:rPr>
                  <a:t>W</a:t>
                </a:r>
                <a:endParaRPr lang="zh-CN" altLang="en-US" sz="4050" dirty="0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4" name="Subtitle 2"/>
            <p:cNvSpPr txBox="1">
              <a:spLocks/>
            </p:cNvSpPr>
            <p:nvPr/>
          </p:nvSpPr>
          <p:spPr bwMode="auto">
            <a:xfrm>
              <a:off x="2509252" y="370065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72000" y="2841171"/>
            <a:ext cx="2062748" cy="1774959"/>
            <a:chOff x="4572000" y="2841171"/>
            <a:chExt cx="2062748" cy="1774959"/>
          </a:xfrm>
        </p:grpSpPr>
        <p:grpSp>
          <p:nvGrpSpPr>
            <p:cNvPr id="13" name="组合 12"/>
            <p:cNvGrpSpPr/>
            <p:nvPr/>
          </p:nvGrpSpPr>
          <p:grpSpPr>
            <a:xfrm rot="10800000">
              <a:off x="5243768" y="2841171"/>
              <a:ext cx="755877" cy="755877"/>
              <a:chOff x="4717143" y="3773714"/>
              <a:chExt cx="1007836" cy="1007836"/>
            </a:xfrm>
          </p:grpSpPr>
          <p:sp>
            <p:nvSpPr>
              <p:cNvPr id="14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284249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T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5" name="Subtitle 2"/>
            <p:cNvSpPr txBox="1">
              <a:spLocks/>
            </p:cNvSpPr>
            <p:nvPr/>
          </p:nvSpPr>
          <p:spPr bwMode="auto">
            <a:xfrm>
              <a:off x="4572000" y="3699947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89742" y="2841171"/>
            <a:ext cx="2062748" cy="1774959"/>
            <a:chOff x="6689742" y="2841171"/>
            <a:chExt cx="2062748" cy="1774959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7343179" y="2841171"/>
              <a:ext cx="755877" cy="755877"/>
              <a:chOff x="4717143" y="3773714"/>
              <a:chExt cx="1007836" cy="1007836"/>
            </a:xfrm>
          </p:grpSpPr>
          <p:sp>
            <p:nvSpPr>
              <p:cNvPr id="17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7383660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O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6" name="Subtitle 2"/>
            <p:cNvSpPr txBox="1">
              <a:spLocks/>
            </p:cNvSpPr>
            <p:nvPr/>
          </p:nvSpPr>
          <p:spPr bwMode="auto">
            <a:xfrm>
              <a:off x="6689742" y="3699947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359655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3"/>
          <p:cNvGrpSpPr/>
          <p:nvPr/>
        </p:nvGrpSpPr>
        <p:grpSpPr>
          <a:xfrm>
            <a:off x="2965299" y="2021433"/>
            <a:ext cx="3213404" cy="3213402"/>
            <a:chOff x="2965298" y="2181091"/>
            <a:chExt cx="3213404" cy="3213402"/>
          </a:xfrm>
          <a:solidFill>
            <a:schemeClr val="bg1">
              <a:lumMod val="65000"/>
            </a:schemeClr>
          </a:solidFill>
        </p:grpSpPr>
        <p:sp>
          <p:nvSpPr>
            <p:cNvPr id="6" name="Block Arc 85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0774914"/>
                <a:gd name="adj2" fmla="val 16220732"/>
                <a:gd name="adj3" fmla="val 828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Block Arc 88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6200000"/>
                <a:gd name="adj2" fmla="val 21589641"/>
                <a:gd name="adj3" fmla="val 799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3162300" y="3114122"/>
            <a:ext cx="2819400" cy="2035175"/>
            <a:chOff x="3201988" y="1963738"/>
            <a:chExt cx="2819400" cy="2035175"/>
          </a:xfrm>
        </p:grpSpPr>
        <p:sp>
          <p:nvSpPr>
            <p:cNvPr id="9" name="Freeform 45"/>
            <p:cNvSpPr>
              <a:spLocks/>
            </p:cNvSpPr>
            <p:nvPr/>
          </p:nvSpPr>
          <p:spPr bwMode="auto">
            <a:xfrm>
              <a:off x="3625850" y="3135313"/>
              <a:ext cx="635000" cy="641350"/>
            </a:xfrm>
            <a:custGeom>
              <a:avLst/>
              <a:gdLst/>
              <a:ahLst/>
              <a:cxnLst>
                <a:cxn ang="0">
                  <a:pos x="380" y="353"/>
                </a:cxn>
                <a:cxn ang="0">
                  <a:pos x="95" y="90"/>
                </a:cxn>
                <a:cxn ang="0">
                  <a:pos x="380" y="353"/>
                </a:cxn>
              </a:cxnLst>
              <a:rect l="0" t="0" r="r" b="b"/>
              <a:pathLst>
                <a:path w="467" h="472">
                  <a:moveTo>
                    <a:pt x="380" y="353"/>
                  </a:moveTo>
                  <a:cubicBezTo>
                    <a:pt x="467" y="241"/>
                    <a:pt x="165" y="0"/>
                    <a:pt x="95" y="90"/>
                  </a:cubicBezTo>
                  <a:cubicBezTo>
                    <a:pt x="0" y="212"/>
                    <a:pt x="286" y="472"/>
                    <a:pt x="380" y="35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Freeform 46"/>
            <p:cNvSpPr>
              <a:spLocks/>
            </p:cNvSpPr>
            <p:nvPr/>
          </p:nvSpPr>
          <p:spPr bwMode="auto">
            <a:xfrm>
              <a:off x="3697288" y="3090863"/>
              <a:ext cx="588963" cy="595313"/>
            </a:xfrm>
            <a:custGeom>
              <a:avLst/>
              <a:gdLst/>
              <a:ahLst/>
              <a:cxnLst>
                <a:cxn ang="0">
                  <a:pos x="353" y="327"/>
                </a:cxn>
                <a:cxn ang="0">
                  <a:pos x="88" y="83"/>
                </a:cxn>
                <a:cxn ang="0">
                  <a:pos x="353" y="327"/>
                </a:cxn>
              </a:cxnLst>
              <a:rect l="0" t="0" r="r" b="b"/>
              <a:pathLst>
                <a:path w="433" h="438">
                  <a:moveTo>
                    <a:pt x="353" y="327"/>
                  </a:moveTo>
                  <a:cubicBezTo>
                    <a:pt x="433" y="224"/>
                    <a:pt x="153" y="0"/>
                    <a:pt x="88" y="83"/>
                  </a:cubicBezTo>
                  <a:cubicBezTo>
                    <a:pt x="0" y="197"/>
                    <a:pt x="266" y="438"/>
                    <a:pt x="353" y="3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47"/>
            <p:cNvSpPr>
              <a:spLocks/>
            </p:cNvSpPr>
            <p:nvPr/>
          </p:nvSpPr>
          <p:spPr bwMode="auto">
            <a:xfrm>
              <a:off x="3567113" y="3100388"/>
              <a:ext cx="688975" cy="803275"/>
            </a:xfrm>
            <a:custGeom>
              <a:avLst/>
              <a:gdLst/>
              <a:ahLst/>
              <a:cxnLst>
                <a:cxn ang="0">
                  <a:pos x="238" y="0"/>
                </a:cxn>
                <a:cxn ang="0">
                  <a:pos x="0" y="304"/>
                </a:cxn>
                <a:cxn ang="0">
                  <a:pos x="23" y="506"/>
                </a:cxn>
                <a:cxn ang="0">
                  <a:pos x="194" y="488"/>
                </a:cxn>
                <a:cxn ang="0">
                  <a:pos x="434" y="180"/>
                </a:cxn>
                <a:cxn ang="0">
                  <a:pos x="238" y="0"/>
                </a:cxn>
              </a:cxnLst>
              <a:rect l="0" t="0" r="r" b="b"/>
              <a:pathLst>
                <a:path w="434" h="506">
                  <a:moveTo>
                    <a:pt x="238" y="0"/>
                  </a:moveTo>
                  <a:lnTo>
                    <a:pt x="0" y="304"/>
                  </a:lnTo>
                  <a:lnTo>
                    <a:pt x="23" y="506"/>
                  </a:lnTo>
                  <a:lnTo>
                    <a:pt x="194" y="488"/>
                  </a:lnTo>
                  <a:lnTo>
                    <a:pt x="434" y="180"/>
                  </a:lnTo>
                  <a:lnTo>
                    <a:pt x="238" y="0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48"/>
            <p:cNvSpPr>
              <a:spLocks/>
            </p:cNvSpPr>
            <p:nvPr/>
          </p:nvSpPr>
          <p:spPr bwMode="auto">
            <a:xfrm>
              <a:off x="3567113" y="3100388"/>
              <a:ext cx="696913" cy="565150"/>
            </a:xfrm>
            <a:custGeom>
              <a:avLst/>
              <a:gdLst/>
              <a:ahLst/>
              <a:cxnLst>
                <a:cxn ang="0">
                  <a:pos x="221" y="72"/>
                </a:cxn>
                <a:cxn ang="0">
                  <a:pos x="0" y="355"/>
                </a:cxn>
                <a:cxn ang="0">
                  <a:pos x="7" y="416"/>
                </a:cxn>
                <a:cxn ang="0">
                  <a:pos x="176" y="199"/>
                </a:cxn>
                <a:cxn ang="0">
                  <a:pos x="395" y="353"/>
                </a:cxn>
                <a:cxn ang="0">
                  <a:pos x="429" y="311"/>
                </a:cxn>
                <a:cxn ang="0">
                  <a:pos x="246" y="173"/>
                </a:cxn>
                <a:cxn ang="0">
                  <a:pos x="278" y="144"/>
                </a:cxn>
                <a:cxn ang="0">
                  <a:pos x="492" y="229"/>
                </a:cxn>
                <a:cxn ang="0">
                  <a:pos x="512" y="204"/>
                </a:cxn>
                <a:cxn ang="0">
                  <a:pos x="277" y="0"/>
                </a:cxn>
                <a:cxn ang="0">
                  <a:pos x="221" y="72"/>
                </a:cxn>
              </a:cxnLst>
              <a:rect l="0" t="0" r="r" b="b"/>
              <a:pathLst>
                <a:path w="512" h="416">
                  <a:moveTo>
                    <a:pt x="221" y="72"/>
                  </a:moveTo>
                  <a:cubicBezTo>
                    <a:pt x="0" y="355"/>
                    <a:pt x="0" y="355"/>
                    <a:pt x="0" y="355"/>
                  </a:cubicBezTo>
                  <a:cubicBezTo>
                    <a:pt x="7" y="416"/>
                    <a:pt x="7" y="416"/>
                    <a:pt x="7" y="416"/>
                  </a:cubicBezTo>
                  <a:cubicBezTo>
                    <a:pt x="176" y="199"/>
                    <a:pt x="176" y="199"/>
                    <a:pt x="176" y="199"/>
                  </a:cubicBezTo>
                  <a:cubicBezTo>
                    <a:pt x="395" y="353"/>
                    <a:pt x="395" y="353"/>
                    <a:pt x="395" y="353"/>
                  </a:cubicBezTo>
                  <a:cubicBezTo>
                    <a:pt x="429" y="311"/>
                    <a:pt x="429" y="311"/>
                    <a:pt x="429" y="311"/>
                  </a:cubicBezTo>
                  <a:cubicBezTo>
                    <a:pt x="353" y="290"/>
                    <a:pt x="273" y="229"/>
                    <a:pt x="246" y="173"/>
                  </a:cubicBezTo>
                  <a:cubicBezTo>
                    <a:pt x="227" y="135"/>
                    <a:pt x="248" y="117"/>
                    <a:pt x="278" y="144"/>
                  </a:cubicBezTo>
                  <a:cubicBezTo>
                    <a:pt x="343" y="205"/>
                    <a:pt x="400" y="231"/>
                    <a:pt x="492" y="229"/>
                  </a:cubicBezTo>
                  <a:cubicBezTo>
                    <a:pt x="512" y="204"/>
                    <a:pt x="512" y="204"/>
                    <a:pt x="512" y="204"/>
                  </a:cubicBezTo>
                  <a:cubicBezTo>
                    <a:pt x="277" y="0"/>
                    <a:pt x="277" y="0"/>
                    <a:pt x="277" y="0"/>
                  </a:cubicBezTo>
                  <a:lnTo>
                    <a:pt x="221" y="72"/>
                  </a:ln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49"/>
            <p:cNvSpPr>
              <a:spLocks/>
            </p:cNvSpPr>
            <p:nvPr/>
          </p:nvSpPr>
          <p:spPr bwMode="auto">
            <a:xfrm>
              <a:off x="3562350" y="3203575"/>
              <a:ext cx="614363" cy="700088"/>
            </a:xfrm>
            <a:custGeom>
              <a:avLst/>
              <a:gdLst/>
              <a:ahLst/>
              <a:cxnLst>
                <a:cxn ang="0">
                  <a:pos x="187" y="0"/>
                </a:cxn>
                <a:cxn ang="0">
                  <a:pos x="0" y="240"/>
                </a:cxn>
                <a:cxn ang="0">
                  <a:pos x="30" y="515"/>
                </a:cxn>
                <a:cxn ang="0">
                  <a:pos x="259" y="490"/>
                </a:cxn>
                <a:cxn ang="0">
                  <a:pos x="452" y="244"/>
                </a:cxn>
                <a:cxn ang="0">
                  <a:pos x="276" y="157"/>
                </a:cxn>
                <a:cxn ang="0">
                  <a:pos x="187" y="0"/>
                </a:cxn>
              </a:cxnLst>
              <a:rect l="0" t="0" r="r" b="b"/>
              <a:pathLst>
                <a:path w="452" h="515">
                  <a:moveTo>
                    <a:pt x="187" y="0"/>
                  </a:moveTo>
                  <a:cubicBezTo>
                    <a:pt x="0" y="240"/>
                    <a:pt x="0" y="240"/>
                    <a:pt x="0" y="240"/>
                  </a:cubicBezTo>
                  <a:cubicBezTo>
                    <a:pt x="30" y="515"/>
                    <a:pt x="30" y="515"/>
                    <a:pt x="30" y="515"/>
                  </a:cubicBezTo>
                  <a:cubicBezTo>
                    <a:pt x="259" y="490"/>
                    <a:pt x="259" y="490"/>
                    <a:pt x="259" y="490"/>
                  </a:cubicBezTo>
                  <a:cubicBezTo>
                    <a:pt x="452" y="244"/>
                    <a:pt x="452" y="244"/>
                    <a:pt x="452" y="244"/>
                  </a:cubicBezTo>
                  <a:cubicBezTo>
                    <a:pt x="378" y="228"/>
                    <a:pt x="320" y="199"/>
                    <a:pt x="276" y="157"/>
                  </a:cubicBezTo>
                  <a:cubicBezTo>
                    <a:pt x="233" y="117"/>
                    <a:pt x="204" y="64"/>
                    <a:pt x="1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50"/>
            <p:cNvSpPr>
              <a:spLocks/>
            </p:cNvSpPr>
            <p:nvPr/>
          </p:nvSpPr>
          <p:spPr bwMode="auto">
            <a:xfrm>
              <a:off x="3873500" y="2695575"/>
              <a:ext cx="698500" cy="698500"/>
            </a:xfrm>
            <a:custGeom>
              <a:avLst/>
              <a:gdLst/>
              <a:ahLst/>
              <a:cxnLst>
                <a:cxn ang="0">
                  <a:pos x="231" y="15"/>
                </a:cxn>
                <a:cxn ang="0">
                  <a:pos x="15" y="284"/>
                </a:cxn>
                <a:cxn ang="0">
                  <a:pos x="284" y="500"/>
                </a:cxn>
                <a:cxn ang="0">
                  <a:pos x="500" y="231"/>
                </a:cxn>
                <a:cxn ang="0">
                  <a:pos x="231" y="15"/>
                </a:cxn>
              </a:cxnLst>
              <a:rect l="0" t="0" r="r" b="b"/>
              <a:pathLst>
                <a:path w="514" h="514">
                  <a:moveTo>
                    <a:pt x="231" y="15"/>
                  </a:moveTo>
                  <a:cubicBezTo>
                    <a:pt x="97" y="29"/>
                    <a:pt x="0" y="150"/>
                    <a:pt x="15" y="284"/>
                  </a:cubicBezTo>
                  <a:cubicBezTo>
                    <a:pt x="29" y="418"/>
                    <a:pt x="150" y="514"/>
                    <a:pt x="284" y="500"/>
                  </a:cubicBezTo>
                  <a:cubicBezTo>
                    <a:pt x="417" y="485"/>
                    <a:pt x="514" y="365"/>
                    <a:pt x="500" y="231"/>
                  </a:cubicBezTo>
                  <a:cubicBezTo>
                    <a:pt x="485" y="97"/>
                    <a:pt x="365" y="0"/>
                    <a:pt x="231" y="15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Freeform 51"/>
            <p:cNvSpPr>
              <a:spLocks/>
            </p:cNvSpPr>
            <p:nvPr/>
          </p:nvSpPr>
          <p:spPr bwMode="auto">
            <a:xfrm>
              <a:off x="3951288" y="2890838"/>
              <a:ext cx="369888" cy="374650"/>
            </a:xfrm>
            <a:custGeom>
              <a:avLst/>
              <a:gdLst/>
              <a:ahLst/>
              <a:cxnLst>
                <a:cxn ang="0">
                  <a:pos x="74" y="26"/>
                </a:cxn>
                <a:cxn ang="0">
                  <a:pos x="34" y="184"/>
                </a:cxn>
                <a:cxn ang="0">
                  <a:pos x="198" y="250"/>
                </a:cxn>
                <a:cxn ang="0">
                  <a:pos x="238" y="92"/>
                </a:cxn>
                <a:cxn ang="0">
                  <a:pos x="74" y="26"/>
                </a:cxn>
              </a:cxnLst>
              <a:rect l="0" t="0" r="r" b="b"/>
              <a:pathLst>
                <a:path w="272" h="275">
                  <a:moveTo>
                    <a:pt x="74" y="26"/>
                  </a:moveTo>
                  <a:cubicBezTo>
                    <a:pt x="18" y="51"/>
                    <a:pt x="0" y="122"/>
                    <a:pt x="34" y="184"/>
                  </a:cubicBezTo>
                  <a:cubicBezTo>
                    <a:pt x="68" y="246"/>
                    <a:pt x="142" y="275"/>
                    <a:pt x="198" y="250"/>
                  </a:cubicBezTo>
                  <a:cubicBezTo>
                    <a:pt x="254" y="225"/>
                    <a:pt x="272" y="154"/>
                    <a:pt x="238" y="92"/>
                  </a:cubicBezTo>
                  <a:cubicBezTo>
                    <a:pt x="204" y="30"/>
                    <a:pt x="130" y="0"/>
                    <a:pt x="74" y="26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" name="Freeform 52"/>
            <p:cNvSpPr>
              <a:spLocks/>
            </p:cNvSpPr>
            <p:nvPr/>
          </p:nvSpPr>
          <p:spPr bwMode="auto">
            <a:xfrm>
              <a:off x="3921125" y="2559050"/>
              <a:ext cx="406400" cy="503238"/>
            </a:xfrm>
            <a:custGeom>
              <a:avLst/>
              <a:gdLst/>
              <a:ahLst/>
              <a:cxnLst>
                <a:cxn ang="0">
                  <a:pos x="254" y="14"/>
                </a:cxn>
                <a:cxn ang="0">
                  <a:pos x="198" y="20"/>
                </a:cxn>
                <a:cxn ang="0">
                  <a:pos x="34" y="230"/>
                </a:cxn>
                <a:cxn ang="0">
                  <a:pos x="30" y="347"/>
                </a:cxn>
                <a:cxn ang="0">
                  <a:pos x="30" y="347"/>
                </a:cxn>
                <a:cxn ang="0">
                  <a:pos x="126" y="335"/>
                </a:cxn>
                <a:cxn ang="0">
                  <a:pos x="261" y="163"/>
                </a:cxn>
                <a:cxn ang="0">
                  <a:pos x="254" y="14"/>
                </a:cxn>
              </a:cxnLst>
              <a:rect l="0" t="0" r="r" b="b"/>
              <a:pathLst>
                <a:path w="299" h="370">
                  <a:moveTo>
                    <a:pt x="254" y="14"/>
                  </a:moveTo>
                  <a:cubicBezTo>
                    <a:pt x="236" y="0"/>
                    <a:pt x="211" y="3"/>
                    <a:pt x="198" y="20"/>
                  </a:cubicBezTo>
                  <a:cubicBezTo>
                    <a:pt x="34" y="230"/>
                    <a:pt x="34" y="230"/>
                    <a:pt x="34" y="230"/>
                  </a:cubicBezTo>
                  <a:cubicBezTo>
                    <a:pt x="10" y="260"/>
                    <a:pt x="0" y="323"/>
                    <a:pt x="30" y="347"/>
                  </a:cubicBezTo>
                  <a:cubicBezTo>
                    <a:pt x="30" y="347"/>
                    <a:pt x="30" y="347"/>
                    <a:pt x="30" y="347"/>
                  </a:cubicBezTo>
                  <a:cubicBezTo>
                    <a:pt x="59" y="370"/>
                    <a:pt x="103" y="365"/>
                    <a:pt x="126" y="335"/>
                  </a:cubicBezTo>
                  <a:cubicBezTo>
                    <a:pt x="261" y="163"/>
                    <a:pt x="261" y="163"/>
                    <a:pt x="261" y="163"/>
                  </a:cubicBezTo>
                  <a:cubicBezTo>
                    <a:pt x="299" y="114"/>
                    <a:pt x="290" y="42"/>
                    <a:pt x="254" y="14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53"/>
            <p:cNvSpPr>
              <a:spLocks/>
            </p:cNvSpPr>
            <p:nvPr/>
          </p:nvSpPr>
          <p:spPr bwMode="auto">
            <a:xfrm>
              <a:off x="4237038" y="1963738"/>
              <a:ext cx="915988" cy="1306513"/>
            </a:xfrm>
            <a:custGeom>
              <a:avLst/>
              <a:gdLst/>
              <a:ahLst/>
              <a:cxnLst>
                <a:cxn ang="0">
                  <a:pos x="535" y="0"/>
                </a:cxn>
                <a:cxn ang="0">
                  <a:pos x="139" y="0"/>
                </a:cxn>
                <a:cxn ang="0">
                  <a:pos x="0" y="139"/>
                </a:cxn>
                <a:cxn ang="0">
                  <a:pos x="0" y="822"/>
                </a:cxn>
                <a:cxn ang="0">
                  <a:pos x="139" y="961"/>
                </a:cxn>
                <a:cxn ang="0">
                  <a:pos x="535" y="961"/>
                </a:cxn>
                <a:cxn ang="0">
                  <a:pos x="674" y="822"/>
                </a:cxn>
                <a:cxn ang="0">
                  <a:pos x="674" y="139"/>
                </a:cxn>
                <a:cxn ang="0">
                  <a:pos x="535" y="0"/>
                </a:cxn>
              </a:cxnLst>
              <a:rect l="0" t="0" r="r" b="b"/>
              <a:pathLst>
                <a:path w="674" h="961">
                  <a:moveTo>
                    <a:pt x="535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3" y="0"/>
                    <a:pt x="0" y="63"/>
                    <a:pt x="0" y="139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899"/>
                    <a:pt x="63" y="961"/>
                    <a:pt x="139" y="961"/>
                  </a:cubicBezTo>
                  <a:cubicBezTo>
                    <a:pt x="535" y="961"/>
                    <a:pt x="535" y="961"/>
                    <a:pt x="535" y="961"/>
                  </a:cubicBezTo>
                  <a:cubicBezTo>
                    <a:pt x="611" y="961"/>
                    <a:pt x="674" y="899"/>
                    <a:pt x="674" y="822"/>
                  </a:cubicBezTo>
                  <a:cubicBezTo>
                    <a:pt x="674" y="139"/>
                    <a:pt x="674" y="139"/>
                    <a:pt x="674" y="139"/>
                  </a:cubicBezTo>
                  <a:cubicBezTo>
                    <a:pt x="674" y="63"/>
                    <a:pt x="611" y="0"/>
                    <a:pt x="53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4237038" y="1963738"/>
              <a:ext cx="619125" cy="1116013"/>
            </a:xfrm>
            <a:custGeom>
              <a:avLst/>
              <a:gdLst/>
              <a:ahLst/>
              <a:cxnLst>
                <a:cxn ang="0">
                  <a:pos x="456" y="0"/>
                </a:cxn>
                <a:cxn ang="0">
                  <a:pos x="0" y="820"/>
                </a:cxn>
                <a:cxn ang="0">
                  <a:pos x="0" y="139"/>
                </a:cxn>
                <a:cxn ang="0">
                  <a:pos x="139" y="0"/>
                </a:cxn>
                <a:cxn ang="0">
                  <a:pos x="456" y="0"/>
                </a:cxn>
              </a:cxnLst>
              <a:rect l="0" t="0" r="r" b="b"/>
              <a:pathLst>
                <a:path w="456" h="820">
                  <a:moveTo>
                    <a:pt x="456" y="0"/>
                  </a:moveTo>
                  <a:cubicBezTo>
                    <a:pt x="0" y="820"/>
                    <a:pt x="0" y="820"/>
                    <a:pt x="0" y="820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63"/>
                    <a:pt x="63" y="0"/>
                    <a:pt x="139" y="0"/>
                  </a:cubicBezTo>
                  <a:lnTo>
                    <a:pt x="456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Freeform 55"/>
            <p:cNvSpPr>
              <a:spLocks/>
            </p:cNvSpPr>
            <p:nvPr/>
          </p:nvSpPr>
          <p:spPr bwMode="auto">
            <a:xfrm>
              <a:off x="4302125" y="2073275"/>
              <a:ext cx="785813" cy="1077913"/>
            </a:xfrm>
            <a:custGeom>
              <a:avLst/>
              <a:gdLst/>
              <a:ahLst/>
              <a:cxnLst>
                <a:cxn ang="0">
                  <a:pos x="57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790"/>
                </a:cxn>
                <a:cxn ang="0">
                  <a:pos x="2" y="792"/>
                </a:cxn>
                <a:cxn ang="0">
                  <a:pos x="576" y="792"/>
                </a:cxn>
                <a:cxn ang="0">
                  <a:pos x="578" y="790"/>
                </a:cxn>
                <a:cxn ang="0">
                  <a:pos x="578" y="2"/>
                </a:cxn>
                <a:cxn ang="0">
                  <a:pos x="576" y="0"/>
                </a:cxn>
              </a:cxnLst>
              <a:rect l="0" t="0" r="r" b="b"/>
              <a:pathLst>
                <a:path w="578" h="792">
                  <a:moveTo>
                    <a:pt x="57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790"/>
                    <a:pt x="0" y="790"/>
                    <a:pt x="0" y="790"/>
                  </a:cubicBezTo>
                  <a:cubicBezTo>
                    <a:pt x="0" y="791"/>
                    <a:pt x="1" y="792"/>
                    <a:pt x="2" y="792"/>
                  </a:cubicBezTo>
                  <a:cubicBezTo>
                    <a:pt x="576" y="792"/>
                    <a:pt x="576" y="792"/>
                    <a:pt x="576" y="792"/>
                  </a:cubicBezTo>
                  <a:cubicBezTo>
                    <a:pt x="577" y="792"/>
                    <a:pt x="578" y="791"/>
                    <a:pt x="578" y="790"/>
                  </a:cubicBezTo>
                  <a:cubicBezTo>
                    <a:pt x="578" y="2"/>
                    <a:pt x="578" y="2"/>
                    <a:pt x="578" y="2"/>
                  </a:cubicBezTo>
                  <a:cubicBezTo>
                    <a:pt x="578" y="1"/>
                    <a:pt x="577" y="0"/>
                    <a:pt x="576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" name="Freeform 56"/>
            <p:cNvSpPr>
              <a:spLocks noEditPoints="1"/>
            </p:cNvSpPr>
            <p:nvPr/>
          </p:nvSpPr>
          <p:spPr bwMode="auto">
            <a:xfrm>
              <a:off x="4749800" y="2873375"/>
              <a:ext cx="215900" cy="217488"/>
            </a:xfrm>
            <a:custGeom>
              <a:avLst/>
              <a:gdLst/>
              <a:ahLst/>
              <a:cxnLst>
                <a:cxn ang="0">
                  <a:pos x="80" y="159"/>
                </a:cxn>
                <a:cxn ang="0">
                  <a:pos x="92" y="159"/>
                </a:cxn>
                <a:cxn ang="0">
                  <a:pos x="92" y="147"/>
                </a:cxn>
                <a:cxn ang="0">
                  <a:pos x="119" y="136"/>
                </a:cxn>
                <a:cxn ang="0">
                  <a:pos x="127" y="145"/>
                </a:cxn>
                <a:cxn ang="0">
                  <a:pos x="145" y="127"/>
                </a:cxn>
                <a:cxn ang="0">
                  <a:pos x="136" y="118"/>
                </a:cxn>
                <a:cxn ang="0">
                  <a:pos x="147" y="92"/>
                </a:cxn>
                <a:cxn ang="0">
                  <a:pos x="159" y="92"/>
                </a:cxn>
                <a:cxn ang="0">
                  <a:pos x="159" y="67"/>
                </a:cxn>
                <a:cxn ang="0">
                  <a:pos x="147" y="67"/>
                </a:cxn>
                <a:cxn ang="0">
                  <a:pos x="136" y="40"/>
                </a:cxn>
                <a:cxn ang="0">
                  <a:pos x="145" y="32"/>
                </a:cxn>
                <a:cxn ang="0">
                  <a:pos x="127" y="14"/>
                </a:cxn>
                <a:cxn ang="0">
                  <a:pos x="119" y="23"/>
                </a:cxn>
                <a:cxn ang="0">
                  <a:pos x="92" y="12"/>
                </a:cxn>
                <a:cxn ang="0">
                  <a:pos x="92" y="0"/>
                </a:cxn>
                <a:cxn ang="0">
                  <a:pos x="80" y="0"/>
                </a:cxn>
                <a:cxn ang="0">
                  <a:pos x="80" y="29"/>
                </a:cxn>
                <a:cxn ang="0">
                  <a:pos x="131" y="79"/>
                </a:cxn>
                <a:cxn ang="0">
                  <a:pos x="80" y="130"/>
                </a:cxn>
                <a:cxn ang="0">
                  <a:pos x="80" y="159"/>
                </a:cxn>
                <a:cxn ang="0">
                  <a:pos x="23" y="118"/>
                </a:cxn>
                <a:cxn ang="0">
                  <a:pos x="14" y="127"/>
                </a:cxn>
                <a:cxn ang="0">
                  <a:pos x="32" y="145"/>
                </a:cxn>
                <a:cxn ang="0">
                  <a:pos x="41" y="136"/>
                </a:cxn>
                <a:cxn ang="0">
                  <a:pos x="67" y="147"/>
                </a:cxn>
                <a:cxn ang="0">
                  <a:pos x="67" y="159"/>
                </a:cxn>
                <a:cxn ang="0">
                  <a:pos x="80" y="159"/>
                </a:cxn>
                <a:cxn ang="0">
                  <a:pos x="80" y="130"/>
                </a:cxn>
                <a:cxn ang="0">
                  <a:pos x="80" y="130"/>
                </a:cxn>
                <a:cxn ang="0">
                  <a:pos x="29" y="79"/>
                </a:cxn>
                <a:cxn ang="0">
                  <a:pos x="80" y="29"/>
                </a:cxn>
                <a:cxn ang="0">
                  <a:pos x="80" y="29"/>
                </a:cxn>
                <a:cxn ang="0">
                  <a:pos x="80" y="29"/>
                </a:cxn>
                <a:cxn ang="0">
                  <a:pos x="80" y="0"/>
                </a:cxn>
                <a:cxn ang="0">
                  <a:pos x="67" y="0"/>
                </a:cxn>
                <a:cxn ang="0">
                  <a:pos x="67" y="12"/>
                </a:cxn>
                <a:cxn ang="0">
                  <a:pos x="41" y="23"/>
                </a:cxn>
                <a:cxn ang="0">
                  <a:pos x="32" y="14"/>
                </a:cxn>
                <a:cxn ang="0">
                  <a:pos x="14" y="32"/>
                </a:cxn>
                <a:cxn ang="0">
                  <a:pos x="23" y="40"/>
                </a:cxn>
                <a:cxn ang="0">
                  <a:pos x="12" y="67"/>
                </a:cxn>
                <a:cxn ang="0">
                  <a:pos x="0" y="67"/>
                </a:cxn>
                <a:cxn ang="0">
                  <a:pos x="0" y="92"/>
                </a:cxn>
                <a:cxn ang="0">
                  <a:pos x="12" y="92"/>
                </a:cxn>
                <a:cxn ang="0">
                  <a:pos x="23" y="118"/>
                </a:cxn>
              </a:cxnLst>
              <a:rect l="0" t="0" r="r" b="b"/>
              <a:pathLst>
                <a:path w="159" h="159">
                  <a:moveTo>
                    <a:pt x="80" y="159"/>
                  </a:moveTo>
                  <a:cubicBezTo>
                    <a:pt x="92" y="159"/>
                    <a:pt x="92" y="159"/>
                    <a:pt x="92" y="159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102" y="145"/>
                    <a:pt x="111" y="142"/>
                    <a:pt x="119" y="136"/>
                  </a:cubicBezTo>
                  <a:cubicBezTo>
                    <a:pt x="127" y="145"/>
                    <a:pt x="127" y="145"/>
                    <a:pt x="127" y="145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2" y="111"/>
                    <a:pt x="146" y="102"/>
                    <a:pt x="147" y="92"/>
                  </a:cubicBezTo>
                  <a:cubicBezTo>
                    <a:pt x="159" y="92"/>
                    <a:pt x="159" y="92"/>
                    <a:pt x="159" y="92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6" y="57"/>
                    <a:pt x="142" y="48"/>
                    <a:pt x="136" y="40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1" y="17"/>
                    <a:pt x="102" y="13"/>
                    <a:pt x="92" y="1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108" y="29"/>
                    <a:pt x="131" y="51"/>
                    <a:pt x="131" y="79"/>
                  </a:cubicBezTo>
                  <a:cubicBezTo>
                    <a:pt x="131" y="107"/>
                    <a:pt x="108" y="130"/>
                    <a:pt x="80" y="130"/>
                  </a:cubicBezTo>
                  <a:lnTo>
                    <a:pt x="80" y="159"/>
                  </a:lnTo>
                  <a:close/>
                  <a:moveTo>
                    <a:pt x="23" y="118"/>
                  </a:moveTo>
                  <a:cubicBezTo>
                    <a:pt x="14" y="127"/>
                    <a:pt x="14" y="127"/>
                    <a:pt x="14" y="127"/>
                  </a:cubicBezTo>
                  <a:cubicBezTo>
                    <a:pt x="32" y="145"/>
                    <a:pt x="32" y="145"/>
                    <a:pt x="32" y="145"/>
                  </a:cubicBezTo>
                  <a:cubicBezTo>
                    <a:pt x="41" y="136"/>
                    <a:pt x="41" y="136"/>
                    <a:pt x="41" y="136"/>
                  </a:cubicBezTo>
                  <a:cubicBezTo>
                    <a:pt x="48" y="142"/>
                    <a:pt x="57" y="145"/>
                    <a:pt x="67" y="147"/>
                  </a:cubicBezTo>
                  <a:cubicBezTo>
                    <a:pt x="67" y="159"/>
                    <a:pt x="67" y="159"/>
                    <a:pt x="67" y="159"/>
                  </a:cubicBezTo>
                  <a:cubicBezTo>
                    <a:pt x="80" y="159"/>
                    <a:pt x="80" y="159"/>
                    <a:pt x="80" y="159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52" y="130"/>
                    <a:pt x="29" y="107"/>
                    <a:pt x="29" y="79"/>
                  </a:cubicBezTo>
                  <a:cubicBezTo>
                    <a:pt x="29" y="51"/>
                    <a:pt x="52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57" y="13"/>
                    <a:pt x="48" y="17"/>
                    <a:pt x="41" y="23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17" y="48"/>
                    <a:pt x="14" y="57"/>
                    <a:pt x="12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102"/>
                    <a:pt x="17" y="111"/>
                    <a:pt x="23" y="118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" name="Freeform 57"/>
            <p:cNvSpPr>
              <a:spLocks noEditPoints="1"/>
            </p:cNvSpPr>
            <p:nvPr/>
          </p:nvSpPr>
          <p:spPr bwMode="auto">
            <a:xfrm>
              <a:off x="4629150" y="2271713"/>
              <a:ext cx="203200" cy="200025"/>
            </a:xfrm>
            <a:custGeom>
              <a:avLst/>
              <a:gdLst/>
              <a:ahLst/>
              <a:cxnLst>
                <a:cxn ang="0">
                  <a:pos x="105" y="106"/>
                </a:cxn>
                <a:cxn ang="0">
                  <a:pos x="113" y="139"/>
                </a:cxn>
                <a:cxn ang="0">
                  <a:pos x="129" y="110"/>
                </a:cxn>
                <a:cxn ang="0">
                  <a:pos x="148" y="93"/>
                </a:cxn>
                <a:cxn ang="0">
                  <a:pos x="138" y="61"/>
                </a:cxn>
                <a:cxn ang="0">
                  <a:pos x="140" y="35"/>
                </a:cxn>
                <a:cxn ang="0">
                  <a:pos x="111" y="20"/>
                </a:cxn>
                <a:cxn ang="0">
                  <a:pos x="105" y="5"/>
                </a:cxn>
                <a:cxn ang="0">
                  <a:pos x="105" y="50"/>
                </a:cxn>
                <a:cxn ang="0">
                  <a:pos x="113" y="70"/>
                </a:cxn>
                <a:cxn ang="0">
                  <a:pos x="105" y="106"/>
                </a:cxn>
                <a:cxn ang="0">
                  <a:pos x="88" y="80"/>
                </a:cxn>
                <a:cxn ang="0">
                  <a:pos x="105" y="50"/>
                </a:cxn>
                <a:cxn ang="0">
                  <a:pos x="81" y="60"/>
                </a:cxn>
                <a:cxn ang="0">
                  <a:pos x="95" y="27"/>
                </a:cxn>
                <a:cxn ang="0">
                  <a:pos x="105" y="5"/>
                </a:cxn>
                <a:cxn ang="0">
                  <a:pos x="89" y="11"/>
                </a:cxn>
                <a:cxn ang="0">
                  <a:pos x="58" y="0"/>
                </a:cxn>
                <a:cxn ang="0">
                  <a:pos x="44" y="42"/>
                </a:cxn>
                <a:cxn ang="0">
                  <a:pos x="61" y="68"/>
                </a:cxn>
                <a:cxn ang="0">
                  <a:pos x="44" y="98"/>
                </a:cxn>
                <a:cxn ang="0">
                  <a:pos x="69" y="88"/>
                </a:cxn>
                <a:cxn ang="0">
                  <a:pos x="54" y="121"/>
                </a:cxn>
                <a:cxn ang="0">
                  <a:pos x="44" y="143"/>
                </a:cxn>
                <a:cxn ang="0">
                  <a:pos x="60" y="137"/>
                </a:cxn>
                <a:cxn ang="0">
                  <a:pos x="91" y="148"/>
                </a:cxn>
                <a:cxn ang="0">
                  <a:pos x="105" y="106"/>
                </a:cxn>
                <a:cxn ang="0">
                  <a:pos x="44" y="42"/>
                </a:cxn>
                <a:cxn ang="0">
                  <a:pos x="37" y="78"/>
                </a:cxn>
                <a:cxn ang="0">
                  <a:pos x="44" y="98"/>
                </a:cxn>
                <a:cxn ang="0">
                  <a:pos x="44" y="143"/>
                </a:cxn>
                <a:cxn ang="0">
                  <a:pos x="39" y="128"/>
                </a:cxn>
                <a:cxn ang="0">
                  <a:pos x="9" y="113"/>
                </a:cxn>
                <a:cxn ang="0">
                  <a:pos x="11" y="87"/>
                </a:cxn>
                <a:cxn ang="0">
                  <a:pos x="1" y="55"/>
                </a:cxn>
                <a:cxn ang="0">
                  <a:pos x="21" y="38"/>
                </a:cxn>
                <a:cxn ang="0">
                  <a:pos x="36" y="9"/>
                </a:cxn>
              </a:cxnLst>
              <a:rect l="0" t="0" r="r" b="b"/>
              <a:pathLst>
                <a:path w="149" h="148">
                  <a:moveTo>
                    <a:pt x="122" y="94"/>
                  </a:moveTo>
                  <a:cubicBezTo>
                    <a:pt x="119" y="101"/>
                    <a:pt x="112" y="106"/>
                    <a:pt x="105" y="106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09" y="129"/>
                    <a:pt x="109" y="129"/>
                    <a:pt x="109" y="129"/>
                  </a:cubicBezTo>
                  <a:cubicBezTo>
                    <a:pt x="117" y="124"/>
                    <a:pt x="124" y="118"/>
                    <a:pt x="129" y="110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38" y="88"/>
                    <a:pt x="138" y="88"/>
                    <a:pt x="138" y="88"/>
                  </a:cubicBezTo>
                  <a:cubicBezTo>
                    <a:pt x="140" y="79"/>
                    <a:pt x="140" y="70"/>
                    <a:pt x="138" y="61"/>
                  </a:cubicBezTo>
                  <a:cubicBezTo>
                    <a:pt x="149" y="57"/>
                    <a:pt x="149" y="57"/>
                    <a:pt x="149" y="57"/>
                  </a:cubicBezTo>
                  <a:cubicBezTo>
                    <a:pt x="140" y="35"/>
                    <a:pt x="140" y="35"/>
                    <a:pt x="140" y="35"/>
                  </a:cubicBezTo>
                  <a:cubicBezTo>
                    <a:pt x="130" y="39"/>
                    <a:pt x="130" y="39"/>
                    <a:pt x="130" y="39"/>
                  </a:cubicBezTo>
                  <a:cubicBezTo>
                    <a:pt x="125" y="32"/>
                    <a:pt x="119" y="25"/>
                    <a:pt x="111" y="2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7" y="41"/>
                    <a:pt x="107" y="45"/>
                    <a:pt x="105" y="5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8" y="69"/>
                    <a:pt x="110" y="69"/>
                    <a:pt x="113" y="70"/>
                  </a:cubicBezTo>
                  <a:cubicBezTo>
                    <a:pt x="122" y="74"/>
                    <a:pt x="126" y="85"/>
                    <a:pt x="122" y="94"/>
                  </a:cubicBezTo>
                  <a:close/>
                  <a:moveTo>
                    <a:pt x="105" y="106"/>
                  </a:moveTo>
                  <a:cubicBezTo>
                    <a:pt x="103" y="106"/>
                    <a:pt x="100" y="105"/>
                    <a:pt x="98" y="104"/>
                  </a:cubicBezTo>
                  <a:cubicBezTo>
                    <a:pt x="89" y="100"/>
                    <a:pt x="84" y="89"/>
                    <a:pt x="88" y="80"/>
                  </a:cubicBezTo>
                  <a:cubicBezTo>
                    <a:pt x="91" y="73"/>
                    <a:pt x="98" y="69"/>
                    <a:pt x="105" y="69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5" y="50"/>
                    <a:pt x="105" y="50"/>
                    <a:pt x="105" y="51"/>
                  </a:cubicBezTo>
                  <a:cubicBezTo>
                    <a:pt x="101" y="60"/>
                    <a:pt x="90" y="64"/>
                    <a:pt x="81" y="60"/>
                  </a:cubicBezTo>
                  <a:cubicBezTo>
                    <a:pt x="71" y="56"/>
                    <a:pt x="67" y="46"/>
                    <a:pt x="71" y="36"/>
                  </a:cubicBezTo>
                  <a:cubicBezTo>
                    <a:pt x="75" y="27"/>
                    <a:pt x="86" y="22"/>
                    <a:pt x="95" y="27"/>
                  </a:cubicBezTo>
                  <a:cubicBezTo>
                    <a:pt x="100" y="29"/>
                    <a:pt x="104" y="33"/>
                    <a:pt x="105" y="37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0" y="9"/>
                    <a:pt x="71" y="9"/>
                    <a:pt x="62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2"/>
                    <a:pt x="49" y="43"/>
                    <a:pt x="51" y="44"/>
                  </a:cubicBezTo>
                  <a:cubicBezTo>
                    <a:pt x="61" y="48"/>
                    <a:pt x="65" y="59"/>
                    <a:pt x="61" y="68"/>
                  </a:cubicBezTo>
                  <a:cubicBezTo>
                    <a:pt x="58" y="75"/>
                    <a:pt x="51" y="79"/>
                    <a:pt x="44" y="79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4" y="98"/>
                    <a:pt x="44" y="98"/>
                    <a:pt x="45" y="97"/>
                  </a:cubicBezTo>
                  <a:cubicBezTo>
                    <a:pt x="49" y="88"/>
                    <a:pt x="59" y="84"/>
                    <a:pt x="69" y="88"/>
                  </a:cubicBezTo>
                  <a:cubicBezTo>
                    <a:pt x="78" y="92"/>
                    <a:pt x="82" y="103"/>
                    <a:pt x="78" y="112"/>
                  </a:cubicBezTo>
                  <a:cubicBezTo>
                    <a:pt x="74" y="121"/>
                    <a:pt x="64" y="126"/>
                    <a:pt x="54" y="121"/>
                  </a:cubicBezTo>
                  <a:cubicBezTo>
                    <a:pt x="49" y="119"/>
                    <a:pt x="46" y="115"/>
                    <a:pt x="44" y="111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69" y="139"/>
                    <a:pt x="79" y="140"/>
                    <a:pt x="87" y="13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105" y="143"/>
                    <a:pt x="105" y="143"/>
                    <a:pt x="105" y="143"/>
                  </a:cubicBezTo>
                  <a:lnTo>
                    <a:pt x="105" y="106"/>
                  </a:lnTo>
                  <a:close/>
                  <a:moveTo>
                    <a:pt x="44" y="5"/>
                  </a:moveTo>
                  <a:cubicBezTo>
                    <a:pt x="44" y="42"/>
                    <a:pt x="44" y="42"/>
                    <a:pt x="44" y="42"/>
                  </a:cubicBezTo>
                  <a:cubicBezTo>
                    <a:pt x="37" y="42"/>
                    <a:pt x="30" y="47"/>
                    <a:pt x="27" y="54"/>
                  </a:cubicBezTo>
                  <a:cubicBezTo>
                    <a:pt x="23" y="63"/>
                    <a:pt x="27" y="74"/>
                    <a:pt x="37" y="78"/>
                  </a:cubicBezTo>
                  <a:cubicBezTo>
                    <a:pt x="39" y="79"/>
                    <a:pt x="42" y="79"/>
                    <a:pt x="44" y="79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3" y="103"/>
                    <a:pt x="43" y="107"/>
                    <a:pt x="44" y="111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1" y="123"/>
                    <a:pt x="24" y="116"/>
                    <a:pt x="20" y="109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9" y="78"/>
                    <a:pt x="9" y="69"/>
                    <a:pt x="11" y="60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6" y="30"/>
                    <a:pt x="32" y="24"/>
                    <a:pt x="40" y="19"/>
                  </a:cubicBezTo>
                  <a:cubicBezTo>
                    <a:pt x="36" y="9"/>
                    <a:pt x="36" y="9"/>
                    <a:pt x="36" y="9"/>
                  </a:cubicBezTo>
                  <a:lnTo>
                    <a:pt x="44" y="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 noEditPoints="1"/>
            </p:cNvSpPr>
            <p:nvPr/>
          </p:nvSpPr>
          <p:spPr bwMode="auto">
            <a:xfrm>
              <a:off x="4467225" y="2492375"/>
              <a:ext cx="428625" cy="428625"/>
            </a:xfrm>
            <a:custGeom>
              <a:avLst/>
              <a:gdLst/>
              <a:ahLst/>
              <a:cxnLst>
                <a:cxn ang="0">
                  <a:pos x="158" y="315"/>
                </a:cxn>
                <a:cxn ang="0">
                  <a:pos x="183" y="315"/>
                </a:cxn>
                <a:cxn ang="0">
                  <a:pos x="183" y="291"/>
                </a:cxn>
                <a:cxn ang="0">
                  <a:pos x="235" y="270"/>
                </a:cxn>
                <a:cxn ang="0">
                  <a:pos x="252" y="286"/>
                </a:cxn>
                <a:cxn ang="0">
                  <a:pos x="287" y="251"/>
                </a:cxn>
                <a:cxn ang="0">
                  <a:pos x="270" y="234"/>
                </a:cxn>
                <a:cxn ang="0">
                  <a:pos x="292" y="182"/>
                </a:cxn>
                <a:cxn ang="0">
                  <a:pos x="316" y="182"/>
                </a:cxn>
                <a:cxn ang="0">
                  <a:pos x="316" y="132"/>
                </a:cxn>
                <a:cxn ang="0">
                  <a:pos x="292" y="132"/>
                </a:cxn>
                <a:cxn ang="0">
                  <a:pos x="270" y="80"/>
                </a:cxn>
                <a:cxn ang="0">
                  <a:pos x="287" y="63"/>
                </a:cxn>
                <a:cxn ang="0">
                  <a:pos x="252" y="28"/>
                </a:cxn>
                <a:cxn ang="0">
                  <a:pos x="235" y="45"/>
                </a:cxn>
                <a:cxn ang="0">
                  <a:pos x="183" y="23"/>
                </a:cxn>
                <a:cxn ang="0">
                  <a:pos x="183" y="0"/>
                </a:cxn>
                <a:cxn ang="0">
                  <a:pos x="158" y="0"/>
                </a:cxn>
                <a:cxn ang="0">
                  <a:pos x="158" y="57"/>
                </a:cxn>
                <a:cxn ang="0">
                  <a:pos x="259" y="157"/>
                </a:cxn>
                <a:cxn ang="0">
                  <a:pos x="158" y="258"/>
                </a:cxn>
                <a:cxn ang="0">
                  <a:pos x="158" y="315"/>
                </a:cxn>
                <a:cxn ang="0">
                  <a:pos x="45" y="234"/>
                </a:cxn>
                <a:cxn ang="0">
                  <a:pos x="29" y="251"/>
                </a:cxn>
                <a:cxn ang="0">
                  <a:pos x="64" y="286"/>
                </a:cxn>
                <a:cxn ang="0">
                  <a:pos x="81" y="270"/>
                </a:cxn>
                <a:cxn ang="0">
                  <a:pos x="133" y="291"/>
                </a:cxn>
                <a:cxn ang="0">
                  <a:pos x="133" y="315"/>
                </a:cxn>
                <a:cxn ang="0">
                  <a:pos x="158" y="315"/>
                </a:cxn>
                <a:cxn ang="0">
                  <a:pos x="158" y="258"/>
                </a:cxn>
                <a:cxn ang="0">
                  <a:pos x="158" y="258"/>
                </a:cxn>
                <a:cxn ang="0">
                  <a:pos x="57" y="157"/>
                </a:cxn>
                <a:cxn ang="0">
                  <a:pos x="158" y="57"/>
                </a:cxn>
                <a:cxn ang="0">
                  <a:pos x="158" y="57"/>
                </a:cxn>
                <a:cxn ang="0">
                  <a:pos x="158" y="57"/>
                </a:cxn>
                <a:cxn ang="0">
                  <a:pos x="158" y="0"/>
                </a:cxn>
                <a:cxn ang="0">
                  <a:pos x="133" y="0"/>
                </a:cxn>
                <a:cxn ang="0">
                  <a:pos x="133" y="23"/>
                </a:cxn>
                <a:cxn ang="0">
                  <a:pos x="81" y="45"/>
                </a:cxn>
                <a:cxn ang="0">
                  <a:pos x="64" y="28"/>
                </a:cxn>
                <a:cxn ang="0">
                  <a:pos x="29" y="63"/>
                </a:cxn>
                <a:cxn ang="0">
                  <a:pos x="45" y="80"/>
                </a:cxn>
                <a:cxn ang="0">
                  <a:pos x="24" y="132"/>
                </a:cxn>
                <a:cxn ang="0">
                  <a:pos x="0" y="132"/>
                </a:cxn>
                <a:cxn ang="0">
                  <a:pos x="0" y="182"/>
                </a:cxn>
                <a:cxn ang="0">
                  <a:pos x="24" y="182"/>
                </a:cxn>
                <a:cxn ang="0">
                  <a:pos x="45" y="234"/>
                </a:cxn>
              </a:cxnLst>
              <a:rect l="0" t="0" r="r" b="b"/>
              <a:pathLst>
                <a:path w="316" h="315">
                  <a:moveTo>
                    <a:pt x="158" y="315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183" y="291"/>
                    <a:pt x="183" y="291"/>
                    <a:pt x="183" y="291"/>
                  </a:cubicBezTo>
                  <a:cubicBezTo>
                    <a:pt x="202" y="288"/>
                    <a:pt x="220" y="280"/>
                    <a:pt x="235" y="270"/>
                  </a:cubicBezTo>
                  <a:cubicBezTo>
                    <a:pt x="252" y="286"/>
                    <a:pt x="252" y="286"/>
                    <a:pt x="252" y="286"/>
                  </a:cubicBezTo>
                  <a:cubicBezTo>
                    <a:pt x="287" y="251"/>
                    <a:pt x="287" y="251"/>
                    <a:pt x="287" y="251"/>
                  </a:cubicBezTo>
                  <a:cubicBezTo>
                    <a:pt x="270" y="234"/>
                    <a:pt x="270" y="234"/>
                    <a:pt x="270" y="234"/>
                  </a:cubicBezTo>
                  <a:cubicBezTo>
                    <a:pt x="281" y="219"/>
                    <a:pt x="288" y="201"/>
                    <a:pt x="292" y="182"/>
                  </a:cubicBezTo>
                  <a:cubicBezTo>
                    <a:pt x="316" y="182"/>
                    <a:pt x="316" y="182"/>
                    <a:pt x="316" y="182"/>
                  </a:cubicBezTo>
                  <a:cubicBezTo>
                    <a:pt x="316" y="132"/>
                    <a:pt x="316" y="132"/>
                    <a:pt x="316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88" y="113"/>
                    <a:pt x="281" y="96"/>
                    <a:pt x="270" y="80"/>
                  </a:cubicBezTo>
                  <a:cubicBezTo>
                    <a:pt x="287" y="63"/>
                    <a:pt x="287" y="63"/>
                    <a:pt x="287" y="63"/>
                  </a:cubicBezTo>
                  <a:cubicBezTo>
                    <a:pt x="252" y="28"/>
                    <a:pt x="252" y="28"/>
                    <a:pt x="252" y="28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20" y="34"/>
                    <a:pt x="202" y="27"/>
                    <a:pt x="183" y="23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213" y="57"/>
                    <a:pt x="259" y="102"/>
                    <a:pt x="259" y="157"/>
                  </a:cubicBezTo>
                  <a:cubicBezTo>
                    <a:pt x="259" y="213"/>
                    <a:pt x="213" y="258"/>
                    <a:pt x="158" y="258"/>
                  </a:cubicBezTo>
                  <a:lnTo>
                    <a:pt x="158" y="315"/>
                  </a:lnTo>
                  <a:close/>
                  <a:moveTo>
                    <a:pt x="45" y="234"/>
                  </a:moveTo>
                  <a:cubicBezTo>
                    <a:pt x="29" y="251"/>
                    <a:pt x="29" y="251"/>
                    <a:pt x="29" y="251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81" y="270"/>
                    <a:pt x="81" y="270"/>
                    <a:pt x="81" y="270"/>
                  </a:cubicBezTo>
                  <a:cubicBezTo>
                    <a:pt x="96" y="280"/>
                    <a:pt x="114" y="288"/>
                    <a:pt x="133" y="291"/>
                  </a:cubicBezTo>
                  <a:cubicBezTo>
                    <a:pt x="133" y="315"/>
                    <a:pt x="133" y="315"/>
                    <a:pt x="133" y="315"/>
                  </a:cubicBezTo>
                  <a:cubicBezTo>
                    <a:pt x="158" y="315"/>
                    <a:pt x="158" y="315"/>
                    <a:pt x="158" y="315"/>
                  </a:cubicBezTo>
                  <a:cubicBezTo>
                    <a:pt x="158" y="258"/>
                    <a:pt x="158" y="258"/>
                    <a:pt x="158" y="258"/>
                  </a:cubicBezTo>
                  <a:cubicBezTo>
                    <a:pt x="158" y="258"/>
                    <a:pt x="158" y="258"/>
                    <a:pt x="158" y="258"/>
                  </a:cubicBezTo>
                  <a:cubicBezTo>
                    <a:pt x="102" y="258"/>
                    <a:pt x="57" y="213"/>
                    <a:pt x="57" y="157"/>
                  </a:cubicBezTo>
                  <a:cubicBezTo>
                    <a:pt x="57" y="102"/>
                    <a:pt x="102" y="57"/>
                    <a:pt x="158" y="57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14" y="27"/>
                    <a:pt x="96" y="34"/>
                    <a:pt x="81" y="45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35" y="96"/>
                    <a:pt x="27" y="113"/>
                    <a:pt x="24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7" y="201"/>
                    <a:pt x="35" y="219"/>
                    <a:pt x="45" y="23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" name="Oval 59"/>
            <p:cNvSpPr>
              <a:spLocks noChangeArrowheads="1"/>
            </p:cNvSpPr>
            <p:nvPr/>
          </p:nvSpPr>
          <p:spPr bwMode="auto">
            <a:xfrm>
              <a:off x="4614863" y="2641600"/>
              <a:ext cx="131763" cy="131763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" name="Freeform 60"/>
            <p:cNvSpPr>
              <a:spLocks noEditPoints="1"/>
            </p:cNvSpPr>
            <p:nvPr/>
          </p:nvSpPr>
          <p:spPr bwMode="auto">
            <a:xfrm>
              <a:off x="4302125" y="2132013"/>
              <a:ext cx="315913" cy="412750"/>
            </a:xfrm>
            <a:custGeom>
              <a:avLst/>
              <a:gdLst/>
              <a:ahLst/>
              <a:cxnLst>
                <a:cxn ang="0">
                  <a:pos x="108" y="47"/>
                </a:cxn>
                <a:cxn ang="0">
                  <a:pos x="119" y="3"/>
                </a:cxn>
                <a:cxn ang="0">
                  <a:pos x="179" y="35"/>
                </a:cxn>
                <a:cxn ang="0">
                  <a:pos x="150" y="69"/>
                </a:cxn>
                <a:cxn ang="0">
                  <a:pos x="178" y="107"/>
                </a:cxn>
                <a:cxn ang="0">
                  <a:pos x="220" y="89"/>
                </a:cxn>
                <a:cxn ang="0">
                  <a:pos x="229" y="122"/>
                </a:cxn>
                <a:cxn ang="0">
                  <a:pos x="232" y="156"/>
                </a:cxn>
                <a:cxn ang="0">
                  <a:pos x="186" y="154"/>
                </a:cxn>
                <a:cxn ang="0">
                  <a:pos x="174" y="200"/>
                </a:cxn>
                <a:cxn ang="0">
                  <a:pos x="214" y="222"/>
                </a:cxn>
                <a:cxn ang="0">
                  <a:pos x="170" y="273"/>
                </a:cxn>
                <a:cxn ang="0">
                  <a:pos x="143" y="236"/>
                </a:cxn>
                <a:cxn ang="0">
                  <a:pos x="99" y="255"/>
                </a:cxn>
                <a:cxn ang="0">
                  <a:pos x="99" y="255"/>
                </a:cxn>
                <a:cxn ang="0">
                  <a:pos x="107" y="300"/>
                </a:cxn>
                <a:cxn ang="0">
                  <a:pos x="81" y="302"/>
                </a:cxn>
                <a:cxn ang="0">
                  <a:pos x="81" y="239"/>
                </a:cxn>
                <a:cxn ang="0">
                  <a:pos x="96" y="237"/>
                </a:cxn>
                <a:cxn ang="0">
                  <a:pos x="167" y="134"/>
                </a:cxn>
                <a:cxn ang="0">
                  <a:pos x="81" y="61"/>
                </a:cxn>
                <a:cxn ang="0">
                  <a:pos x="81" y="43"/>
                </a:cxn>
                <a:cxn ang="0">
                  <a:pos x="108" y="47"/>
                </a:cxn>
                <a:cxn ang="0">
                  <a:pos x="81" y="189"/>
                </a:cxn>
                <a:cxn ang="0">
                  <a:pos x="89" y="188"/>
                </a:cxn>
                <a:cxn ang="0">
                  <a:pos x="120" y="142"/>
                </a:cxn>
                <a:cxn ang="0">
                  <a:pos x="81" y="110"/>
                </a:cxn>
                <a:cxn ang="0">
                  <a:pos x="81" y="189"/>
                </a:cxn>
                <a:cxn ang="0">
                  <a:pos x="81" y="302"/>
                </a:cxn>
                <a:cxn ang="0">
                  <a:pos x="40" y="297"/>
                </a:cxn>
                <a:cxn ang="0">
                  <a:pos x="52" y="253"/>
                </a:cxn>
                <a:cxn ang="0">
                  <a:pos x="10" y="231"/>
                </a:cxn>
                <a:cxn ang="0">
                  <a:pos x="0" y="242"/>
                </a:cxn>
                <a:cxn ang="0">
                  <a:pos x="0" y="189"/>
                </a:cxn>
                <a:cxn ang="0">
                  <a:pos x="81" y="239"/>
                </a:cxn>
                <a:cxn ang="0">
                  <a:pos x="81" y="302"/>
                </a:cxn>
                <a:cxn ang="0">
                  <a:pos x="81" y="61"/>
                </a:cxn>
                <a:cxn ang="0">
                  <a:pos x="63" y="62"/>
                </a:cxn>
                <a:cxn ang="0">
                  <a:pos x="0" y="111"/>
                </a:cxn>
                <a:cxn ang="0">
                  <a:pos x="0" y="79"/>
                </a:cxn>
                <a:cxn ang="0">
                  <a:pos x="16" y="64"/>
                </a:cxn>
                <a:cxn ang="0">
                  <a:pos x="0" y="41"/>
                </a:cxn>
                <a:cxn ang="0">
                  <a:pos x="0" y="20"/>
                </a:cxn>
                <a:cxn ang="0">
                  <a:pos x="52" y="0"/>
                </a:cxn>
                <a:cxn ang="0">
                  <a:pos x="60" y="45"/>
                </a:cxn>
                <a:cxn ang="0">
                  <a:pos x="81" y="43"/>
                </a:cxn>
                <a:cxn ang="0">
                  <a:pos x="81" y="61"/>
                </a:cxn>
                <a:cxn ang="0">
                  <a:pos x="81" y="110"/>
                </a:cxn>
                <a:cxn ang="0">
                  <a:pos x="74" y="111"/>
                </a:cxn>
                <a:cxn ang="0">
                  <a:pos x="43" y="157"/>
                </a:cxn>
                <a:cxn ang="0">
                  <a:pos x="81" y="189"/>
                </a:cxn>
                <a:cxn ang="0">
                  <a:pos x="81" y="110"/>
                </a:cxn>
              </a:cxnLst>
              <a:rect l="0" t="0" r="r" b="b"/>
              <a:pathLst>
                <a:path w="232" h="303">
                  <a:moveTo>
                    <a:pt x="108" y="47"/>
                  </a:moveTo>
                  <a:cubicBezTo>
                    <a:pt x="119" y="3"/>
                    <a:pt x="119" y="3"/>
                    <a:pt x="119" y="3"/>
                  </a:cubicBezTo>
                  <a:cubicBezTo>
                    <a:pt x="142" y="9"/>
                    <a:pt x="162" y="20"/>
                    <a:pt x="179" y="35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61" y="79"/>
                    <a:pt x="171" y="92"/>
                    <a:pt x="178" y="107"/>
                  </a:cubicBezTo>
                  <a:cubicBezTo>
                    <a:pt x="220" y="89"/>
                    <a:pt x="220" y="89"/>
                    <a:pt x="220" y="89"/>
                  </a:cubicBezTo>
                  <a:cubicBezTo>
                    <a:pt x="224" y="100"/>
                    <a:pt x="227" y="110"/>
                    <a:pt x="229" y="122"/>
                  </a:cubicBezTo>
                  <a:cubicBezTo>
                    <a:pt x="232" y="133"/>
                    <a:pt x="232" y="145"/>
                    <a:pt x="232" y="156"/>
                  </a:cubicBezTo>
                  <a:cubicBezTo>
                    <a:pt x="186" y="154"/>
                    <a:pt x="186" y="154"/>
                    <a:pt x="186" y="154"/>
                  </a:cubicBezTo>
                  <a:cubicBezTo>
                    <a:pt x="186" y="170"/>
                    <a:pt x="181" y="186"/>
                    <a:pt x="174" y="200"/>
                  </a:cubicBezTo>
                  <a:cubicBezTo>
                    <a:pt x="214" y="222"/>
                    <a:pt x="214" y="222"/>
                    <a:pt x="214" y="222"/>
                  </a:cubicBezTo>
                  <a:cubicBezTo>
                    <a:pt x="203" y="242"/>
                    <a:pt x="188" y="259"/>
                    <a:pt x="170" y="273"/>
                  </a:cubicBezTo>
                  <a:cubicBezTo>
                    <a:pt x="143" y="236"/>
                    <a:pt x="143" y="236"/>
                    <a:pt x="143" y="236"/>
                  </a:cubicBezTo>
                  <a:cubicBezTo>
                    <a:pt x="130" y="245"/>
                    <a:pt x="115" y="252"/>
                    <a:pt x="99" y="255"/>
                  </a:cubicBezTo>
                  <a:cubicBezTo>
                    <a:pt x="99" y="255"/>
                    <a:pt x="99" y="255"/>
                    <a:pt x="99" y="255"/>
                  </a:cubicBezTo>
                  <a:cubicBezTo>
                    <a:pt x="107" y="300"/>
                    <a:pt x="107" y="300"/>
                    <a:pt x="107" y="300"/>
                  </a:cubicBezTo>
                  <a:cubicBezTo>
                    <a:pt x="99" y="301"/>
                    <a:pt x="90" y="302"/>
                    <a:pt x="81" y="302"/>
                  </a:cubicBezTo>
                  <a:cubicBezTo>
                    <a:pt x="81" y="239"/>
                    <a:pt x="81" y="239"/>
                    <a:pt x="81" y="239"/>
                  </a:cubicBezTo>
                  <a:cubicBezTo>
                    <a:pt x="86" y="239"/>
                    <a:pt x="91" y="238"/>
                    <a:pt x="96" y="237"/>
                  </a:cubicBezTo>
                  <a:cubicBezTo>
                    <a:pt x="144" y="228"/>
                    <a:pt x="176" y="182"/>
                    <a:pt x="167" y="134"/>
                  </a:cubicBezTo>
                  <a:cubicBezTo>
                    <a:pt x="159" y="91"/>
                    <a:pt x="123" y="62"/>
                    <a:pt x="81" y="61"/>
                  </a:cubicBezTo>
                  <a:cubicBezTo>
                    <a:pt x="81" y="43"/>
                    <a:pt x="81" y="43"/>
                    <a:pt x="81" y="43"/>
                  </a:cubicBezTo>
                  <a:cubicBezTo>
                    <a:pt x="90" y="43"/>
                    <a:pt x="99" y="44"/>
                    <a:pt x="108" y="47"/>
                  </a:cubicBezTo>
                  <a:close/>
                  <a:moveTo>
                    <a:pt x="81" y="189"/>
                  </a:moveTo>
                  <a:cubicBezTo>
                    <a:pt x="84" y="189"/>
                    <a:pt x="86" y="189"/>
                    <a:pt x="89" y="188"/>
                  </a:cubicBezTo>
                  <a:cubicBezTo>
                    <a:pt x="110" y="184"/>
                    <a:pt x="124" y="164"/>
                    <a:pt x="120" y="142"/>
                  </a:cubicBezTo>
                  <a:cubicBezTo>
                    <a:pt x="117" y="123"/>
                    <a:pt x="100" y="110"/>
                    <a:pt x="81" y="110"/>
                  </a:cubicBezTo>
                  <a:lnTo>
                    <a:pt x="81" y="189"/>
                  </a:lnTo>
                  <a:close/>
                  <a:moveTo>
                    <a:pt x="81" y="302"/>
                  </a:moveTo>
                  <a:cubicBezTo>
                    <a:pt x="67" y="303"/>
                    <a:pt x="53" y="301"/>
                    <a:pt x="40" y="297"/>
                  </a:cubicBezTo>
                  <a:cubicBezTo>
                    <a:pt x="52" y="253"/>
                    <a:pt x="52" y="253"/>
                    <a:pt x="52" y="253"/>
                  </a:cubicBezTo>
                  <a:cubicBezTo>
                    <a:pt x="36" y="249"/>
                    <a:pt x="22" y="241"/>
                    <a:pt x="10" y="231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15" y="220"/>
                    <a:pt x="47" y="239"/>
                    <a:pt x="81" y="239"/>
                  </a:cubicBezTo>
                  <a:cubicBezTo>
                    <a:pt x="81" y="302"/>
                    <a:pt x="81" y="302"/>
                    <a:pt x="81" y="302"/>
                  </a:cubicBezTo>
                  <a:close/>
                  <a:moveTo>
                    <a:pt x="81" y="61"/>
                  </a:moveTo>
                  <a:cubicBezTo>
                    <a:pt x="75" y="61"/>
                    <a:pt x="69" y="61"/>
                    <a:pt x="63" y="62"/>
                  </a:cubicBezTo>
                  <a:cubicBezTo>
                    <a:pt x="35" y="68"/>
                    <a:pt x="12" y="86"/>
                    <a:pt x="0" y="11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5" y="73"/>
                    <a:pt x="10" y="68"/>
                    <a:pt x="16" y="6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5" y="10"/>
                    <a:pt x="33" y="3"/>
                    <a:pt x="52" y="0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7" y="43"/>
                    <a:pt x="74" y="43"/>
                    <a:pt x="81" y="43"/>
                  </a:cubicBezTo>
                  <a:cubicBezTo>
                    <a:pt x="81" y="61"/>
                    <a:pt x="81" y="61"/>
                    <a:pt x="81" y="61"/>
                  </a:cubicBezTo>
                  <a:close/>
                  <a:moveTo>
                    <a:pt x="81" y="110"/>
                  </a:moveTo>
                  <a:cubicBezTo>
                    <a:pt x="79" y="110"/>
                    <a:pt x="77" y="110"/>
                    <a:pt x="74" y="111"/>
                  </a:cubicBezTo>
                  <a:cubicBezTo>
                    <a:pt x="53" y="115"/>
                    <a:pt x="39" y="135"/>
                    <a:pt x="43" y="157"/>
                  </a:cubicBezTo>
                  <a:cubicBezTo>
                    <a:pt x="46" y="176"/>
                    <a:pt x="63" y="189"/>
                    <a:pt x="81" y="189"/>
                  </a:cubicBezTo>
                  <a:lnTo>
                    <a:pt x="81" y="1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" name="Freeform 61"/>
            <p:cNvSpPr>
              <a:spLocks noEditPoints="1"/>
            </p:cNvSpPr>
            <p:nvPr/>
          </p:nvSpPr>
          <p:spPr bwMode="auto">
            <a:xfrm>
              <a:off x="4875213" y="2455863"/>
              <a:ext cx="212725" cy="244475"/>
            </a:xfrm>
            <a:custGeom>
              <a:avLst/>
              <a:gdLst/>
              <a:ahLst/>
              <a:cxnLst>
                <a:cxn ang="0">
                  <a:pos x="90" y="0"/>
                </a:cxn>
                <a:cxn ang="0">
                  <a:pos x="121" y="5"/>
                </a:cxn>
                <a:cxn ang="0">
                  <a:pos x="116" y="19"/>
                </a:cxn>
                <a:cxn ang="0">
                  <a:pos x="141" y="34"/>
                </a:cxn>
                <a:cxn ang="0">
                  <a:pos x="151" y="24"/>
                </a:cxn>
                <a:cxn ang="0">
                  <a:pos x="156" y="29"/>
                </a:cxn>
                <a:cxn ang="0">
                  <a:pos x="156" y="125"/>
                </a:cxn>
                <a:cxn ang="0">
                  <a:pos x="145" y="141"/>
                </a:cxn>
                <a:cxn ang="0">
                  <a:pos x="155" y="150"/>
                </a:cxn>
                <a:cxn ang="0">
                  <a:pos x="127" y="171"/>
                </a:cxn>
                <a:cxn ang="0">
                  <a:pos x="121" y="158"/>
                </a:cxn>
                <a:cxn ang="0">
                  <a:pos x="92" y="165"/>
                </a:cxn>
                <a:cxn ang="0">
                  <a:pos x="93" y="179"/>
                </a:cxn>
                <a:cxn ang="0">
                  <a:pos x="90" y="179"/>
                </a:cxn>
                <a:cxn ang="0">
                  <a:pos x="90" y="148"/>
                </a:cxn>
                <a:cxn ang="0">
                  <a:pos x="92" y="148"/>
                </a:cxn>
                <a:cxn ang="0">
                  <a:pos x="148" y="87"/>
                </a:cxn>
                <a:cxn ang="0">
                  <a:pos x="90" y="31"/>
                </a:cxn>
                <a:cxn ang="0">
                  <a:pos x="90" y="0"/>
                </a:cxn>
                <a:cxn ang="0">
                  <a:pos x="90" y="124"/>
                </a:cxn>
                <a:cxn ang="0">
                  <a:pos x="90" y="124"/>
                </a:cxn>
                <a:cxn ang="0">
                  <a:pos x="124" y="89"/>
                </a:cxn>
                <a:cxn ang="0">
                  <a:pos x="90" y="55"/>
                </a:cxn>
                <a:cxn ang="0">
                  <a:pos x="90" y="55"/>
                </a:cxn>
                <a:cxn ang="0">
                  <a:pos x="90" y="124"/>
                </a:cxn>
                <a:cxn ang="0">
                  <a:pos x="38" y="145"/>
                </a:cxn>
                <a:cxn ang="0">
                  <a:pos x="29" y="155"/>
                </a:cxn>
                <a:cxn ang="0">
                  <a:pos x="8" y="127"/>
                </a:cxn>
                <a:cxn ang="0">
                  <a:pos x="21" y="121"/>
                </a:cxn>
                <a:cxn ang="0">
                  <a:pos x="14" y="92"/>
                </a:cxn>
                <a:cxn ang="0">
                  <a:pos x="0" y="93"/>
                </a:cxn>
                <a:cxn ang="0">
                  <a:pos x="6" y="58"/>
                </a:cxn>
                <a:cxn ang="0">
                  <a:pos x="19" y="63"/>
                </a:cxn>
                <a:cxn ang="0">
                  <a:pos x="34" y="38"/>
                </a:cxn>
                <a:cxn ang="0">
                  <a:pos x="24" y="28"/>
                </a:cxn>
                <a:cxn ang="0">
                  <a:pos x="52" y="8"/>
                </a:cxn>
                <a:cxn ang="0">
                  <a:pos x="58" y="21"/>
                </a:cxn>
                <a:cxn ang="0">
                  <a:pos x="87" y="14"/>
                </a:cxn>
                <a:cxn ang="0">
                  <a:pos x="86" y="0"/>
                </a:cxn>
                <a:cxn ang="0">
                  <a:pos x="90" y="0"/>
                </a:cxn>
                <a:cxn ang="0">
                  <a:pos x="90" y="31"/>
                </a:cxn>
                <a:cxn ang="0">
                  <a:pos x="88" y="31"/>
                </a:cxn>
                <a:cxn ang="0">
                  <a:pos x="31" y="92"/>
                </a:cxn>
                <a:cxn ang="0">
                  <a:pos x="90" y="148"/>
                </a:cxn>
                <a:cxn ang="0">
                  <a:pos x="90" y="179"/>
                </a:cxn>
                <a:cxn ang="0">
                  <a:pos x="58" y="174"/>
                </a:cxn>
                <a:cxn ang="0">
                  <a:pos x="63" y="160"/>
                </a:cxn>
                <a:cxn ang="0">
                  <a:pos x="38" y="145"/>
                </a:cxn>
                <a:cxn ang="0">
                  <a:pos x="90" y="55"/>
                </a:cxn>
                <a:cxn ang="0">
                  <a:pos x="56" y="89"/>
                </a:cxn>
                <a:cxn ang="0">
                  <a:pos x="90" y="124"/>
                </a:cxn>
                <a:cxn ang="0">
                  <a:pos x="90" y="55"/>
                </a:cxn>
              </a:cxnLst>
              <a:rect l="0" t="0" r="r" b="b"/>
              <a:pathLst>
                <a:path w="156" h="179">
                  <a:moveTo>
                    <a:pt x="90" y="0"/>
                  </a:moveTo>
                  <a:cubicBezTo>
                    <a:pt x="101" y="0"/>
                    <a:pt x="111" y="2"/>
                    <a:pt x="121" y="5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25" y="22"/>
                    <a:pt x="134" y="27"/>
                    <a:pt x="141" y="34"/>
                  </a:cubicBezTo>
                  <a:cubicBezTo>
                    <a:pt x="151" y="24"/>
                    <a:pt x="151" y="24"/>
                    <a:pt x="151" y="24"/>
                  </a:cubicBezTo>
                  <a:cubicBezTo>
                    <a:pt x="153" y="25"/>
                    <a:pt x="154" y="27"/>
                    <a:pt x="156" y="29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31"/>
                    <a:pt x="149" y="136"/>
                    <a:pt x="145" y="141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47" y="159"/>
                    <a:pt x="138" y="166"/>
                    <a:pt x="127" y="171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2" y="162"/>
                    <a:pt x="103" y="164"/>
                    <a:pt x="92" y="165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92" y="179"/>
                    <a:pt x="91" y="179"/>
                    <a:pt x="90" y="179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0" y="148"/>
                    <a:pt x="91" y="148"/>
                    <a:pt x="92" y="148"/>
                  </a:cubicBezTo>
                  <a:cubicBezTo>
                    <a:pt x="124" y="147"/>
                    <a:pt x="150" y="120"/>
                    <a:pt x="148" y="87"/>
                  </a:cubicBezTo>
                  <a:cubicBezTo>
                    <a:pt x="147" y="56"/>
                    <a:pt x="121" y="31"/>
                    <a:pt x="90" y="31"/>
                  </a:cubicBezTo>
                  <a:cubicBezTo>
                    <a:pt x="90" y="0"/>
                    <a:pt x="90" y="0"/>
                    <a:pt x="90" y="0"/>
                  </a:cubicBezTo>
                  <a:close/>
                  <a:moveTo>
                    <a:pt x="90" y="124"/>
                  </a:moveTo>
                  <a:cubicBezTo>
                    <a:pt x="90" y="124"/>
                    <a:pt x="90" y="124"/>
                    <a:pt x="90" y="124"/>
                  </a:cubicBezTo>
                  <a:cubicBezTo>
                    <a:pt x="109" y="124"/>
                    <a:pt x="124" y="108"/>
                    <a:pt x="124" y="89"/>
                  </a:cubicBezTo>
                  <a:cubicBezTo>
                    <a:pt x="124" y="71"/>
                    <a:pt x="109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lnTo>
                    <a:pt x="90" y="124"/>
                  </a:lnTo>
                  <a:close/>
                  <a:moveTo>
                    <a:pt x="38" y="145"/>
                  </a:moveTo>
                  <a:cubicBezTo>
                    <a:pt x="29" y="155"/>
                    <a:pt x="29" y="155"/>
                    <a:pt x="29" y="155"/>
                  </a:cubicBezTo>
                  <a:cubicBezTo>
                    <a:pt x="20" y="147"/>
                    <a:pt x="13" y="138"/>
                    <a:pt x="8" y="127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17" y="112"/>
                    <a:pt x="15" y="102"/>
                    <a:pt x="14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1"/>
                    <a:pt x="2" y="69"/>
                    <a:pt x="6" y="58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2" y="54"/>
                    <a:pt x="28" y="45"/>
                    <a:pt x="34" y="3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32" y="20"/>
                    <a:pt x="42" y="13"/>
                    <a:pt x="52" y="8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67" y="17"/>
                    <a:pt x="77" y="14"/>
                    <a:pt x="87" y="14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7" y="0"/>
                    <a:pt x="89" y="0"/>
                    <a:pt x="90" y="0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89" y="31"/>
                    <a:pt x="88" y="31"/>
                    <a:pt x="88" y="31"/>
                  </a:cubicBezTo>
                  <a:cubicBezTo>
                    <a:pt x="55" y="32"/>
                    <a:pt x="30" y="59"/>
                    <a:pt x="31" y="92"/>
                  </a:cubicBezTo>
                  <a:cubicBezTo>
                    <a:pt x="32" y="123"/>
                    <a:pt x="58" y="148"/>
                    <a:pt x="90" y="148"/>
                  </a:cubicBezTo>
                  <a:cubicBezTo>
                    <a:pt x="90" y="179"/>
                    <a:pt x="90" y="179"/>
                    <a:pt x="90" y="179"/>
                  </a:cubicBezTo>
                  <a:cubicBezTo>
                    <a:pt x="79" y="179"/>
                    <a:pt x="68" y="177"/>
                    <a:pt x="58" y="174"/>
                  </a:cubicBezTo>
                  <a:cubicBezTo>
                    <a:pt x="63" y="160"/>
                    <a:pt x="63" y="160"/>
                    <a:pt x="63" y="160"/>
                  </a:cubicBezTo>
                  <a:cubicBezTo>
                    <a:pt x="54" y="157"/>
                    <a:pt x="46" y="151"/>
                    <a:pt x="38" y="145"/>
                  </a:cubicBezTo>
                  <a:close/>
                  <a:moveTo>
                    <a:pt x="90" y="55"/>
                  </a:moveTo>
                  <a:cubicBezTo>
                    <a:pt x="71" y="55"/>
                    <a:pt x="56" y="71"/>
                    <a:pt x="56" y="89"/>
                  </a:cubicBezTo>
                  <a:cubicBezTo>
                    <a:pt x="56" y="108"/>
                    <a:pt x="71" y="124"/>
                    <a:pt x="90" y="124"/>
                  </a:cubicBezTo>
                  <a:lnTo>
                    <a:pt x="90" y="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" name="Freeform 62"/>
            <p:cNvSpPr>
              <a:spLocks noEditPoints="1"/>
            </p:cNvSpPr>
            <p:nvPr/>
          </p:nvSpPr>
          <p:spPr bwMode="auto">
            <a:xfrm>
              <a:off x="4327525" y="2574925"/>
              <a:ext cx="133350" cy="133350"/>
            </a:xfrm>
            <a:custGeom>
              <a:avLst/>
              <a:gdLst/>
              <a:ahLst/>
              <a:cxnLst>
                <a:cxn ang="0">
                  <a:pos x="49" y="8"/>
                </a:cxn>
                <a:cxn ang="0">
                  <a:pos x="62" y="10"/>
                </a:cxn>
                <a:cxn ang="0">
                  <a:pos x="65" y="2"/>
                </a:cxn>
                <a:cxn ang="0">
                  <a:pos x="81" y="12"/>
                </a:cxn>
                <a:cxn ang="0">
                  <a:pos x="76" y="18"/>
                </a:cxn>
                <a:cxn ang="0">
                  <a:pos x="86" y="31"/>
                </a:cxn>
                <a:cxn ang="0">
                  <a:pos x="93" y="27"/>
                </a:cxn>
                <a:cxn ang="0">
                  <a:pos x="98" y="46"/>
                </a:cxn>
                <a:cxn ang="0">
                  <a:pos x="90" y="46"/>
                </a:cxn>
                <a:cxn ang="0">
                  <a:pos x="88" y="62"/>
                </a:cxn>
                <a:cxn ang="0">
                  <a:pos x="96" y="65"/>
                </a:cxn>
                <a:cxn ang="0">
                  <a:pos x="86" y="82"/>
                </a:cxn>
                <a:cxn ang="0">
                  <a:pos x="80" y="76"/>
                </a:cxn>
                <a:cxn ang="0">
                  <a:pos x="68" y="86"/>
                </a:cxn>
                <a:cxn ang="0">
                  <a:pos x="71" y="93"/>
                </a:cxn>
                <a:cxn ang="0">
                  <a:pos x="52" y="98"/>
                </a:cxn>
                <a:cxn ang="0">
                  <a:pos x="52" y="91"/>
                </a:cxn>
                <a:cxn ang="0">
                  <a:pos x="49" y="91"/>
                </a:cxn>
                <a:cxn ang="0">
                  <a:pos x="49" y="69"/>
                </a:cxn>
                <a:cxn ang="0">
                  <a:pos x="68" y="55"/>
                </a:cxn>
                <a:cxn ang="0">
                  <a:pos x="55" y="30"/>
                </a:cxn>
                <a:cxn ang="0">
                  <a:pos x="49" y="29"/>
                </a:cxn>
                <a:cxn ang="0">
                  <a:pos x="49" y="8"/>
                </a:cxn>
                <a:cxn ang="0">
                  <a:pos x="12" y="68"/>
                </a:cxn>
                <a:cxn ang="0">
                  <a:pos x="5" y="71"/>
                </a:cxn>
                <a:cxn ang="0">
                  <a:pos x="0" y="53"/>
                </a:cxn>
                <a:cxn ang="0">
                  <a:pos x="8" y="52"/>
                </a:cxn>
                <a:cxn ang="0">
                  <a:pos x="10" y="36"/>
                </a:cxn>
                <a:cxn ang="0">
                  <a:pos x="2" y="33"/>
                </a:cxn>
                <a:cxn ang="0">
                  <a:pos x="12" y="17"/>
                </a:cxn>
                <a:cxn ang="0">
                  <a:pos x="18" y="22"/>
                </a:cxn>
                <a:cxn ang="0">
                  <a:pos x="30" y="12"/>
                </a:cxn>
                <a:cxn ang="0">
                  <a:pos x="27" y="5"/>
                </a:cxn>
                <a:cxn ang="0">
                  <a:pos x="46" y="0"/>
                </a:cxn>
                <a:cxn ang="0">
                  <a:pos x="46" y="8"/>
                </a:cxn>
                <a:cxn ang="0">
                  <a:pos x="49" y="8"/>
                </a:cxn>
                <a:cxn ang="0">
                  <a:pos x="49" y="29"/>
                </a:cxn>
                <a:cxn ang="0">
                  <a:pos x="30" y="43"/>
                </a:cxn>
                <a:cxn ang="0">
                  <a:pos x="43" y="68"/>
                </a:cxn>
                <a:cxn ang="0">
                  <a:pos x="49" y="69"/>
                </a:cxn>
                <a:cxn ang="0">
                  <a:pos x="49" y="91"/>
                </a:cxn>
                <a:cxn ang="0">
                  <a:pos x="36" y="89"/>
                </a:cxn>
                <a:cxn ang="0">
                  <a:pos x="33" y="96"/>
                </a:cxn>
                <a:cxn ang="0">
                  <a:pos x="17" y="86"/>
                </a:cxn>
                <a:cxn ang="0">
                  <a:pos x="22" y="81"/>
                </a:cxn>
                <a:cxn ang="0">
                  <a:pos x="12" y="68"/>
                </a:cxn>
              </a:cxnLst>
              <a:rect l="0" t="0" r="r" b="b"/>
              <a:pathLst>
                <a:path w="98" h="98">
                  <a:moveTo>
                    <a:pt x="49" y="8"/>
                  </a:moveTo>
                  <a:cubicBezTo>
                    <a:pt x="53" y="8"/>
                    <a:pt x="58" y="8"/>
                    <a:pt x="62" y="10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71" y="4"/>
                    <a:pt x="77" y="8"/>
                    <a:pt x="81" y="12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80" y="21"/>
                    <a:pt x="84" y="26"/>
                    <a:pt x="86" y="3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6" y="33"/>
                    <a:pt x="98" y="39"/>
                    <a:pt x="98" y="46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51"/>
                    <a:pt x="90" y="57"/>
                    <a:pt x="88" y="62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4" y="71"/>
                    <a:pt x="90" y="77"/>
                    <a:pt x="86" y="82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81"/>
                    <a:pt x="72" y="84"/>
                    <a:pt x="68" y="86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65" y="96"/>
                    <a:pt x="59" y="98"/>
                    <a:pt x="52" y="98"/>
                  </a:cubicBezTo>
                  <a:cubicBezTo>
                    <a:pt x="52" y="91"/>
                    <a:pt x="52" y="91"/>
                    <a:pt x="52" y="91"/>
                  </a:cubicBezTo>
                  <a:cubicBezTo>
                    <a:pt x="51" y="91"/>
                    <a:pt x="50" y="91"/>
                    <a:pt x="49" y="91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7" y="69"/>
                    <a:pt x="65" y="64"/>
                    <a:pt x="68" y="55"/>
                  </a:cubicBezTo>
                  <a:cubicBezTo>
                    <a:pt x="72" y="45"/>
                    <a:pt x="66" y="34"/>
                    <a:pt x="55" y="30"/>
                  </a:cubicBezTo>
                  <a:cubicBezTo>
                    <a:pt x="53" y="29"/>
                    <a:pt x="51" y="29"/>
                    <a:pt x="49" y="29"/>
                  </a:cubicBezTo>
                  <a:lnTo>
                    <a:pt x="49" y="8"/>
                  </a:lnTo>
                  <a:close/>
                  <a:moveTo>
                    <a:pt x="12" y="68"/>
                  </a:moveTo>
                  <a:cubicBezTo>
                    <a:pt x="5" y="71"/>
                    <a:pt x="5" y="71"/>
                    <a:pt x="5" y="71"/>
                  </a:cubicBezTo>
                  <a:cubicBezTo>
                    <a:pt x="2" y="65"/>
                    <a:pt x="0" y="59"/>
                    <a:pt x="0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47"/>
                    <a:pt x="8" y="41"/>
                    <a:pt x="10" y="3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4" y="27"/>
                    <a:pt x="8" y="21"/>
                    <a:pt x="12" y="17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1" y="18"/>
                    <a:pt x="26" y="14"/>
                    <a:pt x="30" y="12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3" y="2"/>
                    <a:pt x="39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7" y="8"/>
                    <a:pt x="48" y="8"/>
                    <a:pt x="49" y="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1" y="29"/>
                    <a:pt x="33" y="34"/>
                    <a:pt x="30" y="43"/>
                  </a:cubicBezTo>
                  <a:cubicBezTo>
                    <a:pt x="26" y="53"/>
                    <a:pt x="32" y="65"/>
                    <a:pt x="43" y="68"/>
                  </a:cubicBezTo>
                  <a:cubicBezTo>
                    <a:pt x="45" y="69"/>
                    <a:pt x="47" y="69"/>
                    <a:pt x="49" y="69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5" y="91"/>
                    <a:pt x="40" y="90"/>
                    <a:pt x="36" y="89"/>
                  </a:cubicBezTo>
                  <a:cubicBezTo>
                    <a:pt x="33" y="96"/>
                    <a:pt x="33" y="96"/>
                    <a:pt x="33" y="96"/>
                  </a:cubicBezTo>
                  <a:cubicBezTo>
                    <a:pt x="27" y="94"/>
                    <a:pt x="21" y="91"/>
                    <a:pt x="17" y="86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18" y="77"/>
                    <a:pt x="14" y="73"/>
                    <a:pt x="12" y="68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 noEditPoints="1"/>
            </p:cNvSpPr>
            <p:nvPr/>
          </p:nvSpPr>
          <p:spPr bwMode="auto">
            <a:xfrm>
              <a:off x="4840288" y="2873375"/>
              <a:ext cx="125413" cy="196850"/>
            </a:xfrm>
            <a:custGeom>
              <a:avLst/>
              <a:gdLst/>
              <a:ahLst/>
              <a:cxnLst>
                <a:cxn ang="0">
                  <a:pos x="61" y="144"/>
                </a:cxn>
                <a:cxn ang="0">
                  <a:pos x="78" y="127"/>
                </a:cxn>
                <a:cxn ang="0">
                  <a:pos x="69" y="118"/>
                </a:cxn>
                <a:cxn ang="0">
                  <a:pos x="80" y="94"/>
                </a:cxn>
                <a:cxn ang="0">
                  <a:pos x="61" y="112"/>
                </a:cxn>
                <a:cxn ang="0">
                  <a:pos x="61" y="144"/>
                </a:cxn>
                <a:cxn ang="0">
                  <a:pos x="83" y="92"/>
                </a:cxn>
                <a:cxn ang="0">
                  <a:pos x="92" y="92"/>
                </a:cxn>
                <a:cxn ang="0">
                  <a:pos x="92" y="88"/>
                </a:cxn>
                <a:cxn ang="0">
                  <a:pos x="83" y="92"/>
                </a:cxn>
                <a:cxn ang="0">
                  <a:pos x="92" y="74"/>
                </a:cxn>
                <a:cxn ang="0">
                  <a:pos x="92" y="67"/>
                </a:cxn>
                <a:cxn ang="0">
                  <a:pos x="83" y="67"/>
                </a:cxn>
                <a:cxn ang="0">
                  <a:pos x="92" y="74"/>
                </a:cxn>
                <a:cxn ang="0">
                  <a:pos x="80" y="64"/>
                </a:cxn>
                <a:cxn ang="0">
                  <a:pos x="69" y="40"/>
                </a:cxn>
                <a:cxn ang="0">
                  <a:pos x="78" y="32"/>
                </a:cxn>
                <a:cxn ang="0">
                  <a:pos x="60" y="14"/>
                </a:cxn>
                <a:cxn ang="0">
                  <a:pos x="52" y="23"/>
                </a:cxn>
                <a:cxn ang="0">
                  <a:pos x="25" y="12"/>
                </a:cxn>
                <a:cxn ang="0">
                  <a:pos x="25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80" y="64"/>
                </a:cxn>
              </a:cxnLst>
              <a:rect l="0" t="0" r="r" b="b"/>
              <a:pathLst>
                <a:path w="92" h="144">
                  <a:moveTo>
                    <a:pt x="61" y="144"/>
                  </a:moveTo>
                  <a:cubicBezTo>
                    <a:pt x="78" y="127"/>
                    <a:pt x="78" y="127"/>
                    <a:pt x="78" y="12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74" y="111"/>
                    <a:pt x="78" y="103"/>
                    <a:pt x="80" y="94"/>
                  </a:cubicBezTo>
                  <a:cubicBezTo>
                    <a:pt x="72" y="98"/>
                    <a:pt x="66" y="104"/>
                    <a:pt x="61" y="112"/>
                  </a:cubicBezTo>
                  <a:cubicBezTo>
                    <a:pt x="55" y="122"/>
                    <a:pt x="55" y="135"/>
                    <a:pt x="61" y="144"/>
                  </a:cubicBezTo>
                  <a:close/>
                  <a:moveTo>
                    <a:pt x="83" y="92"/>
                  </a:moveTo>
                  <a:cubicBezTo>
                    <a:pt x="92" y="92"/>
                    <a:pt x="92" y="92"/>
                    <a:pt x="92" y="92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89" y="89"/>
                    <a:pt x="86" y="90"/>
                    <a:pt x="83" y="92"/>
                  </a:cubicBezTo>
                  <a:close/>
                  <a:moveTo>
                    <a:pt x="92" y="74"/>
                  </a:moveTo>
                  <a:cubicBezTo>
                    <a:pt x="92" y="67"/>
                    <a:pt x="92" y="67"/>
                    <a:pt x="92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92" y="74"/>
                    <a:pt x="92" y="74"/>
                    <a:pt x="92" y="74"/>
                  </a:cubicBezTo>
                  <a:close/>
                  <a:moveTo>
                    <a:pt x="80" y="64"/>
                  </a:moveTo>
                  <a:cubicBezTo>
                    <a:pt x="78" y="55"/>
                    <a:pt x="74" y="47"/>
                    <a:pt x="69" y="40"/>
                  </a:cubicBezTo>
                  <a:cubicBezTo>
                    <a:pt x="78" y="32"/>
                    <a:pt x="78" y="32"/>
                    <a:pt x="78" y="32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4" y="17"/>
                    <a:pt x="35" y="13"/>
                    <a:pt x="25" y="12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80" y="64"/>
                  </a:lnTo>
                  <a:close/>
                </a:path>
              </a:pathLst>
            </a:custGeom>
            <a:solidFill>
              <a:srgbClr val="8BC1C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4584700" y="1995488"/>
              <a:ext cx="220663" cy="20638"/>
            </a:xfrm>
            <a:custGeom>
              <a:avLst/>
              <a:gdLst/>
              <a:ahLst/>
              <a:cxnLst>
                <a:cxn ang="0">
                  <a:pos x="155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7" y="15"/>
                </a:cxn>
                <a:cxn ang="0">
                  <a:pos x="155" y="15"/>
                </a:cxn>
                <a:cxn ang="0">
                  <a:pos x="162" y="7"/>
                </a:cxn>
                <a:cxn ang="0">
                  <a:pos x="162" y="7"/>
                </a:cxn>
                <a:cxn ang="0">
                  <a:pos x="155" y="0"/>
                </a:cxn>
              </a:cxnLst>
              <a:rect l="0" t="0" r="r" b="b"/>
              <a:pathLst>
                <a:path w="162" h="15">
                  <a:moveTo>
                    <a:pt x="155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9" y="15"/>
                    <a:pt x="162" y="11"/>
                    <a:pt x="162" y="7"/>
                  </a:cubicBezTo>
                  <a:cubicBezTo>
                    <a:pt x="162" y="7"/>
                    <a:pt x="162" y="7"/>
                    <a:pt x="162" y="7"/>
                  </a:cubicBezTo>
                  <a:cubicBezTo>
                    <a:pt x="162" y="3"/>
                    <a:pt x="159" y="0"/>
                    <a:pt x="15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4657725" y="3173413"/>
              <a:ext cx="74613" cy="73025"/>
            </a:xfrm>
            <a:custGeom>
              <a:avLst/>
              <a:gdLst/>
              <a:ahLst/>
              <a:cxnLst>
                <a:cxn ang="0">
                  <a:pos x="22" y="3"/>
                </a:cxn>
                <a:cxn ang="0">
                  <a:pos x="3" y="32"/>
                </a:cxn>
                <a:cxn ang="0">
                  <a:pos x="31" y="51"/>
                </a:cxn>
                <a:cxn ang="0">
                  <a:pos x="51" y="22"/>
                </a:cxn>
                <a:cxn ang="0">
                  <a:pos x="22" y="3"/>
                </a:cxn>
              </a:cxnLst>
              <a:rect l="0" t="0" r="r" b="b"/>
              <a:pathLst>
                <a:path w="54" h="54">
                  <a:moveTo>
                    <a:pt x="22" y="3"/>
                  </a:moveTo>
                  <a:cubicBezTo>
                    <a:pt x="9" y="5"/>
                    <a:pt x="0" y="18"/>
                    <a:pt x="3" y="32"/>
                  </a:cubicBezTo>
                  <a:cubicBezTo>
                    <a:pt x="5" y="45"/>
                    <a:pt x="18" y="54"/>
                    <a:pt x="31" y="51"/>
                  </a:cubicBezTo>
                  <a:cubicBezTo>
                    <a:pt x="45" y="49"/>
                    <a:pt x="54" y="36"/>
                    <a:pt x="51" y="22"/>
                  </a:cubicBezTo>
                  <a:cubicBezTo>
                    <a:pt x="48" y="9"/>
                    <a:pt x="36" y="0"/>
                    <a:pt x="22" y="3"/>
                  </a:cubicBezTo>
                  <a:close/>
                </a:path>
              </a:pathLst>
            </a:custGeom>
            <a:solidFill>
              <a:srgbClr val="5E5D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3905250" y="2544763"/>
              <a:ext cx="406400" cy="503238"/>
            </a:xfrm>
            <a:custGeom>
              <a:avLst/>
              <a:gdLst/>
              <a:ahLst/>
              <a:cxnLst>
                <a:cxn ang="0">
                  <a:pos x="253" y="13"/>
                </a:cxn>
                <a:cxn ang="0">
                  <a:pos x="197" y="20"/>
                </a:cxn>
                <a:cxn ang="0">
                  <a:pos x="33" y="229"/>
                </a:cxn>
                <a:cxn ang="0">
                  <a:pos x="29" y="346"/>
                </a:cxn>
                <a:cxn ang="0">
                  <a:pos x="29" y="346"/>
                </a:cxn>
                <a:cxn ang="0">
                  <a:pos x="126" y="335"/>
                </a:cxn>
                <a:cxn ang="0">
                  <a:pos x="261" y="162"/>
                </a:cxn>
                <a:cxn ang="0">
                  <a:pos x="253" y="13"/>
                </a:cxn>
              </a:cxnLst>
              <a:rect l="0" t="0" r="r" b="b"/>
              <a:pathLst>
                <a:path w="299" h="370">
                  <a:moveTo>
                    <a:pt x="253" y="13"/>
                  </a:moveTo>
                  <a:cubicBezTo>
                    <a:pt x="236" y="0"/>
                    <a:pt x="211" y="3"/>
                    <a:pt x="197" y="20"/>
                  </a:cubicBezTo>
                  <a:cubicBezTo>
                    <a:pt x="33" y="229"/>
                    <a:pt x="33" y="229"/>
                    <a:pt x="33" y="229"/>
                  </a:cubicBezTo>
                  <a:cubicBezTo>
                    <a:pt x="10" y="259"/>
                    <a:pt x="0" y="323"/>
                    <a:pt x="29" y="346"/>
                  </a:cubicBezTo>
                  <a:cubicBezTo>
                    <a:pt x="29" y="346"/>
                    <a:pt x="29" y="346"/>
                    <a:pt x="29" y="346"/>
                  </a:cubicBezTo>
                  <a:cubicBezTo>
                    <a:pt x="59" y="370"/>
                    <a:pt x="103" y="365"/>
                    <a:pt x="126" y="335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99" y="114"/>
                    <a:pt x="290" y="42"/>
                    <a:pt x="253" y="13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3911600" y="2886075"/>
              <a:ext cx="342900" cy="365125"/>
            </a:xfrm>
            <a:custGeom>
              <a:avLst/>
              <a:gdLst/>
              <a:ahLst/>
              <a:cxnLst>
                <a:cxn ang="0">
                  <a:pos x="62" y="24"/>
                </a:cxn>
                <a:cxn ang="0">
                  <a:pos x="36" y="179"/>
                </a:cxn>
                <a:cxn ang="0">
                  <a:pos x="190" y="244"/>
                </a:cxn>
                <a:cxn ang="0">
                  <a:pos x="217" y="90"/>
                </a:cxn>
                <a:cxn ang="0">
                  <a:pos x="62" y="24"/>
                </a:cxn>
              </a:cxnLst>
              <a:rect l="0" t="0" r="r" b="b"/>
              <a:pathLst>
                <a:path w="252" h="269">
                  <a:moveTo>
                    <a:pt x="62" y="24"/>
                  </a:moveTo>
                  <a:cubicBezTo>
                    <a:pt x="12" y="49"/>
                    <a:pt x="0" y="118"/>
                    <a:pt x="36" y="179"/>
                  </a:cubicBezTo>
                  <a:cubicBezTo>
                    <a:pt x="71" y="240"/>
                    <a:pt x="140" y="269"/>
                    <a:pt x="190" y="244"/>
                  </a:cubicBezTo>
                  <a:cubicBezTo>
                    <a:pt x="240" y="219"/>
                    <a:pt x="252" y="150"/>
                    <a:pt x="217" y="90"/>
                  </a:cubicBezTo>
                  <a:cubicBezTo>
                    <a:pt x="181" y="29"/>
                    <a:pt x="112" y="0"/>
                    <a:pt x="62" y="24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110038" y="2565400"/>
              <a:ext cx="115888" cy="114300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63" y="84"/>
                </a:cxn>
                <a:cxn ang="0">
                  <a:pos x="52" y="0"/>
                </a:cxn>
                <a:cxn ang="0">
                  <a:pos x="0" y="65"/>
                </a:cxn>
              </a:cxnLst>
              <a:rect l="0" t="0" r="r" b="b"/>
              <a:pathLst>
                <a:path w="85" h="84">
                  <a:moveTo>
                    <a:pt x="0" y="65"/>
                  </a:moveTo>
                  <a:cubicBezTo>
                    <a:pt x="27" y="77"/>
                    <a:pt x="40" y="82"/>
                    <a:pt x="63" y="84"/>
                  </a:cubicBezTo>
                  <a:cubicBezTo>
                    <a:pt x="85" y="56"/>
                    <a:pt x="76" y="9"/>
                    <a:pt x="52" y="0"/>
                  </a:cubicBezTo>
                  <a:cubicBezTo>
                    <a:pt x="38" y="7"/>
                    <a:pt x="10" y="51"/>
                    <a:pt x="0" y="65"/>
                  </a:cubicBezTo>
                  <a:close/>
                </a:path>
              </a:pathLst>
            </a:custGeom>
            <a:solidFill>
              <a:srgbClr val="F7EC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5178425" y="3143250"/>
              <a:ext cx="608013" cy="690563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08" y="356"/>
                </a:cxn>
                <a:cxn ang="0">
                  <a:pos x="346" y="435"/>
                </a:cxn>
                <a:cxn ang="0">
                  <a:pos x="383" y="355"/>
                </a:cxn>
                <a:cxn ang="0">
                  <a:pos x="251" y="0"/>
                </a:cxn>
                <a:cxn ang="0">
                  <a:pos x="0" y="71"/>
                </a:cxn>
              </a:cxnLst>
              <a:rect l="0" t="0" r="r" b="b"/>
              <a:pathLst>
                <a:path w="383" h="435">
                  <a:moveTo>
                    <a:pt x="0" y="71"/>
                  </a:moveTo>
                  <a:lnTo>
                    <a:pt x="108" y="356"/>
                  </a:lnTo>
                  <a:lnTo>
                    <a:pt x="346" y="435"/>
                  </a:lnTo>
                  <a:lnTo>
                    <a:pt x="383" y="355"/>
                  </a:lnTo>
                  <a:lnTo>
                    <a:pt x="251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5195888" y="3225800"/>
              <a:ext cx="612775" cy="574675"/>
            </a:xfrm>
            <a:custGeom>
              <a:avLst/>
              <a:gdLst/>
              <a:ahLst/>
              <a:cxnLst>
                <a:cxn ang="0">
                  <a:pos x="58" y="287"/>
                </a:cxn>
                <a:cxn ang="0">
                  <a:pos x="388" y="102"/>
                </a:cxn>
                <a:cxn ang="0">
                  <a:pos x="58" y="287"/>
                </a:cxn>
              </a:cxnLst>
              <a:rect l="0" t="0" r="r" b="b"/>
              <a:pathLst>
                <a:path w="451" h="422">
                  <a:moveTo>
                    <a:pt x="58" y="287"/>
                  </a:moveTo>
                  <a:cubicBezTo>
                    <a:pt x="0" y="162"/>
                    <a:pt x="342" y="0"/>
                    <a:pt x="388" y="102"/>
                  </a:cubicBezTo>
                  <a:cubicBezTo>
                    <a:pt x="451" y="239"/>
                    <a:pt x="120" y="422"/>
                    <a:pt x="58" y="28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5187950" y="3171825"/>
              <a:ext cx="569913" cy="531813"/>
            </a:xfrm>
            <a:custGeom>
              <a:avLst/>
              <a:gdLst/>
              <a:ahLst/>
              <a:cxnLst>
                <a:cxn ang="0">
                  <a:pos x="54" y="266"/>
                </a:cxn>
                <a:cxn ang="0">
                  <a:pos x="360" y="94"/>
                </a:cxn>
                <a:cxn ang="0">
                  <a:pos x="54" y="266"/>
                </a:cxn>
              </a:cxnLst>
              <a:rect l="0" t="0" r="r" b="b"/>
              <a:pathLst>
                <a:path w="419" h="391">
                  <a:moveTo>
                    <a:pt x="54" y="266"/>
                  </a:moveTo>
                  <a:cubicBezTo>
                    <a:pt x="0" y="150"/>
                    <a:pt x="317" y="0"/>
                    <a:pt x="360" y="94"/>
                  </a:cubicBezTo>
                  <a:cubicBezTo>
                    <a:pt x="419" y="221"/>
                    <a:pt x="111" y="391"/>
                    <a:pt x="54" y="26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5224463" y="3194050"/>
              <a:ext cx="609600" cy="661988"/>
            </a:xfrm>
            <a:custGeom>
              <a:avLst/>
              <a:gdLst/>
              <a:ahLst/>
              <a:cxnLst>
                <a:cxn ang="0">
                  <a:pos x="227" y="0"/>
                </a:cxn>
                <a:cxn ang="0">
                  <a:pos x="384" y="342"/>
                </a:cxn>
                <a:cxn ang="0">
                  <a:pos x="358" y="417"/>
                </a:cxn>
                <a:cxn ang="0">
                  <a:pos x="91" y="328"/>
                </a:cxn>
                <a:cxn ang="0">
                  <a:pos x="0" y="128"/>
                </a:cxn>
                <a:cxn ang="0">
                  <a:pos x="227" y="0"/>
                </a:cxn>
              </a:cxnLst>
              <a:rect l="0" t="0" r="r" b="b"/>
              <a:pathLst>
                <a:path w="384" h="417">
                  <a:moveTo>
                    <a:pt x="227" y="0"/>
                  </a:moveTo>
                  <a:lnTo>
                    <a:pt x="384" y="342"/>
                  </a:lnTo>
                  <a:lnTo>
                    <a:pt x="358" y="417"/>
                  </a:lnTo>
                  <a:lnTo>
                    <a:pt x="91" y="328"/>
                  </a:lnTo>
                  <a:lnTo>
                    <a:pt x="0" y="128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5272088" y="3251200"/>
              <a:ext cx="557213" cy="542925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410" y="341"/>
                </a:cxn>
                <a:cxn ang="0">
                  <a:pos x="389" y="398"/>
                </a:cxn>
                <a:cxn ang="0">
                  <a:pos x="277" y="153"/>
                </a:cxn>
                <a:cxn ang="0">
                  <a:pos x="34" y="250"/>
                </a:cxn>
                <a:cxn ang="0">
                  <a:pos x="0" y="183"/>
                </a:cxn>
                <a:cxn ang="0">
                  <a:pos x="220" y="97"/>
                </a:cxn>
                <a:cxn ang="0">
                  <a:pos x="254" y="0"/>
                </a:cxn>
              </a:cxnLst>
              <a:rect l="0" t="0" r="r" b="b"/>
              <a:pathLst>
                <a:path w="410" h="398">
                  <a:moveTo>
                    <a:pt x="254" y="0"/>
                  </a:moveTo>
                  <a:cubicBezTo>
                    <a:pt x="410" y="341"/>
                    <a:pt x="410" y="341"/>
                    <a:pt x="410" y="341"/>
                  </a:cubicBezTo>
                  <a:cubicBezTo>
                    <a:pt x="389" y="398"/>
                    <a:pt x="389" y="398"/>
                    <a:pt x="389" y="398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34" y="250"/>
                    <a:pt x="34" y="250"/>
                    <a:pt x="34" y="25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81" y="188"/>
                    <a:pt x="156" y="175"/>
                    <a:pt x="220" y="97"/>
                  </a:cubicBezTo>
                  <a:cubicBezTo>
                    <a:pt x="245" y="66"/>
                    <a:pt x="252" y="34"/>
                    <a:pt x="254" y="0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5260975" y="3298825"/>
              <a:ext cx="584200" cy="552450"/>
            </a:xfrm>
            <a:custGeom>
              <a:avLst/>
              <a:gdLst/>
              <a:ahLst/>
              <a:cxnLst>
                <a:cxn ang="0">
                  <a:pos x="306" y="0"/>
                </a:cxn>
                <a:cxn ang="0">
                  <a:pos x="430" y="270"/>
                </a:cxn>
                <a:cxn ang="0">
                  <a:pos x="382" y="406"/>
                </a:cxn>
                <a:cxn ang="0">
                  <a:pos x="57" y="297"/>
                </a:cxn>
                <a:cxn ang="0">
                  <a:pos x="0" y="172"/>
                </a:cxn>
                <a:cxn ang="0">
                  <a:pos x="186" y="129"/>
                </a:cxn>
                <a:cxn ang="0">
                  <a:pos x="306" y="0"/>
                </a:cxn>
              </a:cxnLst>
              <a:rect l="0" t="0" r="r" b="b"/>
              <a:pathLst>
                <a:path w="430" h="406">
                  <a:moveTo>
                    <a:pt x="306" y="0"/>
                  </a:moveTo>
                  <a:cubicBezTo>
                    <a:pt x="430" y="270"/>
                    <a:pt x="430" y="270"/>
                    <a:pt x="430" y="270"/>
                  </a:cubicBezTo>
                  <a:cubicBezTo>
                    <a:pt x="382" y="406"/>
                    <a:pt x="382" y="406"/>
                    <a:pt x="382" y="406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3" y="173"/>
                    <a:pt x="135" y="159"/>
                    <a:pt x="186" y="129"/>
                  </a:cubicBezTo>
                  <a:cubicBezTo>
                    <a:pt x="236" y="100"/>
                    <a:pt x="276" y="57"/>
                    <a:pt x="306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5273675" y="3365500"/>
              <a:ext cx="747713" cy="633413"/>
            </a:xfrm>
            <a:custGeom>
              <a:avLst/>
              <a:gdLst/>
              <a:ahLst/>
              <a:cxnLst>
                <a:cxn ang="0">
                  <a:pos x="330" y="0"/>
                </a:cxn>
                <a:cxn ang="0">
                  <a:pos x="549" y="466"/>
                </a:cxn>
                <a:cxn ang="0">
                  <a:pos x="459" y="466"/>
                </a:cxn>
                <a:cxn ang="0">
                  <a:pos x="111" y="466"/>
                </a:cxn>
                <a:cxn ang="0">
                  <a:pos x="0" y="185"/>
                </a:cxn>
                <a:cxn ang="0">
                  <a:pos x="201" y="139"/>
                </a:cxn>
                <a:cxn ang="0">
                  <a:pos x="330" y="0"/>
                </a:cxn>
              </a:cxnLst>
              <a:rect l="0" t="0" r="r" b="b"/>
              <a:pathLst>
                <a:path w="549" h="466">
                  <a:moveTo>
                    <a:pt x="330" y="0"/>
                  </a:moveTo>
                  <a:cubicBezTo>
                    <a:pt x="549" y="466"/>
                    <a:pt x="549" y="466"/>
                    <a:pt x="549" y="466"/>
                  </a:cubicBezTo>
                  <a:cubicBezTo>
                    <a:pt x="459" y="466"/>
                    <a:pt x="459" y="466"/>
                    <a:pt x="459" y="466"/>
                  </a:cubicBezTo>
                  <a:cubicBezTo>
                    <a:pt x="111" y="466"/>
                    <a:pt x="111" y="466"/>
                    <a:pt x="111" y="466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79" y="187"/>
                    <a:pt x="146" y="171"/>
                    <a:pt x="201" y="139"/>
                  </a:cubicBezTo>
                  <a:cubicBezTo>
                    <a:pt x="255" y="108"/>
                    <a:pt x="298" y="61"/>
                    <a:pt x="33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38700" y="2901950"/>
              <a:ext cx="393700" cy="471488"/>
            </a:xfrm>
            <a:custGeom>
              <a:avLst/>
              <a:gdLst/>
              <a:ahLst/>
              <a:cxnLst>
                <a:cxn ang="0">
                  <a:pos x="24" y="19"/>
                </a:cxn>
                <a:cxn ang="0">
                  <a:pos x="10" y="65"/>
                </a:cxn>
                <a:cxn ang="0">
                  <a:pos x="120" y="233"/>
                </a:cxn>
                <a:cxn ang="0">
                  <a:pos x="261" y="331"/>
                </a:cxn>
                <a:cxn ang="0">
                  <a:pos x="235" y="196"/>
                </a:cxn>
                <a:cxn ang="0">
                  <a:pos x="144" y="64"/>
                </a:cxn>
                <a:cxn ang="0">
                  <a:pos x="24" y="19"/>
                </a:cxn>
              </a:cxnLst>
              <a:rect l="0" t="0" r="r" b="b"/>
              <a:pathLst>
                <a:path w="289" h="346">
                  <a:moveTo>
                    <a:pt x="24" y="19"/>
                  </a:moveTo>
                  <a:cubicBezTo>
                    <a:pt x="8" y="28"/>
                    <a:pt x="0" y="49"/>
                    <a:pt x="10" y="65"/>
                  </a:cubicBezTo>
                  <a:cubicBezTo>
                    <a:pt x="120" y="233"/>
                    <a:pt x="120" y="233"/>
                    <a:pt x="120" y="233"/>
                  </a:cubicBezTo>
                  <a:cubicBezTo>
                    <a:pt x="138" y="260"/>
                    <a:pt x="232" y="346"/>
                    <a:pt x="261" y="331"/>
                  </a:cubicBezTo>
                  <a:cubicBezTo>
                    <a:pt x="289" y="315"/>
                    <a:pt x="253" y="223"/>
                    <a:pt x="235" y="196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14" y="20"/>
                    <a:pt x="59" y="0"/>
                    <a:pt x="24" y="19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9813" y="2960688"/>
              <a:ext cx="96838" cy="104775"/>
            </a:xfrm>
            <a:custGeom>
              <a:avLst/>
              <a:gdLst/>
              <a:ahLst/>
              <a:cxnLst>
                <a:cxn ang="0">
                  <a:pos x="38" y="77"/>
                </a:cxn>
                <a:cxn ang="0">
                  <a:pos x="71" y="36"/>
                </a:cxn>
                <a:cxn ang="0">
                  <a:pos x="0" y="16"/>
                </a:cxn>
                <a:cxn ang="0">
                  <a:pos x="38" y="77"/>
                </a:cxn>
              </a:cxnLst>
              <a:rect l="0" t="0" r="r" b="b"/>
              <a:pathLst>
                <a:path w="71" h="77">
                  <a:moveTo>
                    <a:pt x="38" y="77"/>
                  </a:moveTo>
                  <a:cubicBezTo>
                    <a:pt x="58" y="59"/>
                    <a:pt x="61" y="54"/>
                    <a:pt x="71" y="36"/>
                  </a:cubicBezTo>
                  <a:cubicBezTo>
                    <a:pt x="56" y="9"/>
                    <a:pt x="15" y="0"/>
                    <a:pt x="0" y="16"/>
                  </a:cubicBezTo>
                  <a:cubicBezTo>
                    <a:pt x="2" y="30"/>
                    <a:pt x="30" y="68"/>
                    <a:pt x="38" y="77"/>
                  </a:cubicBezTo>
                  <a:close/>
                </a:path>
              </a:pathLst>
            </a:custGeom>
            <a:solidFill>
              <a:srgbClr val="E0BF8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70438" y="2447925"/>
              <a:ext cx="874713" cy="1033463"/>
            </a:xfrm>
            <a:custGeom>
              <a:avLst/>
              <a:gdLst/>
              <a:ahLst/>
              <a:cxnLst>
                <a:cxn ang="0">
                  <a:pos x="142" y="67"/>
                </a:cxn>
                <a:cxn ang="0">
                  <a:pos x="200" y="217"/>
                </a:cxn>
                <a:cxn ang="0">
                  <a:pos x="311" y="211"/>
                </a:cxn>
                <a:cxn ang="0">
                  <a:pos x="416" y="188"/>
                </a:cxn>
                <a:cxn ang="0">
                  <a:pos x="523" y="190"/>
                </a:cxn>
                <a:cxn ang="0">
                  <a:pos x="615" y="422"/>
                </a:cxn>
                <a:cxn ang="0">
                  <a:pos x="598" y="672"/>
                </a:cxn>
                <a:cxn ang="0">
                  <a:pos x="489" y="685"/>
                </a:cxn>
                <a:cxn ang="0">
                  <a:pos x="346" y="714"/>
                </a:cxn>
                <a:cxn ang="0">
                  <a:pos x="247" y="627"/>
                </a:cxn>
                <a:cxn ang="0">
                  <a:pos x="33" y="109"/>
                </a:cxn>
                <a:cxn ang="0">
                  <a:pos x="142" y="67"/>
                </a:cxn>
              </a:cxnLst>
              <a:rect l="0" t="0" r="r" b="b"/>
              <a:pathLst>
                <a:path w="643" h="760">
                  <a:moveTo>
                    <a:pt x="142" y="67"/>
                  </a:moveTo>
                  <a:cubicBezTo>
                    <a:pt x="200" y="217"/>
                    <a:pt x="200" y="217"/>
                    <a:pt x="200" y="217"/>
                  </a:cubicBezTo>
                  <a:cubicBezTo>
                    <a:pt x="211" y="169"/>
                    <a:pt x="285" y="164"/>
                    <a:pt x="311" y="211"/>
                  </a:cubicBezTo>
                  <a:cubicBezTo>
                    <a:pt x="315" y="160"/>
                    <a:pt x="385" y="150"/>
                    <a:pt x="416" y="188"/>
                  </a:cubicBezTo>
                  <a:cubicBezTo>
                    <a:pt x="428" y="142"/>
                    <a:pt x="503" y="140"/>
                    <a:pt x="523" y="190"/>
                  </a:cubicBezTo>
                  <a:cubicBezTo>
                    <a:pt x="615" y="422"/>
                    <a:pt x="615" y="422"/>
                    <a:pt x="615" y="422"/>
                  </a:cubicBezTo>
                  <a:cubicBezTo>
                    <a:pt x="643" y="493"/>
                    <a:pt x="620" y="627"/>
                    <a:pt x="598" y="672"/>
                  </a:cubicBezTo>
                  <a:cubicBezTo>
                    <a:pt x="577" y="715"/>
                    <a:pt x="519" y="667"/>
                    <a:pt x="489" y="685"/>
                  </a:cubicBezTo>
                  <a:cubicBezTo>
                    <a:pt x="438" y="716"/>
                    <a:pt x="410" y="760"/>
                    <a:pt x="346" y="714"/>
                  </a:cubicBezTo>
                  <a:cubicBezTo>
                    <a:pt x="299" y="681"/>
                    <a:pt x="262" y="662"/>
                    <a:pt x="247" y="62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0" y="28"/>
                    <a:pt x="117" y="0"/>
                    <a:pt x="142" y="67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97425" y="2466975"/>
              <a:ext cx="158750" cy="147638"/>
            </a:xfrm>
            <a:custGeom>
              <a:avLst/>
              <a:gdLst/>
              <a:ahLst/>
              <a:cxnLst>
                <a:cxn ang="0">
                  <a:pos x="107" y="50"/>
                </a:cxn>
                <a:cxn ang="0">
                  <a:pos x="117" y="76"/>
                </a:cxn>
                <a:cxn ang="0">
                  <a:pos x="33" y="108"/>
                </a:cxn>
                <a:cxn ang="0">
                  <a:pos x="24" y="84"/>
                </a:cxn>
                <a:cxn ang="0">
                  <a:pos x="107" y="50"/>
                </a:cxn>
              </a:cxnLst>
              <a:rect l="0" t="0" r="r" b="b"/>
              <a:pathLst>
                <a:path w="117" h="108">
                  <a:moveTo>
                    <a:pt x="107" y="50"/>
                  </a:moveTo>
                  <a:cubicBezTo>
                    <a:pt x="117" y="76"/>
                    <a:pt x="117" y="76"/>
                    <a:pt x="117" y="76"/>
                  </a:cubicBezTo>
                  <a:cubicBezTo>
                    <a:pt x="97" y="93"/>
                    <a:pt x="66" y="106"/>
                    <a:pt x="33" y="108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0" y="24"/>
                    <a:pt x="87" y="0"/>
                    <a:pt x="107" y="50"/>
                  </a:cubicBezTo>
                  <a:close/>
                </a:path>
              </a:pathLst>
            </a:custGeom>
            <a:solidFill>
              <a:srgbClr val="F7EC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Freeform 80"/>
            <p:cNvSpPr>
              <a:spLocks noEditPoints="1"/>
            </p:cNvSpPr>
            <p:nvPr/>
          </p:nvSpPr>
          <p:spPr bwMode="auto">
            <a:xfrm>
              <a:off x="5043488" y="2690813"/>
              <a:ext cx="342900" cy="204788"/>
            </a:xfrm>
            <a:custGeom>
              <a:avLst/>
              <a:gdLst/>
              <a:ahLst/>
              <a:cxnLst>
                <a:cxn ang="0">
                  <a:pos x="252" y="89"/>
                </a:cxn>
                <a:cxn ang="0">
                  <a:pos x="219" y="1"/>
                </a:cxn>
                <a:cxn ang="0">
                  <a:pos x="216" y="9"/>
                </a:cxn>
                <a:cxn ang="0">
                  <a:pos x="207" y="0"/>
                </a:cxn>
                <a:cxn ang="0">
                  <a:pos x="252" y="89"/>
                </a:cxn>
                <a:cxn ang="0">
                  <a:pos x="43" y="136"/>
                </a:cxn>
                <a:cxn ang="0">
                  <a:pos x="44" y="134"/>
                </a:cxn>
                <a:cxn ang="0">
                  <a:pos x="50" y="150"/>
                </a:cxn>
                <a:cxn ang="0">
                  <a:pos x="43" y="136"/>
                </a:cxn>
                <a:cxn ang="0">
                  <a:pos x="104" y="29"/>
                </a:cxn>
                <a:cxn ang="0">
                  <a:pos x="106" y="25"/>
                </a:cxn>
                <a:cxn ang="0">
                  <a:pos x="111" y="32"/>
                </a:cxn>
                <a:cxn ang="0">
                  <a:pos x="112" y="22"/>
                </a:cxn>
                <a:cxn ang="0">
                  <a:pos x="152" y="124"/>
                </a:cxn>
                <a:cxn ang="0">
                  <a:pos x="104" y="29"/>
                </a:cxn>
                <a:cxn ang="0">
                  <a:pos x="106" y="25"/>
                </a:cxn>
                <a:cxn ang="0">
                  <a:pos x="104" y="29"/>
                </a:cxn>
                <a:cxn ang="0">
                  <a:pos x="97" y="15"/>
                </a:cxn>
                <a:cxn ang="0">
                  <a:pos x="106" y="25"/>
                </a:cxn>
                <a:cxn ang="0">
                  <a:pos x="44" y="134"/>
                </a:cxn>
                <a:cxn ang="0">
                  <a:pos x="43" y="136"/>
                </a:cxn>
                <a:cxn ang="0">
                  <a:pos x="0" y="38"/>
                </a:cxn>
                <a:cxn ang="0">
                  <a:pos x="0" y="37"/>
                </a:cxn>
                <a:cxn ang="0">
                  <a:pos x="5" y="25"/>
                </a:cxn>
                <a:cxn ang="0">
                  <a:pos x="44" y="134"/>
                </a:cxn>
              </a:cxnLst>
              <a:rect l="0" t="0" r="r" b="b"/>
              <a:pathLst>
                <a:path w="252" h="150">
                  <a:moveTo>
                    <a:pt x="252" y="89"/>
                  </a:moveTo>
                  <a:cubicBezTo>
                    <a:pt x="252" y="89"/>
                    <a:pt x="234" y="42"/>
                    <a:pt x="219" y="1"/>
                  </a:cubicBezTo>
                  <a:cubicBezTo>
                    <a:pt x="218" y="4"/>
                    <a:pt x="217" y="6"/>
                    <a:pt x="216" y="9"/>
                  </a:cubicBezTo>
                  <a:cubicBezTo>
                    <a:pt x="213" y="6"/>
                    <a:pt x="210" y="3"/>
                    <a:pt x="207" y="0"/>
                  </a:cubicBezTo>
                  <a:cubicBezTo>
                    <a:pt x="227" y="40"/>
                    <a:pt x="252" y="89"/>
                    <a:pt x="252" y="89"/>
                  </a:cubicBezTo>
                  <a:close/>
                  <a:moveTo>
                    <a:pt x="43" y="136"/>
                  </a:moveTo>
                  <a:cubicBezTo>
                    <a:pt x="44" y="134"/>
                    <a:pt x="44" y="134"/>
                    <a:pt x="44" y="134"/>
                  </a:cubicBezTo>
                  <a:cubicBezTo>
                    <a:pt x="48" y="144"/>
                    <a:pt x="50" y="150"/>
                    <a:pt x="50" y="150"/>
                  </a:cubicBezTo>
                  <a:cubicBezTo>
                    <a:pt x="50" y="150"/>
                    <a:pt x="47" y="145"/>
                    <a:pt x="43" y="136"/>
                  </a:cubicBezTo>
                  <a:close/>
                  <a:moveTo>
                    <a:pt x="104" y="29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8" y="27"/>
                    <a:pt x="109" y="30"/>
                    <a:pt x="111" y="32"/>
                  </a:cubicBezTo>
                  <a:cubicBezTo>
                    <a:pt x="111" y="29"/>
                    <a:pt x="111" y="25"/>
                    <a:pt x="112" y="22"/>
                  </a:cubicBezTo>
                  <a:cubicBezTo>
                    <a:pt x="130" y="68"/>
                    <a:pt x="152" y="124"/>
                    <a:pt x="152" y="124"/>
                  </a:cubicBezTo>
                  <a:cubicBezTo>
                    <a:pt x="152" y="124"/>
                    <a:pt x="124" y="70"/>
                    <a:pt x="104" y="29"/>
                  </a:cubicBezTo>
                  <a:close/>
                  <a:moveTo>
                    <a:pt x="106" y="25"/>
                  </a:moveTo>
                  <a:cubicBezTo>
                    <a:pt x="104" y="29"/>
                    <a:pt x="104" y="29"/>
                    <a:pt x="104" y="29"/>
                  </a:cubicBezTo>
                  <a:cubicBezTo>
                    <a:pt x="101" y="24"/>
                    <a:pt x="99" y="19"/>
                    <a:pt x="97" y="15"/>
                  </a:cubicBezTo>
                  <a:cubicBezTo>
                    <a:pt x="100" y="18"/>
                    <a:pt x="103" y="21"/>
                    <a:pt x="106" y="25"/>
                  </a:cubicBezTo>
                  <a:close/>
                  <a:moveTo>
                    <a:pt x="44" y="134"/>
                  </a:moveTo>
                  <a:cubicBezTo>
                    <a:pt x="43" y="136"/>
                    <a:pt x="43" y="136"/>
                    <a:pt x="43" y="136"/>
                  </a:cubicBezTo>
                  <a:cubicBezTo>
                    <a:pt x="32" y="112"/>
                    <a:pt x="10" y="63"/>
                    <a:pt x="0" y="38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1" y="32"/>
                    <a:pt x="3" y="29"/>
                    <a:pt x="5" y="25"/>
                  </a:cubicBezTo>
                  <a:cubicBezTo>
                    <a:pt x="17" y="58"/>
                    <a:pt x="35" y="109"/>
                    <a:pt x="44" y="134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81"/>
            <p:cNvSpPr>
              <a:spLocks/>
            </p:cNvSpPr>
            <p:nvPr/>
          </p:nvSpPr>
          <p:spPr bwMode="auto">
            <a:xfrm>
              <a:off x="3201988" y="3257550"/>
              <a:ext cx="941388" cy="741363"/>
            </a:xfrm>
            <a:custGeom>
              <a:avLst/>
              <a:gdLst/>
              <a:ahLst/>
              <a:cxnLst>
                <a:cxn ang="0">
                  <a:pos x="407" y="0"/>
                </a:cxn>
                <a:cxn ang="0">
                  <a:pos x="0" y="545"/>
                </a:cxn>
                <a:cxn ang="0">
                  <a:pos x="229" y="544"/>
                </a:cxn>
                <a:cxn ang="0">
                  <a:pos x="474" y="545"/>
                </a:cxn>
                <a:cxn ang="0">
                  <a:pos x="692" y="263"/>
                </a:cxn>
                <a:cxn ang="0">
                  <a:pos x="503" y="169"/>
                </a:cxn>
                <a:cxn ang="0">
                  <a:pos x="407" y="0"/>
                </a:cxn>
              </a:cxnLst>
              <a:rect l="0" t="0" r="r" b="b"/>
              <a:pathLst>
                <a:path w="692" h="545">
                  <a:moveTo>
                    <a:pt x="407" y="0"/>
                  </a:moveTo>
                  <a:cubicBezTo>
                    <a:pt x="0" y="545"/>
                    <a:pt x="0" y="545"/>
                    <a:pt x="0" y="545"/>
                  </a:cubicBezTo>
                  <a:cubicBezTo>
                    <a:pt x="229" y="544"/>
                    <a:pt x="229" y="544"/>
                    <a:pt x="229" y="544"/>
                  </a:cubicBezTo>
                  <a:cubicBezTo>
                    <a:pt x="474" y="545"/>
                    <a:pt x="474" y="545"/>
                    <a:pt x="474" y="545"/>
                  </a:cubicBezTo>
                  <a:cubicBezTo>
                    <a:pt x="692" y="263"/>
                    <a:pt x="692" y="263"/>
                    <a:pt x="692" y="263"/>
                  </a:cubicBezTo>
                  <a:cubicBezTo>
                    <a:pt x="613" y="245"/>
                    <a:pt x="550" y="214"/>
                    <a:pt x="503" y="169"/>
                  </a:cubicBezTo>
                  <a:cubicBezTo>
                    <a:pt x="457" y="125"/>
                    <a:pt x="425" y="68"/>
                    <a:pt x="407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6" name="Group 136"/>
          <p:cNvGrpSpPr/>
          <p:nvPr/>
        </p:nvGrpSpPr>
        <p:grpSpPr>
          <a:xfrm>
            <a:off x="4174331" y="2430268"/>
            <a:ext cx="963726" cy="589740"/>
            <a:chOff x="4174331" y="2401693"/>
            <a:chExt cx="963726" cy="589740"/>
          </a:xfrm>
        </p:grpSpPr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4174331" y="2401693"/>
              <a:ext cx="963726" cy="589740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48" name="Group 100"/>
            <p:cNvGrpSpPr/>
            <p:nvPr/>
          </p:nvGrpSpPr>
          <p:grpSpPr>
            <a:xfrm>
              <a:off x="4520745" y="2583602"/>
              <a:ext cx="254000" cy="316022"/>
              <a:chOff x="747781" y="2347912"/>
              <a:chExt cx="273050" cy="3397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9" name="Freeform 211"/>
              <p:cNvSpPr>
                <a:spLocks noEditPoints="1"/>
              </p:cNvSpPr>
              <p:nvPr/>
            </p:nvSpPr>
            <p:spPr bwMode="auto">
              <a:xfrm>
                <a:off x="825568" y="2487612"/>
                <a:ext cx="117475" cy="115888"/>
              </a:xfrm>
              <a:custGeom>
                <a:avLst/>
                <a:gdLst/>
                <a:ahLst/>
                <a:cxnLst>
                  <a:cxn ang="0">
                    <a:pos x="28" y="38"/>
                  </a:cxn>
                  <a:cxn ang="0">
                    <a:pos x="27" y="38"/>
                  </a:cxn>
                  <a:cxn ang="0">
                    <a:pos x="27" y="41"/>
                  </a:cxn>
                  <a:cxn ang="0">
                    <a:pos x="26" y="42"/>
                  </a:cxn>
                  <a:cxn ang="0">
                    <a:pos x="25" y="42"/>
                  </a:cxn>
                  <a:cxn ang="0">
                    <a:pos x="23" y="41"/>
                  </a:cxn>
                  <a:cxn ang="0">
                    <a:pos x="23" y="38"/>
                  </a:cxn>
                  <a:cxn ang="0">
                    <a:pos x="23" y="38"/>
                  </a:cxn>
                  <a:cxn ang="0">
                    <a:pos x="18" y="36"/>
                  </a:cxn>
                  <a:cxn ang="0">
                    <a:pos x="17" y="35"/>
                  </a:cxn>
                  <a:cxn ang="0">
                    <a:pos x="18" y="33"/>
                  </a:cxn>
                  <a:cxn ang="0">
                    <a:pos x="19" y="32"/>
                  </a:cxn>
                  <a:cxn ang="0">
                    <a:pos x="19" y="32"/>
                  </a:cxn>
                  <a:cxn ang="0">
                    <a:pos x="25" y="34"/>
                  </a:cxn>
                  <a:cxn ang="0">
                    <a:pos x="29" y="31"/>
                  </a:cxn>
                  <a:cxn ang="0">
                    <a:pos x="25" y="26"/>
                  </a:cxn>
                  <a:cxn ang="0">
                    <a:pos x="17" y="19"/>
                  </a:cxn>
                  <a:cxn ang="0">
                    <a:pos x="23" y="12"/>
                  </a:cxn>
                  <a:cxn ang="0">
                    <a:pos x="24" y="11"/>
                  </a:cxn>
                  <a:cxn ang="0">
                    <a:pos x="24" y="9"/>
                  </a:cxn>
                  <a:cxn ang="0">
                    <a:pos x="25" y="7"/>
                  </a:cxn>
                  <a:cxn ang="0">
                    <a:pos x="26" y="7"/>
                  </a:cxn>
                  <a:cxn ang="0">
                    <a:pos x="28" y="9"/>
                  </a:cxn>
                  <a:cxn ang="0">
                    <a:pos x="28" y="11"/>
                  </a:cxn>
                  <a:cxn ang="0">
                    <a:pos x="28" y="11"/>
                  </a:cxn>
                  <a:cxn ang="0">
                    <a:pos x="32" y="13"/>
                  </a:cxn>
                  <a:cxn ang="0">
                    <a:pos x="33" y="14"/>
                  </a:cxn>
                  <a:cxn ang="0">
                    <a:pos x="32" y="16"/>
                  </a:cxn>
                  <a:cxn ang="0">
                    <a:pos x="31" y="17"/>
                  </a:cxn>
                  <a:cxn ang="0">
                    <a:pos x="30" y="16"/>
                  </a:cxn>
                  <a:cxn ang="0">
                    <a:pos x="26" y="15"/>
                  </a:cxn>
                  <a:cxn ang="0">
                    <a:pos x="22" y="18"/>
                  </a:cxn>
                  <a:cxn ang="0">
                    <a:pos x="27" y="22"/>
                  </a:cxn>
                  <a:cxn ang="0">
                    <a:pos x="34" y="30"/>
                  </a:cxn>
                  <a:cxn ang="0">
                    <a:pos x="28" y="38"/>
                  </a:cxn>
                  <a:cxn ang="0">
                    <a:pos x="25" y="0"/>
                  </a:cxn>
                  <a:cxn ang="0">
                    <a:pos x="0" y="25"/>
                  </a:cxn>
                  <a:cxn ang="0">
                    <a:pos x="25" y="50"/>
                  </a:cxn>
                  <a:cxn ang="0">
                    <a:pos x="51" y="25"/>
                  </a:cxn>
                  <a:cxn ang="0">
                    <a:pos x="25" y="0"/>
                  </a:cxn>
                </a:cxnLst>
                <a:rect l="0" t="0" r="r" b="b"/>
                <a:pathLst>
                  <a:path w="51" h="50">
                    <a:moveTo>
                      <a:pt x="28" y="38"/>
                    </a:moveTo>
                    <a:cubicBezTo>
                      <a:pt x="28" y="38"/>
                      <a:pt x="27" y="38"/>
                      <a:pt x="27" y="38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6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4" y="42"/>
                      <a:pt x="23" y="41"/>
                      <a:pt x="23" y="41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19" y="37"/>
                      <a:pt x="18" y="36"/>
                    </a:cubicBezTo>
                    <a:cubicBezTo>
                      <a:pt x="17" y="36"/>
                      <a:pt x="17" y="36"/>
                      <a:pt x="17" y="35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8" y="33"/>
                      <a:pt x="18" y="32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2"/>
                      <a:pt x="22" y="34"/>
                      <a:pt x="25" y="34"/>
                    </a:cubicBezTo>
                    <a:cubicBezTo>
                      <a:pt x="27" y="34"/>
                      <a:pt x="29" y="33"/>
                      <a:pt x="29" y="31"/>
                    </a:cubicBezTo>
                    <a:cubicBezTo>
                      <a:pt x="29" y="29"/>
                      <a:pt x="28" y="28"/>
                      <a:pt x="25" y="26"/>
                    </a:cubicBezTo>
                    <a:cubicBezTo>
                      <a:pt x="21" y="25"/>
                      <a:pt x="17" y="23"/>
                      <a:pt x="17" y="19"/>
                    </a:cubicBezTo>
                    <a:cubicBezTo>
                      <a:pt x="17" y="15"/>
                      <a:pt x="20" y="13"/>
                      <a:pt x="23" y="12"/>
                    </a:cubicBezTo>
                    <a:cubicBezTo>
                      <a:pt x="23" y="12"/>
                      <a:pt x="24" y="12"/>
                      <a:pt x="24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8"/>
                      <a:pt x="24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8" y="8"/>
                      <a:pt x="28" y="9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31" y="12"/>
                      <a:pt x="32" y="13"/>
                    </a:cubicBezTo>
                    <a:cubicBezTo>
                      <a:pt x="33" y="13"/>
                      <a:pt x="33" y="13"/>
                      <a:pt x="33" y="14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7"/>
                      <a:pt x="31" y="17"/>
                    </a:cubicBezTo>
                    <a:cubicBezTo>
                      <a:pt x="31" y="17"/>
                      <a:pt x="31" y="16"/>
                      <a:pt x="30" y="16"/>
                    </a:cubicBezTo>
                    <a:cubicBezTo>
                      <a:pt x="30" y="16"/>
                      <a:pt x="28" y="15"/>
                      <a:pt x="26" y="15"/>
                    </a:cubicBezTo>
                    <a:cubicBezTo>
                      <a:pt x="23" y="15"/>
                      <a:pt x="22" y="17"/>
                      <a:pt x="22" y="18"/>
                    </a:cubicBezTo>
                    <a:cubicBezTo>
                      <a:pt x="22" y="20"/>
                      <a:pt x="23" y="21"/>
                      <a:pt x="27" y="22"/>
                    </a:cubicBezTo>
                    <a:cubicBezTo>
                      <a:pt x="32" y="24"/>
                      <a:pt x="34" y="27"/>
                      <a:pt x="34" y="30"/>
                    </a:cubicBezTo>
                    <a:cubicBezTo>
                      <a:pt x="34" y="34"/>
                      <a:pt x="32" y="37"/>
                      <a:pt x="28" y="38"/>
                    </a:cubicBezTo>
                    <a:moveTo>
                      <a:pt x="25" y="0"/>
                    </a:move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9" y="50"/>
                      <a:pt x="51" y="39"/>
                      <a:pt x="51" y="25"/>
                    </a:cubicBezTo>
                    <a:cubicBezTo>
                      <a:pt x="51" y="11"/>
                      <a:pt x="39" y="0"/>
                      <a:pt x="2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Freeform 212"/>
              <p:cNvSpPr>
                <a:spLocks noEditPoints="1"/>
              </p:cNvSpPr>
              <p:nvPr/>
            </p:nvSpPr>
            <p:spPr bwMode="auto">
              <a:xfrm>
                <a:off x="747781" y="2347912"/>
                <a:ext cx="273050" cy="339725"/>
              </a:xfrm>
              <a:custGeom>
                <a:avLst/>
                <a:gdLst/>
                <a:ahLst/>
                <a:cxnLst>
                  <a:cxn ang="0">
                    <a:pos x="59" y="118"/>
                  </a:cxn>
                  <a:cxn ang="0">
                    <a:pos x="27" y="86"/>
                  </a:cxn>
                  <a:cxn ang="0">
                    <a:pos x="59" y="53"/>
                  </a:cxn>
                  <a:cxn ang="0">
                    <a:pos x="92" y="86"/>
                  </a:cxn>
                  <a:cxn ang="0">
                    <a:pos x="59" y="118"/>
                  </a:cxn>
                  <a:cxn ang="0">
                    <a:pos x="76" y="27"/>
                  </a:cxn>
                  <a:cxn ang="0">
                    <a:pos x="76" y="25"/>
                  </a:cxn>
                  <a:cxn ang="0">
                    <a:pos x="90" y="8"/>
                  </a:cxn>
                  <a:cxn ang="0">
                    <a:pos x="87" y="0"/>
                  </a:cxn>
                  <a:cxn ang="0">
                    <a:pos x="32" y="0"/>
                  </a:cxn>
                  <a:cxn ang="0">
                    <a:pos x="29" y="8"/>
                  </a:cxn>
                  <a:cxn ang="0">
                    <a:pos x="43" y="25"/>
                  </a:cxn>
                  <a:cxn ang="0">
                    <a:pos x="42" y="27"/>
                  </a:cxn>
                  <a:cxn ang="0">
                    <a:pos x="0" y="104"/>
                  </a:cxn>
                  <a:cxn ang="0">
                    <a:pos x="59" y="148"/>
                  </a:cxn>
                  <a:cxn ang="0">
                    <a:pos x="119" y="104"/>
                  </a:cxn>
                  <a:cxn ang="0">
                    <a:pos x="76" y="27"/>
                  </a:cxn>
                </a:cxnLst>
                <a:rect l="0" t="0" r="r" b="b"/>
                <a:pathLst>
                  <a:path w="119" h="148">
                    <a:moveTo>
                      <a:pt x="59" y="118"/>
                    </a:moveTo>
                    <a:cubicBezTo>
                      <a:pt x="41" y="118"/>
                      <a:pt x="27" y="104"/>
                      <a:pt x="27" y="86"/>
                    </a:cubicBezTo>
                    <a:cubicBezTo>
                      <a:pt x="27" y="68"/>
                      <a:pt x="41" y="53"/>
                      <a:pt x="59" y="53"/>
                    </a:cubicBezTo>
                    <a:cubicBezTo>
                      <a:pt x="78" y="53"/>
                      <a:pt x="92" y="68"/>
                      <a:pt x="92" y="86"/>
                    </a:cubicBezTo>
                    <a:cubicBezTo>
                      <a:pt x="92" y="104"/>
                      <a:pt x="78" y="118"/>
                      <a:pt x="59" y="118"/>
                    </a:cubicBezTo>
                    <a:moveTo>
                      <a:pt x="76" y="27"/>
                    </a:moveTo>
                    <a:cubicBezTo>
                      <a:pt x="76" y="26"/>
                      <a:pt x="75" y="26"/>
                      <a:pt x="76" y="25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94" y="4"/>
                      <a:pt x="92" y="0"/>
                      <a:pt x="8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5" y="4"/>
                      <a:pt x="29" y="8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4" y="26"/>
                      <a:pt x="43" y="27"/>
                      <a:pt x="42" y="27"/>
                    </a:cubicBezTo>
                    <a:cubicBezTo>
                      <a:pt x="18" y="40"/>
                      <a:pt x="0" y="78"/>
                      <a:pt x="0" y="104"/>
                    </a:cubicBezTo>
                    <a:cubicBezTo>
                      <a:pt x="0" y="137"/>
                      <a:pt x="27" y="148"/>
                      <a:pt x="59" y="148"/>
                    </a:cubicBezTo>
                    <a:cubicBezTo>
                      <a:pt x="92" y="148"/>
                      <a:pt x="119" y="137"/>
                      <a:pt x="119" y="104"/>
                    </a:cubicBezTo>
                    <a:cubicBezTo>
                      <a:pt x="119" y="77"/>
                      <a:pt x="101" y="40"/>
                      <a:pt x="76" y="2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1" name="Group 134"/>
          <p:cNvGrpSpPr/>
          <p:nvPr/>
        </p:nvGrpSpPr>
        <p:grpSpPr>
          <a:xfrm>
            <a:off x="4266368" y="1753551"/>
            <a:ext cx="611266" cy="611266"/>
            <a:chOff x="4266367" y="1724975"/>
            <a:chExt cx="611266" cy="611266"/>
          </a:xfrm>
        </p:grpSpPr>
        <p:sp>
          <p:nvSpPr>
            <p:cNvPr id="52" name="Oval 62"/>
            <p:cNvSpPr>
              <a:spLocks noChangeAspect="1"/>
            </p:cNvSpPr>
            <p:nvPr/>
          </p:nvSpPr>
          <p:spPr>
            <a:xfrm>
              <a:off x="4266367" y="1724975"/>
              <a:ext cx="611266" cy="611266"/>
            </a:xfrm>
            <a:prstGeom prst="ellipse">
              <a:avLst/>
            </a:prstGeom>
            <a:solidFill>
              <a:schemeClr val="accent3"/>
            </a:solidFill>
            <a:ln w="38100"/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53" name="Freeform 70"/>
            <p:cNvSpPr>
              <a:spLocks noEditPoints="1"/>
            </p:cNvSpPr>
            <p:nvPr/>
          </p:nvSpPr>
          <p:spPr bwMode="auto">
            <a:xfrm>
              <a:off x="4419600" y="1868759"/>
              <a:ext cx="304800" cy="285599"/>
            </a:xfrm>
            <a:custGeom>
              <a:avLst/>
              <a:gdLst/>
              <a:ahLst/>
              <a:cxnLst>
                <a:cxn ang="0">
                  <a:pos x="59" y="51"/>
                </a:cxn>
                <a:cxn ang="0">
                  <a:pos x="56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7"/>
                </a:cxn>
                <a:cxn ang="0">
                  <a:pos x="20" y="37"/>
                </a:cxn>
                <a:cxn ang="0">
                  <a:pos x="25" y="41"/>
                </a:cxn>
                <a:cxn ang="0">
                  <a:pos x="29" y="43"/>
                </a:cxn>
                <a:cxn ang="0">
                  <a:pos x="34" y="41"/>
                </a:cxn>
                <a:cxn ang="0">
                  <a:pos x="39" y="37"/>
                </a:cxn>
                <a:cxn ang="0">
                  <a:pos x="56" y="37"/>
                </a:cxn>
                <a:cxn ang="0">
                  <a:pos x="59" y="40"/>
                </a:cxn>
                <a:cxn ang="0">
                  <a:pos x="59" y="51"/>
                </a:cxn>
                <a:cxn ang="0">
                  <a:pos x="47" y="22"/>
                </a:cxn>
                <a:cxn ang="0">
                  <a:pos x="31" y="38"/>
                </a:cxn>
                <a:cxn ang="0">
                  <a:pos x="29" y="39"/>
                </a:cxn>
                <a:cxn ang="0">
                  <a:pos x="28" y="38"/>
                </a:cxn>
                <a:cxn ang="0">
                  <a:pos x="12" y="22"/>
                </a:cxn>
                <a:cxn ang="0">
                  <a:pos x="11" y="20"/>
                </a:cxn>
                <a:cxn ang="0">
                  <a:pos x="13" y="18"/>
                </a:cxn>
                <a:cxn ang="0">
                  <a:pos x="23" y="18"/>
                </a:cxn>
                <a:cxn ang="0">
                  <a:pos x="23" y="2"/>
                </a:cxn>
                <a:cxn ang="0">
                  <a:pos x="25" y="0"/>
                </a:cxn>
                <a:cxn ang="0">
                  <a:pos x="34" y="0"/>
                </a:cxn>
                <a:cxn ang="0">
                  <a:pos x="36" y="2"/>
                </a:cxn>
                <a:cxn ang="0">
                  <a:pos x="36" y="18"/>
                </a:cxn>
                <a:cxn ang="0">
                  <a:pos x="45" y="18"/>
                </a:cxn>
                <a:cxn ang="0">
                  <a:pos x="48" y="20"/>
                </a:cxn>
                <a:cxn ang="0">
                  <a:pos x="47" y="22"/>
                </a:cxn>
                <a:cxn ang="0">
                  <a:pos x="43" y="46"/>
                </a:cxn>
                <a:cxn ang="0">
                  <a:pos x="41" y="48"/>
                </a:cxn>
                <a:cxn ang="0">
                  <a:pos x="43" y="50"/>
                </a:cxn>
                <a:cxn ang="0">
                  <a:pos x="45" y="48"/>
                </a:cxn>
                <a:cxn ang="0">
                  <a:pos x="43" y="46"/>
                </a:cxn>
                <a:cxn ang="0">
                  <a:pos x="52" y="46"/>
                </a:cxn>
                <a:cxn ang="0">
                  <a:pos x="50" y="48"/>
                </a:cxn>
                <a:cxn ang="0">
                  <a:pos x="52" y="50"/>
                </a:cxn>
                <a:cxn ang="0">
                  <a:pos x="55" y="48"/>
                </a:cxn>
                <a:cxn ang="0">
                  <a:pos x="52" y="46"/>
                </a:cxn>
              </a:cxnLst>
              <a:rect l="0" t="0" r="r" b="b"/>
              <a:pathLst>
                <a:path w="59" h="55">
                  <a:moveTo>
                    <a:pt x="59" y="51"/>
                  </a:moveTo>
                  <a:cubicBezTo>
                    <a:pt x="59" y="53"/>
                    <a:pt x="58" y="55"/>
                    <a:pt x="56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7"/>
                    <a:pt x="3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3"/>
                    <a:pt x="28" y="43"/>
                    <a:pt x="29" y="43"/>
                  </a:cubicBezTo>
                  <a:cubicBezTo>
                    <a:pt x="31" y="43"/>
                    <a:pt x="33" y="43"/>
                    <a:pt x="34" y="41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8" y="37"/>
                    <a:pt x="59" y="38"/>
                    <a:pt x="59" y="40"/>
                  </a:cubicBezTo>
                  <a:lnTo>
                    <a:pt x="59" y="51"/>
                  </a:lnTo>
                  <a:close/>
                  <a:moveTo>
                    <a:pt x="47" y="22"/>
                  </a:moveTo>
                  <a:cubicBezTo>
                    <a:pt x="31" y="38"/>
                    <a:pt x="31" y="38"/>
                    <a:pt x="31" y="38"/>
                  </a:cubicBezTo>
                  <a:cubicBezTo>
                    <a:pt x="31" y="39"/>
                    <a:pt x="30" y="39"/>
                    <a:pt x="29" y="39"/>
                  </a:cubicBezTo>
                  <a:cubicBezTo>
                    <a:pt x="29" y="39"/>
                    <a:pt x="28" y="39"/>
                    <a:pt x="28" y="3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1" y="21"/>
                    <a:pt x="11" y="20"/>
                    <a:pt x="11" y="20"/>
                  </a:cubicBezTo>
                  <a:cubicBezTo>
                    <a:pt x="12" y="19"/>
                    <a:pt x="13" y="18"/>
                    <a:pt x="1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6" y="1"/>
                    <a:pt x="36" y="2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6" y="18"/>
                    <a:pt x="47" y="19"/>
                    <a:pt x="48" y="20"/>
                  </a:cubicBezTo>
                  <a:cubicBezTo>
                    <a:pt x="48" y="20"/>
                    <a:pt x="48" y="21"/>
                    <a:pt x="47" y="22"/>
                  </a:cubicBezTo>
                  <a:close/>
                  <a:moveTo>
                    <a:pt x="43" y="46"/>
                  </a:moveTo>
                  <a:cubicBezTo>
                    <a:pt x="42" y="46"/>
                    <a:pt x="41" y="47"/>
                    <a:pt x="41" y="48"/>
                  </a:cubicBezTo>
                  <a:cubicBezTo>
                    <a:pt x="41" y="49"/>
                    <a:pt x="42" y="50"/>
                    <a:pt x="43" y="50"/>
                  </a:cubicBezTo>
                  <a:cubicBezTo>
                    <a:pt x="44" y="50"/>
                    <a:pt x="45" y="49"/>
                    <a:pt x="45" y="48"/>
                  </a:cubicBezTo>
                  <a:cubicBezTo>
                    <a:pt x="45" y="47"/>
                    <a:pt x="44" y="46"/>
                    <a:pt x="43" y="46"/>
                  </a:cubicBezTo>
                  <a:close/>
                  <a:moveTo>
                    <a:pt x="52" y="46"/>
                  </a:moveTo>
                  <a:cubicBezTo>
                    <a:pt x="51" y="46"/>
                    <a:pt x="50" y="47"/>
                    <a:pt x="50" y="48"/>
                  </a:cubicBezTo>
                  <a:cubicBezTo>
                    <a:pt x="50" y="49"/>
                    <a:pt x="51" y="50"/>
                    <a:pt x="52" y="50"/>
                  </a:cubicBezTo>
                  <a:cubicBezTo>
                    <a:pt x="54" y="50"/>
                    <a:pt x="55" y="49"/>
                    <a:pt x="55" y="48"/>
                  </a:cubicBezTo>
                  <a:cubicBezTo>
                    <a:pt x="55" y="47"/>
                    <a:pt x="54" y="46"/>
                    <a:pt x="52" y="4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4" name="Group 132"/>
          <p:cNvGrpSpPr/>
          <p:nvPr/>
        </p:nvGrpSpPr>
        <p:grpSpPr>
          <a:xfrm>
            <a:off x="5832297" y="3208260"/>
            <a:ext cx="611266" cy="611266"/>
            <a:chOff x="5832296" y="3179684"/>
            <a:chExt cx="611266" cy="611266"/>
          </a:xfrm>
        </p:grpSpPr>
        <p:sp>
          <p:nvSpPr>
            <p:cNvPr id="55" name="Oval 64"/>
            <p:cNvSpPr>
              <a:spLocks noChangeAspect="1"/>
            </p:cNvSpPr>
            <p:nvPr/>
          </p:nvSpPr>
          <p:spPr>
            <a:xfrm>
              <a:off x="5832296" y="3179684"/>
              <a:ext cx="611266" cy="611266"/>
            </a:xfrm>
            <a:prstGeom prst="ellipse">
              <a:avLst/>
            </a:prstGeom>
            <a:solidFill>
              <a:schemeClr val="accent1"/>
            </a:solidFill>
            <a:ln w="38100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56" name="Freeform 103"/>
            <p:cNvSpPr>
              <a:spLocks noEditPoints="1"/>
            </p:cNvSpPr>
            <p:nvPr/>
          </p:nvSpPr>
          <p:spPr bwMode="auto">
            <a:xfrm>
              <a:off x="6018867" y="3309994"/>
              <a:ext cx="238125" cy="350647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Group 144"/>
          <p:cNvGrpSpPr/>
          <p:nvPr/>
        </p:nvGrpSpPr>
        <p:grpSpPr>
          <a:xfrm>
            <a:off x="2700438" y="3208260"/>
            <a:ext cx="611266" cy="611266"/>
            <a:chOff x="2700438" y="3208259"/>
            <a:chExt cx="611266" cy="611266"/>
          </a:xfrm>
        </p:grpSpPr>
        <p:sp>
          <p:nvSpPr>
            <p:cNvPr id="58" name="Oval 65"/>
            <p:cNvSpPr>
              <a:spLocks noChangeAspect="1"/>
            </p:cNvSpPr>
            <p:nvPr/>
          </p:nvSpPr>
          <p:spPr>
            <a:xfrm>
              <a:off x="2700438" y="3208259"/>
              <a:ext cx="611266" cy="611266"/>
            </a:xfrm>
            <a:prstGeom prst="ellipse">
              <a:avLst/>
            </a:prstGeom>
            <a:solidFill>
              <a:schemeClr val="accent5"/>
            </a:solidFill>
            <a:ln w="38100"/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b="1" dirty="0">
                <a:cs typeface="+mn-ea"/>
                <a:sym typeface="+mn-lt"/>
              </a:endParaRPr>
            </a:p>
          </p:txBody>
        </p:sp>
        <p:sp>
          <p:nvSpPr>
            <p:cNvPr id="59" name="Freeform 152"/>
            <p:cNvSpPr>
              <a:spLocks noChangeAspect="1" noEditPoints="1"/>
            </p:cNvSpPr>
            <p:nvPr/>
          </p:nvSpPr>
          <p:spPr bwMode="auto">
            <a:xfrm>
              <a:off x="2850082" y="3369737"/>
              <a:ext cx="311979" cy="2883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0" name="Group 133"/>
          <p:cNvGrpSpPr/>
          <p:nvPr/>
        </p:nvGrpSpPr>
        <p:grpSpPr>
          <a:xfrm>
            <a:off x="5335599" y="2156799"/>
            <a:ext cx="611266" cy="611266"/>
            <a:chOff x="5335598" y="2128224"/>
            <a:chExt cx="611266" cy="611266"/>
          </a:xfrm>
        </p:grpSpPr>
        <p:sp>
          <p:nvSpPr>
            <p:cNvPr id="61" name="Oval 63"/>
            <p:cNvSpPr>
              <a:spLocks noChangeAspect="1"/>
            </p:cNvSpPr>
            <p:nvPr/>
          </p:nvSpPr>
          <p:spPr>
            <a:xfrm>
              <a:off x="5335598" y="2128224"/>
              <a:ext cx="611266" cy="611266"/>
            </a:xfrm>
            <a:prstGeom prst="ellipse">
              <a:avLst/>
            </a:prstGeom>
            <a:solidFill>
              <a:schemeClr val="accent2"/>
            </a:solidFill>
            <a:ln w="38100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62" name="Freeform 52"/>
            <p:cNvSpPr>
              <a:spLocks noChangeAspect="1" noEditPoints="1"/>
            </p:cNvSpPr>
            <p:nvPr/>
          </p:nvSpPr>
          <p:spPr bwMode="auto">
            <a:xfrm>
              <a:off x="5507881" y="2290391"/>
              <a:ext cx="266700" cy="286933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3" name="Group 135"/>
          <p:cNvGrpSpPr/>
          <p:nvPr/>
        </p:nvGrpSpPr>
        <p:grpSpPr>
          <a:xfrm>
            <a:off x="3197138" y="2156799"/>
            <a:ext cx="611266" cy="611266"/>
            <a:chOff x="3197137" y="2128224"/>
            <a:chExt cx="611266" cy="611266"/>
          </a:xfrm>
        </p:grpSpPr>
        <p:sp>
          <p:nvSpPr>
            <p:cNvPr id="64" name="Oval 66"/>
            <p:cNvSpPr>
              <a:spLocks noChangeAspect="1"/>
            </p:cNvSpPr>
            <p:nvPr/>
          </p:nvSpPr>
          <p:spPr>
            <a:xfrm>
              <a:off x="3197137" y="2128224"/>
              <a:ext cx="611266" cy="611266"/>
            </a:xfrm>
            <a:prstGeom prst="ellipse">
              <a:avLst/>
            </a:prstGeom>
            <a:solidFill>
              <a:schemeClr val="accent4"/>
            </a:solidFill>
            <a:ln w="38100"/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65" name="Freeform 193"/>
            <p:cNvSpPr>
              <a:spLocks noEditPoints="1"/>
            </p:cNvSpPr>
            <p:nvPr/>
          </p:nvSpPr>
          <p:spPr bwMode="auto">
            <a:xfrm>
              <a:off x="3336083" y="2267170"/>
              <a:ext cx="333375" cy="333375"/>
            </a:xfrm>
            <a:custGeom>
              <a:avLst/>
              <a:gdLst/>
              <a:ahLst/>
              <a:cxnLst>
                <a:cxn ang="0">
                  <a:pos x="81" y="37"/>
                </a:cxn>
                <a:cxn ang="0">
                  <a:pos x="38" y="80"/>
                </a:cxn>
                <a:cxn ang="0">
                  <a:pos x="21" y="77"/>
                </a:cxn>
                <a:cxn ang="0">
                  <a:pos x="0" y="124"/>
                </a:cxn>
                <a:cxn ang="0">
                  <a:pos x="38" y="167"/>
                </a:cxn>
                <a:cxn ang="0">
                  <a:pos x="1" y="210"/>
                </a:cxn>
                <a:cxn ang="0">
                  <a:pos x="21" y="257"/>
                </a:cxn>
                <a:cxn ang="0">
                  <a:pos x="38" y="253"/>
                </a:cxn>
                <a:cxn ang="0">
                  <a:pos x="81" y="297"/>
                </a:cxn>
                <a:cxn ang="0">
                  <a:pos x="78" y="314"/>
                </a:cxn>
                <a:cxn ang="0">
                  <a:pos x="125" y="334"/>
                </a:cxn>
                <a:cxn ang="0">
                  <a:pos x="168" y="297"/>
                </a:cxn>
                <a:cxn ang="0">
                  <a:pos x="210" y="334"/>
                </a:cxn>
                <a:cxn ang="0">
                  <a:pos x="258" y="314"/>
                </a:cxn>
                <a:cxn ang="0">
                  <a:pos x="254" y="297"/>
                </a:cxn>
                <a:cxn ang="0">
                  <a:pos x="297" y="253"/>
                </a:cxn>
                <a:cxn ang="0">
                  <a:pos x="315" y="257"/>
                </a:cxn>
                <a:cxn ang="0">
                  <a:pos x="335" y="210"/>
                </a:cxn>
                <a:cxn ang="0">
                  <a:pos x="297" y="167"/>
                </a:cxn>
                <a:cxn ang="0">
                  <a:pos x="335" y="124"/>
                </a:cxn>
                <a:cxn ang="0">
                  <a:pos x="315" y="77"/>
                </a:cxn>
                <a:cxn ang="0">
                  <a:pos x="297" y="80"/>
                </a:cxn>
                <a:cxn ang="0">
                  <a:pos x="254" y="37"/>
                </a:cxn>
                <a:cxn ang="0">
                  <a:pos x="258" y="20"/>
                </a:cxn>
                <a:cxn ang="0">
                  <a:pos x="210" y="0"/>
                </a:cxn>
                <a:cxn ang="0">
                  <a:pos x="168" y="37"/>
                </a:cxn>
                <a:cxn ang="0">
                  <a:pos x="125" y="0"/>
                </a:cxn>
                <a:cxn ang="0">
                  <a:pos x="78" y="20"/>
                </a:cxn>
                <a:cxn ang="0">
                  <a:pos x="81" y="37"/>
                </a:cxn>
                <a:cxn ang="0">
                  <a:pos x="168" y="60"/>
                </a:cxn>
                <a:cxn ang="0">
                  <a:pos x="274" y="167"/>
                </a:cxn>
                <a:cxn ang="0">
                  <a:pos x="168" y="274"/>
                </a:cxn>
                <a:cxn ang="0">
                  <a:pos x="61" y="167"/>
                </a:cxn>
                <a:cxn ang="0">
                  <a:pos x="168" y="60"/>
                </a:cxn>
              </a:cxnLst>
              <a:rect l="0" t="0" r="r" b="b"/>
              <a:pathLst>
                <a:path w="335" h="334">
                  <a:moveTo>
                    <a:pt x="81" y="37"/>
                  </a:moveTo>
                  <a:cubicBezTo>
                    <a:pt x="81" y="61"/>
                    <a:pt x="62" y="80"/>
                    <a:pt x="38" y="80"/>
                  </a:cubicBezTo>
                  <a:cubicBezTo>
                    <a:pt x="32" y="80"/>
                    <a:pt x="26" y="79"/>
                    <a:pt x="21" y="77"/>
                  </a:cubicBezTo>
                  <a:cubicBezTo>
                    <a:pt x="12" y="91"/>
                    <a:pt x="5" y="107"/>
                    <a:pt x="0" y="124"/>
                  </a:cubicBezTo>
                  <a:cubicBezTo>
                    <a:pt x="22" y="127"/>
                    <a:pt x="38" y="145"/>
                    <a:pt x="38" y="167"/>
                  </a:cubicBezTo>
                  <a:cubicBezTo>
                    <a:pt x="38" y="189"/>
                    <a:pt x="22" y="207"/>
                    <a:pt x="1" y="210"/>
                  </a:cubicBezTo>
                  <a:cubicBezTo>
                    <a:pt x="5" y="227"/>
                    <a:pt x="12" y="243"/>
                    <a:pt x="21" y="257"/>
                  </a:cubicBezTo>
                  <a:cubicBezTo>
                    <a:pt x="26" y="255"/>
                    <a:pt x="32" y="253"/>
                    <a:pt x="38" y="253"/>
                  </a:cubicBezTo>
                  <a:cubicBezTo>
                    <a:pt x="62" y="253"/>
                    <a:pt x="81" y="273"/>
                    <a:pt x="81" y="297"/>
                  </a:cubicBezTo>
                  <a:cubicBezTo>
                    <a:pt x="81" y="303"/>
                    <a:pt x="80" y="309"/>
                    <a:pt x="78" y="314"/>
                  </a:cubicBezTo>
                  <a:cubicBezTo>
                    <a:pt x="92" y="323"/>
                    <a:pt x="108" y="330"/>
                    <a:pt x="125" y="334"/>
                  </a:cubicBezTo>
                  <a:cubicBezTo>
                    <a:pt x="128" y="313"/>
                    <a:pt x="146" y="297"/>
                    <a:pt x="168" y="297"/>
                  </a:cubicBezTo>
                  <a:cubicBezTo>
                    <a:pt x="190" y="297"/>
                    <a:pt x="208" y="313"/>
                    <a:pt x="210" y="334"/>
                  </a:cubicBezTo>
                  <a:cubicBezTo>
                    <a:pt x="227" y="330"/>
                    <a:pt x="243" y="323"/>
                    <a:pt x="258" y="314"/>
                  </a:cubicBezTo>
                  <a:cubicBezTo>
                    <a:pt x="255" y="309"/>
                    <a:pt x="254" y="303"/>
                    <a:pt x="254" y="297"/>
                  </a:cubicBezTo>
                  <a:cubicBezTo>
                    <a:pt x="254" y="273"/>
                    <a:pt x="273" y="253"/>
                    <a:pt x="297" y="253"/>
                  </a:cubicBezTo>
                  <a:cubicBezTo>
                    <a:pt x="304" y="253"/>
                    <a:pt x="309" y="255"/>
                    <a:pt x="315" y="257"/>
                  </a:cubicBezTo>
                  <a:cubicBezTo>
                    <a:pt x="324" y="243"/>
                    <a:pt x="331" y="227"/>
                    <a:pt x="335" y="210"/>
                  </a:cubicBezTo>
                  <a:cubicBezTo>
                    <a:pt x="314" y="207"/>
                    <a:pt x="297" y="189"/>
                    <a:pt x="297" y="167"/>
                  </a:cubicBezTo>
                  <a:cubicBezTo>
                    <a:pt x="297" y="145"/>
                    <a:pt x="314" y="127"/>
                    <a:pt x="335" y="124"/>
                  </a:cubicBezTo>
                  <a:cubicBezTo>
                    <a:pt x="331" y="107"/>
                    <a:pt x="324" y="91"/>
                    <a:pt x="315" y="77"/>
                  </a:cubicBezTo>
                  <a:cubicBezTo>
                    <a:pt x="309" y="79"/>
                    <a:pt x="304" y="80"/>
                    <a:pt x="297" y="80"/>
                  </a:cubicBezTo>
                  <a:cubicBezTo>
                    <a:pt x="273" y="80"/>
                    <a:pt x="254" y="61"/>
                    <a:pt x="254" y="37"/>
                  </a:cubicBezTo>
                  <a:cubicBezTo>
                    <a:pt x="254" y="31"/>
                    <a:pt x="255" y="25"/>
                    <a:pt x="258" y="20"/>
                  </a:cubicBezTo>
                  <a:cubicBezTo>
                    <a:pt x="243" y="11"/>
                    <a:pt x="227" y="4"/>
                    <a:pt x="210" y="0"/>
                  </a:cubicBezTo>
                  <a:cubicBezTo>
                    <a:pt x="208" y="21"/>
                    <a:pt x="190" y="37"/>
                    <a:pt x="168" y="37"/>
                  </a:cubicBezTo>
                  <a:cubicBezTo>
                    <a:pt x="146" y="37"/>
                    <a:pt x="128" y="21"/>
                    <a:pt x="125" y="0"/>
                  </a:cubicBezTo>
                  <a:cubicBezTo>
                    <a:pt x="108" y="4"/>
                    <a:pt x="92" y="11"/>
                    <a:pt x="78" y="20"/>
                  </a:cubicBezTo>
                  <a:cubicBezTo>
                    <a:pt x="80" y="25"/>
                    <a:pt x="81" y="31"/>
                    <a:pt x="81" y="37"/>
                  </a:cubicBezTo>
                  <a:close/>
                  <a:moveTo>
                    <a:pt x="168" y="60"/>
                  </a:moveTo>
                  <a:cubicBezTo>
                    <a:pt x="227" y="60"/>
                    <a:pt x="274" y="108"/>
                    <a:pt x="274" y="167"/>
                  </a:cubicBezTo>
                  <a:cubicBezTo>
                    <a:pt x="274" y="226"/>
                    <a:pt x="227" y="274"/>
                    <a:pt x="168" y="274"/>
                  </a:cubicBezTo>
                  <a:cubicBezTo>
                    <a:pt x="109" y="274"/>
                    <a:pt x="61" y="226"/>
                    <a:pt x="61" y="167"/>
                  </a:cubicBezTo>
                  <a:cubicBezTo>
                    <a:pt x="61" y="108"/>
                    <a:pt x="109" y="60"/>
                    <a:pt x="168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66" name="TextBox 137"/>
          <p:cNvSpPr txBox="1"/>
          <p:nvPr/>
        </p:nvSpPr>
        <p:spPr>
          <a:xfrm>
            <a:off x="6576391" y="3178038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7" name="TextBox 138"/>
          <p:cNvSpPr txBox="1"/>
          <p:nvPr/>
        </p:nvSpPr>
        <p:spPr>
          <a:xfrm>
            <a:off x="437317" y="3178038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8" name="TextBox 139"/>
          <p:cNvSpPr txBox="1"/>
          <p:nvPr/>
        </p:nvSpPr>
        <p:spPr>
          <a:xfrm>
            <a:off x="6099319" y="2124073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9" name="TextBox 140"/>
          <p:cNvSpPr txBox="1"/>
          <p:nvPr/>
        </p:nvSpPr>
        <p:spPr>
          <a:xfrm>
            <a:off x="907769" y="2124073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70" name="TextBox 141"/>
          <p:cNvSpPr txBox="1"/>
          <p:nvPr/>
        </p:nvSpPr>
        <p:spPr>
          <a:xfrm>
            <a:off x="3514601" y="772846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val="56893201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860075" y="1312062"/>
            <a:ext cx="3679329" cy="975424"/>
            <a:chOff x="6088831" y="1503025"/>
            <a:chExt cx="4905133" cy="1300866"/>
          </a:xfrm>
        </p:grpSpPr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6310059" y="1643364"/>
              <a:ext cx="4546918" cy="886816"/>
            </a:xfrm>
            <a:custGeom>
              <a:avLst/>
              <a:gdLst>
                <a:gd name="connsiteX0" fmla="*/ 796 w 4546918"/>
                <a:gd name="connsiteY0" fmla="*/ 0 h 886816"/>
                <a:gd name="connsiteX1" fmla="*/ 1987487 w 4546918"/>
                <a:gd name="connsiteY1" fmla="*/ 0 h 886816"/>
                <a:gd name="connsiteX2" fmla="*/ 2238061 w 4546918"/>
                <a:gd name="connsiteY2" fmla="*/ 0 h 886816"/>
                <a:gd name="connsiteX3" fmla="*/ 4224752 w 4546918"/>
                <a:gd name="connsiteY3" fmla="*/ 0 h 886816"/>
                <a:gd name="connsiteX4" fmla="*/ 4546918 w 4546918"/>
                <a:gd name="connsiteY4" fmla="*/ 443408 h 886816"/>
                <a:gd name="connsiteX5" fmla="*/ 4224752 w 4546918"/>
                <a:gd name="connsiteY5" fmla="*/ 886816 h 886816"/>
                <a:gd name="connsiteX6" fmla="*/ 2238061 w 4546918"/>
                <a:gd name="connsiteY6" fmla="*/ 886816 h 886816"/>
                <a:gd name="connsiteX7" fmla="*/ 1969589 w 4546918"/>
                <a:gd name="connsiteY7" fmla="*/ 886816 h 886816"/>
                <a:gd name="connsiteX8" fmla="*/ 332606 w 4546918"/>
                <a:gd name="connsiteY8" fmla="*/ 886816 h 886816"/>
                <a:gd name="connsiteX9" fmla="*/ 0 w 4546918"/>
                <a:gd name="connsiteY9" fmla="*/ 886816 h 886816"/>
                <a:gd name="connsiteX10" fmla="*/ 75528 w 4546918"/>
                <a:gd name="connsiteY10" fmla="*/ 795275 h 886816"/>
                <a:gd name="connsiteX11" fmla="*/ 77419 w 4546918"/>
                <a:gd name="connsiteY11" fmla="*/ 791790 h 886816"/>
                <a:gd name="connsiteX12" fmla="*/ 90287 w 4546918"/>
                <a:gd name="connsiteY12" fmla="*/ 775964 h 886816"/>
                <a:gd name="connsiteX13" fmla="*/ 197676 w 4546918"/>
                <a:gd name="connsiteY13" fmla="*/ 443408 h 886816"/>
                <a:gd name="connsiteX14" fmla="*/ 796 w 4546918"/>
                <a:gd name="connsiteY14" fmla="*/ 0 h 886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546918" h="886816">
                  <a:moveTo>
                    <a:pt x="796" y="0"/>
                  </a:moveTo>
                  <a:cubicBezTo>
                    <a:pt x="796" y="0"/>
                    <a:pt x="796" y="0"/>
                    <a:pt x="1987487" y="0"/>
                  </a:cubicBezTo>
                  <a:cubicBezTo>
                    <a:pt x="1987487" y="0"/>
                    <a:pt x="1987487" y="0"/>
                    <a:pt x="2238061" y="0"/>
                  </a:cubicBezTo>
                  <a:cubicBezTo>
                    <a:pt x="2238061" y="0"/>
                    <a:pt x="2238061" y="0"/>
                    <a:pt x="4224752" y="0"/>
                  </a:cubicBezTo>
                  <a:cubicBezTo>
                    <a:pt x="4403733" y="0"/>
                    <a:pt x="4546918" y="190032"/>
                    <a:pt x="4546918" y="443408"/>
                  </a:cubicBezTo>
                  <a:cubicBezTo>
                    <a:pt x="4546918" y="675669"/>
                    <a:pt x="4403733" y="886816"/>
                    <a:pt x="4224752" y="886816"/>
                  </a:cubicBezTo>
                  <a:cubicBezTo>
                    <a:pt x="4224752" y="886816"/>
                    <a:pt x="4224752" y="886816"/>
                    <a:pt x="2238061" y="886816"/>
                  </a:cubicBezTo>
                  <a:cubicBezTo>
                    <a:pt x="2238061" y="886816"/>
                    <a:pt x="2238061" y="886816"/>
                    <a:pt x="1969589" y="886816"/>
                  </a:cubicBezTo>
                  <a:cubicBezTo>
                    <a:pt x="1969589" y="886816"/>
                    <a:pt x="1969589" y="886816"/>
                    <a:pt x="332606" y="886816"/>
                  </a:cubicBezTo>
                  <a:lnTo>
                    <a:pt x="0" y="886816"/>
                  </a:lnTo>
                  <a:lnTo>
                    <a:pt x="75528" y="795275"/>
                  </a:lnTo>
                  <a:lnTo>
                    <a:pt x="77419" y="791790"/>
                  </a:lnTo>
                  <a:lnTo>
                    <a:pt x="90287" y="775964"/>
                  </a:lnTo>
                  <a:cubicBezTo>
                    <a:pt x="143981" y="702063"/>
                    <a:pt x="197676" y="591211"/>
                    <a:pt x="197676" y="443408"/>
                  </a:cubicBezTo>
                  <a:cubicBezTo>
                    <a:pt x="197676" y="168917"/>
                    <a:pt x="796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431800" dist="127000" dir="13500000">
                <a:schemeClr val="tx2">
                  <a:lumMod val="75000"/>
                </a:scheme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组合 1"/>
            <p:cNvGrpSpPr/>
            <p:nvPr/>
          </p:nvGrpSpPr>
          <p:grpSpPr>
            <a:xfrm>
              <a:off x="6088831" y="1503025"/>
              <a:ext cx="4905133" cy="1300866"/>
              <a:chOff x="6088831" y="1503025"/>
              <a:chExt cx="4905133" cy="1300866"/>
            </a:xfrm>
          </p:grpSpPr>
          <p:sp>
            <p:nvSpPr>
              <p:cNvPr id="60" name="任意多边形 59"/>
              <p:cNvSpPr>
                <a:spLocks/>
              </p:cNvSpPr>
              <p:nvPr/>
            </p:nvSpPr>
            <p:spPr bwMode="auto">
              <a:xfrm>
                <a:off x="6088831" y="1503025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文本框 113"/>
              <p:cNvSpPr txBox="1"/>
              <p:nvPr/>
            </p:nvSpPr>
            <p:spPr>
              <a:xfrm>
                <a:off x="6642324" y="1695639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32"/>
          <p:cNvGrpSpPr/>
          <p:nvPr/>
        </p:nvGrpSpPr>
        <p:grpSpPr>
          <a:xfrm>
            <a:off x="3783877" y="3514234"/>
            <a:ext cx="3679329" cy="966268"/>
            <a:chOff x="6088831" y="4860939"/>
            <a:chExt cx="4905133" cy="1288655"/>
          </a:xfrm>
        </p:grpSpPr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6291052" y="4998759"/>
              <a:ext cx="4564020" cy="885505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5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558800" dist="127000" dir="13500000">
                <a:schemeClr val="tx1">
                  <a:lumMod val="65000"/>
                  <a:lumOff val="35000"/>
                </a:scheme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8" name="组合 18"/>
            <p:cNvGrpSpPr/>
            <p:nvPr/>
          </p:nvGrpSpPr>
          <p:grpSpPr>
            <a:xfrm>
              <a:off x="6088831" y="4860939"/>
              <a:ext cx="4905133" cy="1288655"/>
              <a:chOff x="6088831" y="4860939"/>
              <a:chExt cx="4905133" cy="1288655"/>
            </a:xfrm>
          </p:grpSpPr>
          <p:sp>
            <p:nvSpPr>
              <p:cNvPr id="68" name="任意多边形 67"/>
              <p:cNvSpPr>
                <a:spLocks/>
              </p:cNvSpPr>
              <p:nvPr/>
            </p:nvSpPr>
            <p:spPr bwMode="auto">
              <a:xfrm>
                <a:off x="6088831" y="4860939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文本框 113"/>
              <p:cNvSpPr txBox="1"/>
              <p:nvPr/>
            </p:nvSpPr>
            <p:spPr>
              <a:xfrm>
                <a:off x="6685273" y="5041342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9" name="组合 31"/>
          <p:cNvGrpSpPr/>
          <p:nvPr/>
        </p:nvGrpSpPr>
        <p:grpSpPr>
          <a:xfrm>
            <a:off x="3838304" y="2427025"/>
            <a:ext cx="3679329" cy="963037"/>
            <a:chOff x="6088831" y="3077090"/>
            <a:chExt cx="4905133" cy="1284346"/>
          </a:xfrm>
        </p:grpSpPr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6291052" y="3214254"/>
              <a:ext cx="4564019" cy="886816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6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558800" dist="127000" dir="13500000">
                <a:srgbClr val="015D67"/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30" name="组合 9"/>
            <p:cNvGrpSpPr/>
            <p:nvPr/>
          </p:nvGrpSpPr>
          <p:grpSpPr>
            <a:xfrm>
              <a:off x="6088831" y="3077090"/>
              <a:ext cx="4905133" cy="1284346"/>
              <a:chOff x="6088831" y="3077090"/>
              <a:chExt cx="4905133" cy="1284346"/>
            </a:xfrm>
          </p:grpSpPr>
          <p:sp>
            <p:nvSpPr>
              <p:cNvPr id="78" name="任意多边形 77"/>
              <p:cNvSpPr>
                <a:spLocks/>
              </p:cNvSpPr>
              <p:nvPr/>
            </p:nvSpPr>
            <p:spPr bwMode="auto">
              <a:xfrm>
                <a:off x="6088831" y="3077090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文本框 113"/>
              <p:cNvSpPr txBox="1"/>
              <p:nvPr/>
            </p:nvSpPr>
            <p:spPr>
              <a:xfrm>
                <a:off x="6714332" y="3253184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92"/>
          <p:cNvGrpSpPr/>
          <p:nvPr/>
        </p:nvGrpSpPr>
        <p:grpSpPr>
          <a:xfrm>
            <a:off x="1715526" y="1438790"/>
            <a:ext cx="2222206" cy="630673"/>
            <a:chOff x="1414686" y="1817209"/>
            <a:chExt cx="2962555" cy="841092"/>
          </a:xfrm>
        </p:grpSpPr>
        <p:sp>
          <p:nvSpPr>
            <p:cNvPr id="3" name="圆角矩形 8"/>
            <p:cNvSpPr/>
            <p:nvPr/>
          </p:nvSpPr>
          <p:spPr>
            <a:xfrm>
              <a:off x="1416235" y="1971556"/>
              <a:ext cx="2560971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414686" y="1817209"/>
              <a:ext cx="2962555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503730" y="1901943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1"/>
            </a:solidFill>
            <a:ln w="19050">
              <a:noFill/>
            </a:ln>
            <a:effectLst>
              <a:innerShdw blurRad="88900">
                <a:srgbClr val="D28008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6" name="文本框 268"/>
            <p:cNvSpPr txBox="1"/>
            <p:nvPr/>
          </p:nvSpPr>
          <p:spPr>
            <a:xfrm>
              <a:off x="1544472" y="2011626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2" name="组合 93"/>
          <p:cNvGrpSpPr/>
          <p:nvPr/>
        </p:nvGrpSpPr>
        <p:grpSpPr>
          <a:xfrm>
            <a:off x="1715526" y="2543738"/>
            <a:ext cx="2222205" cy="630674"/>
            <a:chOff x="1414686" y="3290814"/>
            <a:chExt cx="2962554" cy="841093"/>
          </a:xfrm>
        </p:grpSpPr>
        <p:sp>
          <p:nvSpPr>
            <p:cNvPr id="11" name="圆角矩形 8"/>
            <p:cNvSpPr/>
            <p:nvPr/>
          </p:nvSpPr>
          <p:spPr>
            <a:xfrm>
              <a:off x="1416235" y="3445162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414686" y="3290814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1503730" y="3375549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2"/>
            </a:solidFill>
            <a:ln w="22225">
              <a:noFill/>
            </a:ln>
            <a:effectLst>
              <a:innerShdw blurRad="88900">
                <a:srgbClr val="016A75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6" name="文本框 269"/>
            <p:cNvSpPr txBox="1"/>
            <p:nvPr/>
          </p:nvSpPr>
          <p:spPr>
            <a:xfrm>
              <a:off x="1544472" y="3501801"/>
              <a:ext cx="1884768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3" name="组合 94"/>
          <p:cNvGrpSpPr/>
          <p:nvPr/>
        </p:nvGrpSpPr>
        <p:grpSpPr>
          <a:xfrm>
            <a:off x="1715526" y="3332934"/>
            <a:ext cx="2603441" cy="934820"/>
            <a:chOff x="1414686" y="4343318"/>
            <a:chExt cx="3470802" cy="1246716"/>
          </a:xfrm>
        </p:grpSpPr>
        <p:sp>
          <p:nvSpPr>
            <p:cNvPr id="20" name="圆角矩形 8"/>
            <p:cNvSpPr/>
            <p:nvPr/>
          </p:nvSpPr>
          <p:spPr>
            <a:xfrm>
              <a:off x="1416235" y="4903289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1414686" y="4748942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503730" y="4833676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3"/>
            </a:solidFill>
            <a:ln w="22225">
              <a:noFill/>
            </a:ln>
            <a:effectLst>
              <a:innerShdw blurRad="114300">
                <a:schemeClr val="tx1">
                  <a:lumMod val="50000"/>
                  <a:lumOff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73572" y="4343318"/>
              <a:ext cx="911916" cy="697939"/>
            </a:xfrm>
            <a:prstGeom prst="ellipse">
              <a:avLst/>
            </a:prstGeom>
            <a:gradFill flip="none" rotWithShape="1">
              <a:gsLst>
                <a:gs pos="32000">
                  <a:srgbClr val="FFFFFF">
                    <a:alpha val="17000"/>
                  </a:srgbClr>
                </a:gs>
                <a:gs pos="6000">
                  <a:schemeClr val="bg1">
                    <a:alpha val="70000"/>
                  </a:schemeClr>
                </a:gs>
                <a:gs pos="67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270"/>
            <p:cNvSpPr txBox="1"/>
            <p:nvPr/>
          </p:nvSpPr>
          <p:spPr>
            <a:xfrm>
              <a:off x="1544472" y="4941962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700806" y="2239592"/>
            <a:ext cx="684026" cy="523333"/>
          </a:xfrm>
          <a:prstGeom prst="ellipse">
            <a:avLst/>
          </a:prstGeom>
          <a:gradFill flip="none" rotWithShape="1">
            <a:gsLst>
              <a:gs pos="32000">
                <a:srgbClr val="FFFFFF">
                  <a:alpha val="17000"/>
                </a:srgbClr>
              </a:gs>
              <a:gs pos="6000">
                <a:schemeClr val="bg1">
                  <a:alpha val="70000"/>
                </a:schemeClr>
              </a:gs>
              <a:gs pos="67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4" name="组合 90"/>
          <p:cNvGrpSpPr/>
          <p:nvPr/>
        </p:nvGrpSpPr>
        <p:grpSpPr>
          <a:xfrm>
            <a:off x="3281904" y="2359332"/>
            <a:ext cx="934483" cy="934146"/>
            <a:chOff x="4207197" y="3044883"/>
            <a:chExt cx="1245815" cy="1245816"/>
          </a:xfrm>
        </p:grpSpPr>
        <p:sp>
          <p:nvSpPr>
            <p:cNvPr id="14" name="任意多边形 13"/>
            <p:cNvSpPr/>
            <p:nvPr/>
          </p:nvSpPr>
          <p:spPr>
            <a:xfrm>
              <a:off x="4213638" y="3102519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380A21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207197" y="3044883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353796" y="3191482"/>
              <a:ext cx="952617" cy="952618"/>
            </a:xfrm>
            <a:prstGeom prst="ellipse">
              <a:avLst/>
            </a:prstGeom>
            <a:solidFill>
              <a:schemeClr val="accent2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4358221" y="3201630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55"/>
            <p:cNvSpPr txBox="1"/>
            <p:nvPr/>
          </p:nvSpPr>
          <p:spPr>
            <a:xfrm>
              <a:off x="4453581" y="3374595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89"/>
          <p:cNvGrpSpPr/>
          <p:nvPr/>
        </p:nvGrpSpPr>
        <p:grpSpPr>
          <a:xfrm>
            <a:off x="3281904" y="1254383"/>
            <a:ext cx="934484" cy="934146"/>
            <a:chOff x="4207197" y="1571277"/>
            <a:chExt cx="1245816" cy="1245816"/>
          </a:xfrm>
        </p:grpSpPr>
        <p:sp>
          <p:nvSpPr>
            <p:cNvPr id="6" name="任意多边形 5"/>
            <p:cNvSpPr/>
            <p:nvPr/>
          </p:nvSpPr>
          <p:spPr>
            <a:xfrm>
              <a:off x="4213638" y="1628913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F2006">
                  <a:alpha val="3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07197" y="1571277"/>
              <a:ext cx="1245816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353797" y="1717876"/>
              <a:ext cx="952617" cy="952618"/>
            </a:xfrm>
            <a:prstGeom prst="ellipse">
              <a:avLst/>
            </a:prstGeom>
            <a:solidFill>
              <a:schemeClr val="accent1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358221" y="1728024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93"/>
            <p:cNvSpPr txBox="1"/>
            <p:nvPr/>
          </p:nvSpPr>
          <p:spPr>
            <a:xfrm>
              <a:off x="4448584" y="1888434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91"/>
          <p:cNvGrpSpPr/>
          <p:nvPr/>
        </p:nvGrpSpPr>
        <p:grpSpPr>
          <a:xfrm>
            <a:off x="3281904" y="3452674"/>
            <a:ext cx="934483" cy="934146"/>
            <a:chOff x="4207197" y="4503010"/>
            <a:chExt cx="1245815" cy="1245816"/>
          </a:xfrm>
        </p:grpSpPr>
        <p:sp>
          <p:nvSpPr>
            <p:cNvPr id="23" name="任意多边形 22"/>
            <p:cNvSpPr/>
            <p:nvPr/>
          </p:nvSpPr>
          <p:spPr>
            <a:xfrm>
              <a:off x="4213638" y="4560646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81930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4207197" y="4503010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4353796" y="4649609"/>
              <a:ext cx="952617" cy="952618"/>
            </a:xfrm>
            <a:prstGeom prst="ellipse">
              <a:avLst/>
            </a:prstGeom>
            <a:solidFill>
              <a:schemeClr val="accent3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58221" y="4659757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56"/>
            <p:cNvSpPr txBox="1"/>
            <p:nvPr/>
          </p:nvSpPr>
          <p:spPr>
            <a:xfrm>
              <a:off x="4453581" y="4810446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391266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"/>
                            </p:stCondLst>
                            <p:childTnLst>
                              <p:par>
                                <p:cTn id="5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64032" y="1330480"/>
            <a:ext cx="1085850" cy="1280160"/>
            <a:chOff x="1120775" y="1730534"/>
            <a:chExt cx="1085850" cy="1280160"/>
          </a:xfrm>
        </p:grpSpPr>
        <p:cxnSp>
          <p:nvCxnSpPr>
            <p:cNvPr id="29" name="Straight Connector 14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1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31" name="Trapezoid 7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Parallelogram 9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 10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" name="Group 16"/>
          <p:cNvGrpSpPr/>
          <p:nvPr/>
        </p:nvGrpSpPr>
        <p:grpSpPr>
          <a:xfrm>
            <a:off x="2350182" y="1330480"/>
            <a:ext cx="1085850" cy="1280160"/>
            <a:chOff x="1120775" y="1730534"/>
            <a:chExt cx="1085850" cy="1280160"/>
          </a:xfrm>
        </p:grpSpPr>
        <p:cxnSp>
          <p:nvCxnSpPr>
            <p:cNvPr id="35" name="Straight Connector 17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18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37" name="Trapezoid 19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Parallelogram 20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21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22"/>
          <p:cNvGrpSpPr/>
          <p:nvPr/>
        </p:nvGrpSpPr>
        <p:grpSpPr>
          <a:xfrm>
            <a:off x="4036332" y="1330480"/>
            <a:ext cx="1085850" cy="1280160"/>
            <a:chOff x="1120775" y="1730534"/>
            <a:chExt cx="1085850" cy="1280160"/>
          </a:xfrm>
        </p:grpSpPr>
        <p:cxnSp>
          <p:nvCxnSpPr>
            <p:cNvPr id="41" name="Straight Connector 23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24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43" name="Trapezoid 25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Parallelogram 26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Freeform 27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Group 28"/>
          <p:cNvGrpSpPr/>
          <p:nvPr/>
        </p:nvGrpSpPr>
        <p:grpSpPr>
          <a:xfrm>
            <a:off x="5722482" y="1330480"/>
            <a:ext cx="1085850" cy="1280160"/>
            <a:chOff x="1120775" y="1730534"/>
            <a:chExt cx="1085850" cy="1280160"/>
          </a:xfrm>
        </p:grpSpPr>
        <p:cxnSp>
          <p:nvCxnSpPr>
            <p:cNvPr id="47" name="Straight Connector 29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oup 30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49" name="Trapezoid 31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Parallelogram 32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Freeform 33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2" name="Group 34"/>
          <p:cNvGrpSpPr/>
          <p:nvPr/>
        </p:nvGrpSpPr>
        <p:grpSpPr>
          <a:xfrm>
            <a:off x="7408632" y="1330480"/>
            <a:ext cx="1085850" cy="1280160"/>
            <a:chOff x="1120775" y="1730534"/>
            <a:chExt cx="1085850" cy="1280160"/>
          </a:xfrm>
        </p:grpSpPr>
        <p:cxnSp>
          <p:nvCxnSpPr>
            <p:cNvPr id="53" name="Straight Connector 35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Group 36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55" name="Trapezoid 37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Parallelogram 38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Freeform 39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58" name="Freeform 116"/>
          <p:cNvSpPr>
            <a:spLocks noEditPoints="1"/>
          </p:cNvSpPr>
          <p:nvPr/>
        </p:nvSpPr>
        <p:spPr bwMode="auto">
          <a:xfrm>
            <a:off x="874489" y="1971671"/>
            <a:ext cx="478065" cy="385536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59" name="Freeform 66"/>
          <p:cNvSpPr>
            <a:spLocks noEditPoints="1"/>
          </p:cNvSpPr>
          <p:nvPr/>
        </p:nvSpPr>
        <p:spPr bwMode="auto">
          <a:xfrm>
            <a:off x="2614072" y="1976488"/>
            <a:ext cx="404030" cy="375902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5963871" y="1963507"/>
            <a:ext cx="401864" cy="40186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61" name="Freeform 152"/>
          <p:cNvSpPr>
            <a:spLocks noEditPoints="1"/>
          </p:cNvSpPr>
          <p:nvPr/>
        </p:nvSpPr>
        <p:spPr bwMode="auto">
          <a:xfrm>
            <a:off x="7656282" y="1966597"/>
            <a:ext cx="428171" cy="395687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62" name="Freeform 105"/>
          <p:cNvSpPr>
            <a:spLocks noEditPoints="1"/>
          </p:cNvSpPr>
          <p:nvPr/>
        </p:nvSpPr>
        <p:spPr bwMode="auto">
          <a:xfrm>
            <a:off x="4294137" y="1970443"/>
            <a:ext cx="393700" cy="387995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accent3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3" name="TextBox 53"/>
          <p:cNvSpPr txBox="1"/>
          <p:nvPr/>
        </p:nvSpPr>
        <p:spPr>
          <a:xfrm>
            <a:off x="511633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4" name="TextBox 54"/>
          <p:cNvSpPr txBox="1"/>
          <p:nvPr/>
        </p:nvSpPr>
        <p:spPr>
          <a:xfrm>
            <a:off x="7253515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5" name="TextBox 55"/>
          <p:cNvSpPr txBox="1"/>
          <p:nvPr/>
        </p:nvSpPr>
        <p:spPr>
          <a:xfrm>
            <a:off x="5568046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6" name="TextBox 56"/>
          <p:cNvSpPr txBox="1"/>
          <p:nvPr/>
        </p:nvSpPr>
        <p:spPr>
          <a:xfrm>
            <a:off x="3882574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7" name="TextBox 57"/>
          <p:cNvSpPr txBox="1"/>
          <p:nvPr/>
        </p:nvSpPr>
        <p:spPr>
          <a:xfrm>
            <a:off x="2197104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val="413742968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/>
      <p:bldP spid="65" grpId="0"/>
      <p:bldP spid="66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3"/>
          <p:cNvGrpSpPr/>
          <p:nvPr/>
        </p:nvGrpSpPr>
        <p:grpSpPr>
          <a:xfrm>
            <a:off x="6455745" y="1894841"/>
            <a:ext cx="1880837" cy="1612943"/>
            <a:chOff x="838200" y="1879556"/>
            <a:chExt cx="1880837" cy="1612943"/>
          </a:xfrm>
        </p:grpSpPr>
        <p:sp>
          <p:nvSpPr>
            <p:cNvPr id="6" name="Block Arc 64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7" name="Group 65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9" name="Block Arc 67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Isosceles Triangle 68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8" name="Isosceles Triangle 66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1" name="Group 51"/>
          <p:cNvGrpSpPr/>
          <p:nvPr/>
        </p:nvGrpSpPr>
        <p:grpSpPr>
          <a:xfrm flipV="1">
            <a:off x="5042871" y="1894841"/>
            <a:ext cx="1880837" cy="1612943"/>
            <a:chOff x="838200" y="1879556"/>
            <a:chExt cx="1880837" cy="1612943"/>
          </a:xfrm>
        </p:grpSpPr>
        <p:sp>
          <p:nvSpPr>
            <p:cNvPr id="12" name="Block Arc 52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3" name="Group 53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15" name="Block Arc 55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Isosceles Triangle 56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14" name="Isosceles Triangle 54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7" name="Group 57"/>
          <p:cNvGrpSpPr/>
          <p:nvPr/>
        </p:nvGrpSpPr>
        <p:grpSpPr>
          <a:xfrm>
            <a:off x="3631233" y="1894841"/>
            <a:ext cx="1880837" cy="1612943"/>
            <a:chOff x="838200" y="1879556"/>
            <a:chExt cx="1880837" cy="1612943"/>
          </a:xfrm>
        </p:grpSpPr>
        <p:sp>
          <p:nvSpPr>
            <p:cNvPr id="18" name="Block Arc 58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59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21" name="Block Arc 61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Isosceles Triangle 62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20" name="Isosceles Triangle 60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23" name="Group 45"/>
          <p:cNvGrpSpPr/>
          <p:nvPr/>
        </p:nvGrpSpPr>
        <p:grpSpPr>
          <a:xfrm flipV="1">
            <a:off x="2219059" y="1894841"/>
            <a:ext cx="1880837" cy="1612943"/>
            <a:chOff x="838200" y="1879556"/>
            <a:chExt cx="1880837" cy="1612943"/>
          </a:xfrm>
        </p:grpSpPr>
        <p:sp>
          <p:nvSpPr>
            <p:cNvPr id="24" name="Block Arc 46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25" name="Group 47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27" name="Block Arc 49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Isosceles Triangle 50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26" name="Isosceles Triangle 48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29" name="Group 44"/>
          <p:cNvGrpSpPr/>
          <p:nvPr/>
        </p:nvGrpSpPr>
        <p:grpSpPr>
          <a:xfrm>
            <a:off x="807421" y="1894841"/>
            <a:ext cx="1880837" cy="1612943"/>
            <a:chOff x="838200" y="1879556"/>
            <a:chExt cx="1880837" cy="1612943"/>
          </a:xfrm>
        </p:grpSpPr>
        <p:sp>
          <p:nvSpPr>
            <p:cNvPr id="30" name="Block Arc 4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Group 7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33" name="Block Arc 8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Isosceles Triangle 9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32" name="Isosceles Triangle 5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35" name="Freeform 206"/>
          <p:cNvSpPr>
            <a:spLocks noEditPoints="1"/>
          </p:cNvSpPr>
          <p:nvPr/>
        </p:nvSpPr>
        <p:spPr bwMode="auto">
          <a:xfrm>
            <a:off x="2889601" y="2431437"/>
            <a:ext cx="539750" cy="539750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6" name="Freeform 170"/>
          <p:cNvSpPr>
            <a:spLocks noEditPoints="1"/>
          </p:cNvSpPr>
          <p:nvPr/>
        </p:nvSpPr>
        <p:spPr bwMode="auto">
          <a:xfrm>
            <a:off x="4279551" y="2454419"/>
            <a:ext cx="584200" cy="493787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Freeform 5"/>
          <p:cNvSpPr>
            <a:spLocks noEditPoints="1"/>
          </p:cNvSpPr>
          <p:nvPr/>
        </p:nvSpPr>
        <p:spPr bwMode="auto">
          <a:xfrm>
            <a:off x="7077276" y="2391749"/>
            <a:ext cx="637774" cy="619125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Freeform 45"/>
          <p:cNvSpPr>
            <a:spLocks noEditPoints="1"/>
          </p:cNvSpPr>
          <p:nvPr/>
        </p:nvSpPr>
        <p:spPr bwMode="auto">
          <a:xfrm>
            <a:off x="5691189" y="2384748"/>
            <a:ext cx="584200" cy="633128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Freeform 177"/>
          <p:cNvSpPr>
            <a:spLocks noEditPoints="1"/>
          </p:cNvSpPr>
          <p:nvPr/>
        </p:nvSpPr>
        <p:spPr bwMode="auto">
          <a:xfrm>
            <a:off x="1469495" y="2408729"/>
            <a:ext cx="556686" cy="585166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40" name="TextBox 77"/>
          <p:cNvSpPr txBox="1"/>
          <p:nvPr/>
        </p:nvSpPr>
        <p:spPr>
          <a:xfrm>
            <a:off x="941340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1" name="TextBox 78"/>
          <p:cNvSpPr txBox="1"/>
          <p:nvPr/>
        </p:nvSpPr>
        <p:spPr>
          <a:xfrm>
            <a:off x="2352978" y="7518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2" name="TextBox 79"/>
          <p:cNvSpPr txBox="1"/>
          <p:nvPr/>
        </p:nvSpPr>
        <p:spPr>
          <a:xfrm>
            <a:off x="3765153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3" name="TextBox 80"/>
          <p:cNvSpPr txBox="1"/>
          <p:nvPr/>
        </p:nvSpPr>
        <p:spPr>
          <a:xfrm>
            <a:off x="5176791" y="7518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4" name="TextBox 81"/>
          <p:cNvSpPr txBox="1"/>
          <p:nvPr/>
        </p:nvSpPr>
        <p:spPr>
          <a:xfrm>
            <a:off x="6589665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val="78291909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391844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7" name="矩形 15"/>
          <p:cNvSpPr>
            <a:spLocks noChangeArrowheads="1"/>
          </p:cNvSpPr>
          <p:nvPr/>
        </p:nvSpPr>
        <p:spPr bwMode="auto">
          <a:xfrm>
            <a:off x="1487091" y="4027885"/>
            <a:ext cx="6256734" cy="37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Add your words here</a:t>
            </a:r>
            <a:r>
              <a:rPr lang="zh-CN" altLang="en-US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，</a:t>
            </a: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according to your need to draw the text box size</a:t>
            </a:r>
            <a:r>
              <a:rPr lang="zh-CN" altLang="en-US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。</a:t>
            </a: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Please read the instructions and more work at the end of the manual template.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71600" y="1406129"/>
            <a:ext cx="1524000" cy="2286000"/>
            <a:chOff x="1371600" y="1406129"/>
            <a:chExt cx="1524000" cy="2286000"/>
          </a:xfrm>
        </p:grpSpPr>
        <p:sp>
          <p:nvSpPr>
            <p:cNvPr id="38915" name="Rounded Rectangle 29"/>
            <p:cNvSpPr>
              <a:spLocks noChangeArrowheads="1"/>
            </p:cNvSpPr>
            <p:nvPr/>
          </p:nvSpPr>
          <p:spPr bwMode="auto">
            <a:xfrm>
              <a:off x="13716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19" name="Rounded Rectangle 9"/>
            <p:cNvSpPr>
              <a:spLocks noChangeArrowheads="1"/>
            </p:cNvSpPr>
            <p:nvPr/>
          </p:nvSpPr>
          <p:spPr bwMode="auto">
            <a:xfrm>
              <a:off x="13716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43536A"/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4" name="Freeform 7"/>
            <p:cNvSpPr>
              <a:spLocks noEditPoints="1"/>
            </p:cNvSpPr>
            <p:nvPr/>
          </p:nvSpPr>
          <p:spPr bwMode="auto">
            <a:xfrm>
              <a:off x="1918098" y="1604963"/>
              <a:ext cx="431006" cy="526256"/>
            </a:xfrm>
            <a:custGeom>
              <a:avLst/>
              <a:gdLst>
                <a:gd name="T0" fmla="*/ 187406 w 1061"/>
                <a:gd name="T1" fmla="*/ 575081 h 1297"/>
                <a:gd name="T2" fmla="*/ 192281 w 1061"/>
                <a:gd name="T3" fmla="*/ 607541 h 1297"/>
                <a:gd name="T4" fmla="*/ 183614 w 1061"/>
                <a:gd name="T5" fmla="*/ 616738 h 1297"/>
                <a:gd name="T6" fmla="*/ 173323 w 1061"/>
                <a:gd name="T7" fmla="*/ 626476 h 1297"/>
                <a:gd name="T8" fmla="*/ 138117 w 1061"/>
                <a:gd name="T9" fmla="*/ 628099 h 1297"/>
                <a:gd name="T10" fmla="*/ 133242 w 1061"/>
                <a:gd name="T11" fmla="*/ 624312 h 1297"/>
                <a:gd name="T12" fmla="*/ 119160 w 1061"/>
                <a:gd name="T13" fmla="*/ 615115 h 1297"/>
                <a:gd name="T14" fmla="*/ 114285 w 1061"/>
                <a:gd name="T15" fmla="*/ 581573 h 1297"/>
                <a:gd name="T16" fmla="*/ 122951 w 1061"/>
                <a:gd name="T17" fmla="*/ 572917 h 1297"/>
                <a:gd name="T18" fmla="*/ 50914 w 1061"/>
                <a:gd name="T19" fmla="*/ 529637 h 1297"/>
                <a:gd name="T20" fmla="*/ 271359 w 1061"/>
                <a:gd name="T21" fmla="*/ 517736 h 1297"/>
                <a:gd name="T22" fmla="*/ 50914 w 1061"/>
                <a:gd name="T23" fmla="*/ 394929 h 1297"/>
                <a:gd name="T24" fmla="*/ 0 w 1061"/>
                <a:gd name="T25" fmla="*/ 394929 h 1297"/>
                <a:gd name="T26" fmla="*/ 261068 w 1061"/>
                <a:gd name="T27" fmla="*/ 410618 h 1297"/>
                <a:gd name="T28" fmla="*/ 140284 w 1061"/>
                <a:gd name="T29" fmla="*/ 328386 h 1297"/>
                <a:gd name="T30" fmla="*/ 92078 w 1061"/>
                <a:gd name="T31" fmla="*/ 359764 h 1297"/>
                <a:gd name="T32" fmla="*/ 80704 w 1061"/>
                <a:gd name="T33" fmla="*/ 417110 h 1297"/>
                <a:gd name="T34" fmla="*/ 114285 w 1061"/>
                <a:gd name="T35" fmla="*/ 466341 h 1297"/>
                <a:gd name="T36" fmla="*/ 126201 w 1061"/>
                <a:gd name="T37" fmla="*/ 484735 h 1297"/>
                <a:gd name="T38" fmla="*/ 181448 w 1061"/>
                <a:gd name="T39" fmla="*/ 478784 h 1297"/>
                <a:gd name="T40" fmla="*/ 205280 w 1061"/>
                <a:gd name="T41" fmla="*/ 457685 h 1297"/>
                <a:gd name="T42" fmla="*/ 229112 w 1061"/>
                <a:gd name="T43" fmla="*/ 401962 h 1297"/>
                <a:gd name="T44" fmla="*/ 206905 w 1061"/>
                <a:gd name="T45" fmla="*/ 348944 h 1297"/>
                <a:gd name="T46" fmla="*/ 154366 w 1061"/>
                <a:gd name="T47" fmla="*/ 326222 h 1297"/>
                <a:gd name="T48" fmla="*/ 207988 w 1061"/>
                <a:gd name="T49" fmla="*/ 321353 h 1297"/>
                <a:gd name="T50" fmla="*/ 248069 w 1061"/>
                <a:gd name="T51" fmla="*/ 383027 h 1297"/>
                <a:gd name="T52" fmla="*/ 232903 w 1061"/>
                <a:gd name="T53" fmla="*/ 458226 h 1297"/>
                <a:gd name="T54" fmla="*/ 202572 w 1061"/>
                <a:gd name="T55" fmla="*/ 485817 h 1297"/>
                <a:gd name="T56" fmla="*/ 193364 w 1061"/>
                <a:gd name="T57" fmla="*/ 566425 h 1297"/>
                <a:gd name="T58" fmla="*/ 107244 w 1061"/>
                <a:gd name="T59" fmla="*/ 560474 h 1297"/>
                <a:gd name="T60" fmla="*/ 102911 w 1061"/>
                <a:gd name="T61" fmla="*/ 484194 h 1297"/>
                <a:gd name="T62" fmla="*/ 66080 w 1061"/>
                <a:gd name="T63" fmla="*/ 440373 h 1297"/>
                <a:gd name="T64" fmla="*/ 67704 w 1061"/>
                <a:gd name="T65" fmla="*/ 359223 h 1297"/>
                <a:gd name="T66" fmla="*/ 132159 w 1061"/>
                <a:gd name="T67" fmla="*/ 307828 h 1297"/>
                <a:gd name="T68" fmla="*/ 76371 w 1061"/>
                <a:gd name="T69" fmla="*/ 327304 h 1297"/>
                <a:gd name="T70" fmla="*/ 271359 w 1061"/>
                <a:gd name="T71" fmla="*/ 287270 h 1297"/>
                <a:gd name="T72" fmla="*/ 163032 w 1061"/>
                <a:gd name="T73" fmla="*/ 231547 h 1297"/>
                <a:gd name="T74" fmla="*/ 163032 w 1061"/>
                <a:gd name="T75" fmla="*/ 231547 h 1297"/>
                <a:gd name="T76" fmla="*/ 432225 w 1061"/>
                <a:gd name="T77" fmla="*/ 179070 h 1297"/>
                <a:gd name="T78" fmla="*/ 497221 w 1061"/>
                <a:gd name="T79" fmla="*/ 139037 h 1297"/>
                <a:gd name="T80" fmla="*/ 527553 w 1061"/>
                <a:gd name="T81" fmla="*/ 159595 h 1297"/>
                <a:gd name="T82" fmla="*/ 563301 w 1061"/>
                <a:gd name="T83" fmla="*/ 427389 h 1297"/>
                <a:gd name="T84" fmla="*/ 527553 w 1061"/>
                <a:gd name="T85" fmla="*/ 420897 h 1297"/>
                <a:gd name="T86" fmla="*/ 445766 w 1061"/>
                <a:gd name="T87" fmla="*/ 476620 h 1297"/>
                <a:gd name="T88" fmla="*/ 145158 w 1061"/>
                <a:gd name="T89" fmla="*/ 192054 h 1297"/>
                <a:gd name="T90" fmla="*/ 118618 w 1061"/>
                <a:gd name="T91" fmla="*/ 166087 h 1297"/>
                <a:gd name="T92" fmla="*/ 145158 w 1061"/>
                <a:gd name="T93" fmla="*/ 140660 h 1297"/>
                <a:gd name="T94" fmla="*/ 412184 w 1061"/>
                <a:gd name="T95" fmla="*/ 225596 h 1297"/>
                <a:gd name="T96" fmla="*/ 459307 w 1061"/>
                <a:gd name="T97" fmla="*/ 139578 h 1297"/>
                <a:gd name="T98" fmla="*/ 431142 w 1061"/>
                <a:gd name="T99" fmla="*/ 2705 h 1297"/>
                <a:gd name="T100" fmla="*/ 475014 w 1061"/>
                <a:gd name="T101" fmla="*/ 52477 h 1297"/>
                <a:gd name="T102" fmla="*/ 459307 w 1061"/>
                <a:gd name="T103" fmla="*/ 121725 h 1297"/>
                <a:gd name="T104" fmla="*/ 397560 w 1061"/>
                <a:gd name="T105" fmla="*/ 140660 h 1297"/>
                <a:gd name="T106" fmla="*/ 353688 w 1061"/>
                <a:gd name="T107" fmla="*/ 90888 h 1297"/>
                <a:gd name="T108" fmla="*/ 370479 w 1061"/>
                <a:gd name="T109" fmla="*/ 20558 h 129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1" h="1297">
                  <a:moveTo>
                    <a:pt x="235" y="1059"/>
                  </a:moveTo>
                  <a:lnTo>
                    <a:pt x="331" y="1059"/>
                  </a:lnTo>
                  <a:lnTo>
                    <a:pt x="339" y="1059"/>
                  </a:lnTo>
                  <a:lnTo>
                    <a:pt x="346" y="1063"/>
                  </a:lnTo>
                  <a:lnTo>
                    <a:pt x="350" y="1066"/>
                  </a:lnTo>
                  <a:lnTo>
                    <a:pt x="354" y="1071"/>
                  </a:lnTo>
                  <a:lnTo>
                    <a:pt x="355" y="1075"/>
                  </a:lnTo>
                  <a:lnTo>
                    <a:pt x="355" y="1123"/>
                  </a:lnTo>
                  <a:lnTo>
                    <a:pt x="354" y="1129"/>
                  </a:lnTo>
                  <a:lnTo>
                    <a:pt x="350" y="1134"/>
                  </a:lnTo>
                  <a:lnTo>
                    <a:pt x="346" y="1137"/>
                  </a:lnTo>
                  <a:lnTo>
                    <a:pt x="339" y="1140"/>
                  </a:lnTo>
                  <a:lnTo>
                    <a:pt x="331" y="1140"/>
                  </a:lnTo>
                  <a:lnTo>
                    <a:pt x="320" y="1140"/>
                  </a:lnTo>
                  <a:lnTo>
                    <a:pt x="320" y="1154"/>
                  </a:lnTo>
                  <a:lnTo>
                    <a:pt x="320" y="1158"/>
                  </a:lnTo>
                  <a:lnTo>
                    <a:pt x="317" y="1159"/>
                  </a:lnTo>
                  <a:lnTo>
                    <a:pt x="314" y="1161"/>
                  </a:lnTo>
                  <a:lnTo>
                    <a:pt x="311" y="1161"/>
                  </a:lnTo>
                  <a:lnTo>
                    <a:pt x="255" y="1161"/>
                  </a:lnTo>
                  <a:lnTo>
                    <a:pt x="252" y="1161"/>
                  </a:lnTo>
                  <a:lnTo>
                    <a:pt x="247" y="1159"/>
                  </a:lnTo>
                  <a:lnTo>
                    <a:pt x="246" y="1158"/>
                  </a:lnTo>
                  <a:lnTo>
                    <a:pt x="246" y="1154"/>
                  </a:lnTo>
                  <a:lnTo>
                    <a:pt x="246" y="1140"/>
                  </a:lnTo>
                  <a:lnTo>
                    <a:pt x="235" y="1140"/>
                  </a:lnTo>
                  <a:lnTo>
                    <a:pt x="227" y="1140"/>
                  </a:lnTo>
                  <a:lnTo>
                    <a:pt x="220" y="1137"/>
                  </a:lnTo>
                  <a:lnTo>
                    <a:pt x="216" y="1134"/>
                  </a:lnTo>
                  <a:lnTo>
                    <a:pt x="211" y="1129"/>
                  </a:lnTo>
                  <a:lnTo>
                    <a:pt x="211" y="1123"/>
                  </a:lnTo>
                  <a:lnTo>
                    <a:pt x="211" y="1075"/>
                  </a:lnTo>
                  <a:lnTo>
                    <a:pt x="211" y="1071"/>
                  </a:lnTo>
                  <a:lnTo>
                    <a:pt x="216" y="1066"/>
                  </a:lnTo>
                  <a:lnTo>
                    <a:pt x="220" y="1063"/>
                  </a:lnTo>
                  <a:lnTo>
                    <a:pt x="227" y="1059"/>
                  </a:lnTo>
                  <a:lnTo>
                    <a:pt x="235" y="1059"/>
                  </a:lnTo>
                  <a:close/>
                  <a:moveTo>
                    <a:pt x="141" y="885"/>
                  </a:moveTo>
                  <a:lnTo>
                    <a:pt x="160" y="906"/>
                  </a:lnTo>
                  <a:lnTo>
                    <a:pt x="94" y="979"/>
                  </a:lnTo>
                  <a:lnTo>
                    <a:pt x="76" y="958"/>
                  </a:lnTo>
                  <a:lnTo>
                    <a:pt x="141" y="885"/>
                  </a:lnTo>
                  <a:close/>
                  <a:moveTo>
                    <a:pt x="435" y="884"/>
                  </a:moveTo>
                  <a:lnTo>
                    <a:pt x="501" y="957"/>
                  </a:lnTo>
                  <a:lnTo>
                    <a:pt x="482" y="977"/>
                  </a:lnTo>
                  <a:lnTo>
                    <a:pt x="416" y="904"/>
                  </a:lnTo>
                  <a:lnTo>
                    <a:pt x="435" y="884"/>
                  </a:lnTo>
                  <a:close/>
                  <a:moveTo>
                    <a:pt x="94" y="730"/>
                  </a:moveTo>
                  <a:lnTo>
                    <a:pt x="94" y="760"/>
                  </a:lnTo>
                  <a:lnTo>
                    <a:pt x="0" y="760"/>
                  </a:lnTo>
                  <a:lnTo>
                    <a:pt x="0" y="733"/>
                  </a:lnTo>
                  <a:lnTo>
                    <a:pt x="0" y="730"/>
                  </a:lnTo>
                  <a:lnTo>
                    <a:pt x="94" y="730"/>
                  </a:lnTo>
                  <a:close/>
                  <a:moveTo>
                    <a:pt x="576" y="729"/>
                  </a:moveTo>
                  <a:lnTo>
                    <a:pt x="576" y="759"/>
                  </a:lnTo>
                  <a:lnTo>
                    <a:pt x="482" y="759"/>
                  </a:lnTo>
                  <a:lnTo>
                    <a:pt x="482" y="729"/>
                  </a:lnTo>
                  <a:lnTo>
                    <a:pt x="576" y="729"/>
                  </a:lnTo>
                  <a:close/>
                  <a:moveTo>
                    <a:pt x="285" y="603"/>
                  </a:moveTo>
                  <a:lnTo>
                    <a:pt x="259" y="607"/>
                  </a:lnTo>
                  <a:lnTo>
                    <a:pt x="232" y="615"/>
                  </a:lnTo>
                  <a:lnTo>
                    <a:pt x="208" y="627"/>
                  </a:lnTo>
                  <a:lnTo>
                    <a:pt x="187" y="645"/>
                  </a:lnTo>
                  <a:lnTo>
                    <a:pt x="170" y="665"/>
                  </a:lnTo>
                  <a:lnTo>
                    <a:pt x="157" y="691"/>
                  </a:lnTo>
                  <a:lnTo>
                    <a:pt x="149" y="716"/>
                  </a:lnTo>
                  <a:lnTo>
                    <a:pt x="146" y="743"/>
                  </a:lnTo>
                  <a:lnTo>
                    <a:pt x="149" y="771"/>
                  </a:lnTo>
                  <a:lnTo>
                    <a:pt x="157" y="798"/>
                  </a:lnTo>
                  <a:lnTo>
                    <a:pt x="171" y="822"/>
                  </a:lnTo>
                  <a:lnTo>
                    <a:pt x="189" y="844"/>
                  </a:lnTo>
                  <a:lnTo>
                    <a:pt x="211" y="862"/>
                  </a:lnTo>
                  <a:lnTo>
                    <a:pt x="216" y="865"/>
                  </a:lnTo>
                  <a:lnTo>
                    <a:pt x="225" y="873"/>
                  </a:lnTo>
                  <a:lnTo>
                    <a:pt x="232" y="884"/>
                  </a:lnTo>
                  <a:lnTo>
                    <a:pt x="233" y="896"/>
                  </a:lnTo>
                  <a:lnTo>
                    <a:pt x="233" y="1012"/>
                  </a:lnTo>
                  <a:lnTo>
                    <a:pt x="333" y="1012"/>
                  </a:lnTo>
                  <a:lnTo>
                    <a:pt x="333" y="898"/>
                  </a:lnTo>
                  <a:lnTo>
                    <a:pt x="335" y="885"/>
                  </a:lnTo>
                  <a:lnTo>
                    <a:pt x="341" y="874"/>
                  </a:lnTo>
                  <a:lnTo>
                    <a:pt x="350" y="866"/>
                  </a:lnTo>
                  <a:lnTo>
                    <a:pt x="355" y="863"/>
                  </a:lnTo>
                  <a:lnTo>
                    <a:pt x="379" y="846"/>
                  </a:lnTo>
                  <a:lnTo>
                    <a:pt x="398" y="824"/>
                  </a:lnTo>
                  <a:lnTo>
                    <a:pt x="412" y="800"/>
                  </a:lnTo>
                  <a:lnTo>
                    <a:pt x="420" y="773"/>
                  </a:lnTo>
                  <a:lnTo>
                    <a:pt x="423" y="743"/>
                  </a:lnTo>
                  <a:lnTo>
                    <a:pt x="420" y="716"/>
                  </a:lnTo>
                  <a:lnTo>
                    <a:pt x="412" y="691"/>
                  </a:lnTo>
                  <a:lnTo>
                    <a:pt x="400" y="665"/>
                  </a:lnTo>
                  <a:lnTo>
                    <a:pt x="382" y="645"/>
                  </a:lnTo>
                  <a:lnTo>
                    <a:pt x="362" y="627"/>
                  </a:lnTo>
                  <a:lnTo>
                    <a:pt x="338" y="615"/>
                  </a:lnTo>
                  <a:lnTo>
                    <a:pt x="312" y="607"/>
                  </a:lnTo>
                  <a:lnTo>
                    <a:pt x="285" y="603"/>
                  </a:lnTo>
                  <a:close/>
                  <a:moveTo>
                    <a:pt x="285" y="564"/>
                  </a:moveTo>
                  <a:lnTo>
                    <a:pt x="320" y="567"/>
                  </a:lnTo>
                  <a:lnTo>
                    <a:pt x="352" y="578"/>
                  </a:lnTo>
                  <a:lnTo>
                    <a:pt x="384" y="594"/>
                  </a:lnTo>
                  <a:lnTo>
                    <a:pt x="411" y="616"/>
                  </a:lnTo>
                  <a:lnTo>
                    <a:pt x="433" y="643"/>
                  </a:lnTo>
                  <a:lnTo>
                    <a:pt x="449" y="675"/>
                  </a:lnTo>
                  <a:lnTo>
                    <a:pt x="458" y="708"/>
                  </a:lnTo>
                  <a:lnTo>
                    <a:pt x="463" y="743"/>
                  </a:lnTo>
                  <a:lnTo>
                    <a:pt x="458" y="781"/>
                  </a:lnTo>
                  <a:lnTo>
                    <a:pt x="447" y="816"/>
                  </a:lnTo>
                  <a:lnTo>
                    <a:pt x="430" y="847"/>
                  </a:lnTo>
                  <a:lnTo>
                    <a:pt x="406" y="874"/>
                  </a:lnTo>
                  <a:lnTo>
                    <a:pt x="376" y="898"/>
                  </a:lnTo>
                  <a:lnTo>
                    <a:pt x="374" y="898"/>
                  </a:lnTo>
                  <a:lnTo>
                    <a:pt x="373" y="900"/>
                  </a:lnTo>
                  <a:lnTo>
                    <a:pt x="373" y="1018"/>
                  </a:lnTo>
                  <a:lnTo>
                    <a:pt x="368" y="1036"/>
                  </a:lnTo>
                  <a:lnTo>
                    <a:pt x="357" y="1047"/>
                  </a:lnTo>
                  <a:lnTo>
                    <a:pt x="341" y="1052"/>
                  </a:lnTo>
                  <a:lnTo>
                    <a:pt x="225" y="1052"/>
                  </a:lnTo>
                  <a:lnTo>
                    <a:pt x="209" y="1047"/>
                  </a:lnTo>
                  <a:lnTo>
                    <a:pt x="198" y="1036"/>
                  </a:lnTo>
                  <a:lnTo>
                    <a:pt x="193" y="1018"/>
                  </a:lnTo>
                  <a:lnTo>
                    <a:pt x="193" y="898"/>
                  </a:lnTo>
                  <a:lnTo>
                    <a:pt x="192" y="896"/>
                  </a:lnTo>
                  <a:lnTo>
                    <a:pt x="190" y="895"/>
                  </a:lnTo>
                  <a:lnTo>
                    <a:pt x="162" y="873"/>
                  </a:lnTo>
                  <a:lnTo>
                    <a:pt x="138" y="846"/>
                  </a:lnTo>
                  <a:lnTo>
                    <a:pt x="122" y="814"/>
                  </a:lnTo>
                  <a:lnTo>
                    <a:pt x="111" y="779"/>
                  </a:lnTo>
                  <a:lnTo>
                    <a:pt x="108" y="743"/>
                  </a:lnTo>
                  <a:lnTo>
                    <a:pt x="113" y="702"/>
                  </a:lnTo>
                  <a:lnTo>
                    <a:pt x="125" y="664"/>
                  </a:lnTo>
                  <a:lnTo>
                    <a:pt x="146" y="630"/>
                  </a:lnTo>
                  <a:lnTo>
                    <a:pt x="174" y="603"/>
                  </a:lnTo>
                  <a:lnTo>
                    <a:pt x="206" y="581"/>
                  </a:lnTo>
                  <a:lnTo>
                    <a:pt x="244" y="569"/>
                  </a:lnTo>
                  <a:lnTo>
                    <a:pt x="285" y="564"/>
                  </a:lnTo>
                  <a:close/>
                  <a:moveTo>
                    <a:pt x="94" y="512"/>
                  </a:moveTo>
                  <a:lnTo>
                    <a:pt x="160" y="584"/>
                  </a:lnTo>
                  <a:lnTo>
                    <a:pt x="141" y="605"/>
                  </a:lnTo>
                  <a:lnTo>
                    <a:pt x="75" y="532"/>
                  </a:lnTo>
                  <a:lnTo>
                    <a:pt x="94" y="512"/>
                  </a:lnTo>
                  <a:close/>
                  <a:moveTo>
                    <a:pt x="482" y="510"/>
                  </a:moveTo>
                  <a:lnTo>
                    <a:pt x="501" y="531"/>
                  </a:lnTo>
                  <a:lnTo>
                    <a:pt x="435" y="603"/>
                  </a:lnTo>
                  <a:lnTo>
                    <a:pt x="416" y="583"/>
                  </a:lnTo>
                  <a:lnTo>
                    <a:pt x="482" y="510"/>
                  </a:lnTo>
                  <a:close/>
                  <a:moveTo>
                    <a:pt x="301" y="428"/>
                  </a:moveTo>
                  <a:lnTo>
                    <a:pt x="301" y="532"/>
                  </a:lnTo>
                  <a:lnTo>
                    <a:pt x="274" y="532"/>
                  </a:lnTo>
                  <a:lnTo>
                    <a:pt x="274" y="429"/>
                  </a:lnTo>
                  <a:lnTo>
                    <a:pt x="301" y="428"/>
                  </a:lnTo>
                  <a:close/>
                  <a:moveTo>
                    <a:pt x="764" y="273"/>
                  </a:moveTo>
                  <a:lnTo>
                    <a:pt x="798" y="273"/>
                  </a:lnTo>
                  <a:lnTo>
                    <a:pt x="815" y="301"/>
                  </a:lnTo>
                  <a:lnTo>
                    <a:pt x="798" y="331"/>
                  </a:lnTo>
                  <a:lnTo>
                    <a:pt x="764" y="331"/>
                  </a:lnTo>
                  <a:lnTo>
                    <a:pt x="747" y="301"/>
                  </a:lnTo>
                  <a:lnTo>
                    <a:pt x="764" y="273"/>
                  </a:lnTo>
                  <a:close/>
                  <a:moveTo>
                    <a:pt x="918" y="257"/>
                  </a:moveTo>
                  <a:lnTo>
                    <a:pt x="937" y="257"/>
                  </a:lnTo>
                  <a:lnTo>
                    <a:pt x="955" y="265"/>
                  </a:lnTo>
                  <a:lnTo>
                    <a:pt x="967" y="277"/>
                  </a:lnTo>
                  <a:lnTo>
                    <a:pt x="974" y="295"/>
                  </a:lnTo>
                  <a:lnTo>
                    <a:pt x="1061" y="743"/>
                  </a:lnTo>
                  <a:lnTo>
                    <a:pt x="1061" y="762"/>
                  </a:lnTo>
                  <a:lnTo>
                    <a:pt x="1053" y="778"/>
                  </a:lnTo>
                  <a:lnTo>
                    <a:pt x="1040" y="790"/>
                  </a:lnTo>
                  <a:lnTo>
                    <a:pt x="1023" y="798"/>
                  </a:lnTo>
                  <a:lnTo>
                    <a:pt x="1004" y="798"/>
                  </a:lnTo>
                  <a:lnTo>
                    <a:pt x="986" y="790"/>
                  </a:lnTo>
                  <a:lnTo>
                    <a:pt x="974" y="778"/>
                  </a:lnTo>
                  <a:lnTo>
                    <a:pt x="967" y="760"/>
                  </a:lnTo>
                  <a:lnTo>
                    <a:pt x="936" y="602"/>
                  </a:lnTo>
                  <a:lnTo>
                    <a:pt x="936" y="1297"/>
                  </a:lnTo>
                  <a:lnTo>
                    <a:pt x="823" y="881"/>
                  </a:lnTo>
                  <a:lnTo>
                    <a:pt x="763" y="881"/>
                  </a:lnTo>
                  <a:lnTo>
                    <a:pt x="630" y="1297"/>
                  </a:lnTo>
                  <a:lnTo>
                    <a:pt x="630" y="355"/>
                  </a:lnTo>
                  <a:lnTo>
                    <a:pt x="268" y="355"/>
                  </a:lnTo>
                  <a:lnTo>
                    <a:pt x="249" y="352"/>
                  </a:lnTo>
                  <a:lnTo>
                    <a:pt x="233" y="341"/>
                  </a:lnTo>
                  <a:lnTo>
                    <a:pt x="224" y="326"/>
                  </a:lnTo>
                  <a:lnTo>
                    <a:pt x="219" y="307"/>
                  </a:lnTo>
                  <a:lnTo>
                    <a:pt x="224" y="288"/>
                  </a:lnTo>
                  <a:lnTo>
                    <a:pt x="233" y="274"/>
                  </a:lnTo>
                  <a:lnTo>
                    <a:pt x="249" y="263"/>
                  </a:lnTo>
                  <a:lnTo>
                    <a:pt x="268" y="260"/>
                  </a:lnTo>
                  <a:lnTo>
                    <a:pt x="630" y="260"/>
                  </a:lnTo>
                  <a:lnTo>
                    <a:pt x="630" y="258"/>
                  </a:lnTo>
                  <a:lnTo>
                    <a:pt x="706" y="258"/>
                  </a:lnTo>
                  <a:lnTo>
                    <a:pt x="761" y="417"/>
                  </a:lnTo>
                  <a:lnTo>
                    <a:pt x="768" y="337"/>
                  </a:lnTo>
                  <a:lnTo>
                    <a:pt x="799" y="337"/>
                  </a:lnTo>
                  <a:lnTo>
                    <a:pt x="806" y="406"/>
                  </a:lnTo>
                  <a:lnTo>
                    <a:pt x="848" y="258"/>
                  </a:lnTo>
                  <a:lnTo>
                    <a:pt x="912" y="258"/>
                  </a:lnTo>
                  <a:lnTo>
                    <a:pt x="918" y="257"/>
                  </a:lnTo>
                  <a:close/>
                  <a:moveTo>
                    <a:pt x="766" y="0"/>
                  </a:moveTo>
                  <a:lnTo>
                    <a:pt x="796" y="5"/>
                  </a:lnTo>
                  <a:lnTo>
                    <a:pt x="825" y="18"/>
                  </a:lnTo>
                  <a:lnTo>
                    <a:pt x="848" y="38"/>
                  </a:lnTo>
                  <a:lnTo>
                    <a:pt x="866" y="65"/>
                  </a:lnTo>
                  <a:lnTo>
                    <a:pt x="877" y="97"/>
                  </a:lnTo>
                  <a:lnTo>
                    <a:pt x="882" y="132"/>
                  </a:lnTo>
                  <a:lnTo>
                    <a:pt x="877" y="168"/>
                  </a:lnTo>
                  <a:lnTo>
                    <a:pt x="866" y="198"/>
                  </a:lnTo>
                  <a:lnTo>
                    <a:pt x="848" y="225"/>
                  </a:lnTo>
                  <a:lnTo>
                    <a:pt x="825" y="246"/>
                  </a:lnTo>
                  <a:lnTo>
                    <a:pt x="796" y="260"/>
                  </a:lnTo>
                  <a:lnTo>
                    <a:pt x="766" y="265"/>
                  </a:lnTo>
                  <a:lnTo>
                    <a:pt x="734" y="260"/>
                  </a:lnTo>
                  <a:lnTo>
                    <a:pt x="707" y="246"/>
                  </a:lnTo>
                  <a:lnTo>
                    <a:pt x="684" y="225"/>
                  </a:lnTo>
                  <a:lnTo>
                    <a:pt x="666" y="198"/>
                  </a:lnTo>
                  <a:lnTo>
                    <a:pt x="653" y="168"/>
                  </a:lnTo>
                  <a:lnTo>
                    <a:pt x="650" y="132"/>
                  </a:lnTo>
                  <a:lnTo>
                    <a:pt x="653" y="97"/>
                  </a:lnTo>
                  <a:lnTo>
                    <a:pt x="666" y="65"/>
                  </a:lnTo>
                  <a:lnTo>
                    <a:pt x="684" y="38"/>
                  </a:lnTo>
                  <a:lnTo>
                    <a:pt x="707" y="18"/>
                  </a:lnTo>
                  <a:lnTo>
                    <a:pt x="734" y="5"/>
                  </a:lnTo>
                  <a:lnTo>
                    <a:pt x="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4" name="Subtitle 2"/>
            <p:cNvSpPr txBox="1">
              <a:spLocks/>
            </p:cNvSpPr>
            <p:nvPr/>
          </p:nvSpPr>
          <p:spPr bwMode="auto">
            <a:xfrm>
              <a:off x="1549685" y="2210401"/>
              <a:ext cx="1265804" cy="1270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96804" y="1406129"/>
            <a:ext cx="1524000" cy="2286000"/>
            <a:chOff x="2996804" y="1406129"/>
            <a:chExt cx="1524000" cy="2286000"/>
          </a:xfrm>
        </p:grpSpPr>
        <p:sp>
          <p:nvSpPr>
            <p:cNvPr id="38916" name="Rounded Rectangle 30"/>
            <p:cNvSpPr>
              <a:spLocks noChangeArrowheads="1"/>
            </p:cNvSpPr>
            <p:nvPr/>
          </p:nvSpPr>
          <p:spPr bwMode="auto">
            <a:xfrm>
              <a:off x="2996804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0" name="Rounded Rectangle 10"/>
            <p:cNvSpPr>
              <a:spLocks noChangeArrowheads="1"/>
            </p:cNvSpPr>
            <p:nvPr/>
          </p:nvSpPr>
          <p:spPr bwMode="auto">
            <a:xfrm>
              <a:off x="2996804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3" name="Freeform 6"/>
            <p:cNvSpPr>
              <a:spLocks noEditPoints="1"/>
            </p:cNvSpPr>
            <p:nvPr/>
          </p:nvSpPr>
          <p:spPr bwMode="auto">
            <a:xfrm>
              <a:off x="3600451" y="1674019"/>
              <a:ext cx="317897" cy="388144"/>
            </a:xfrm>
            <a:custGeom>
              <a:avLst/>
              <a:gdLst>
                <a:gd name="T0" fmla="*/ 62955 w 781"/>
                <a:gd name="T1" fmla="*/ 426293 h 953"/>
                <a:gd name="T2" fmla="*/ 199178 w 781"/>
                <a:gd name="T3" fmla="*/ 426293 h 953"/>
                <a:gd name="T4" fmla="*/ 199178 w 781"/>
                <a:gd name="T5" fmla="*/ 455617 h 953"/>
                <a:gd name="T6" fmla="*/ 62955 w 781"/>
                <a:gd name="T7" fmla="*/ 455617 h 953"/>
                <a:gd name="T8" fmla="*/ 62955 w 781"/>
                <a:gd name="T9" fmla="*/ 426293 h 953"/>
                <a:gd name="T10" fmla="*/ 62955 w 781"/>
                <a:gd name="T11" fmla="*/ 379048 h 953"/>
                <a:gd name="T12" fmla="*/ 199178 w 781"/>
                <a:gd name="T13" fmla="*/ 379048 h 953"/>
                <a:gd name="T14" fmla="*/ 199178 w 781"/>
                <a:gd name="T15" fmla="*/ 408372 h 953"/>
                <a:gd name="T16" fmla="*/ 62955 w 781"/>
                <a:gd name="T17" fmla="*/ 408372 h 953"/>
                <a:gd name="T18" fmla="*/ 62955 w 781"/>
                <a:gd name="T19" fmla="*/ 379048 h 953"/>
                <a:gd name="T20" fmla="*/ 62955 w 781"/>
                <a:gd name="T21" fmla="*/ 328544 h 953"/>
                <a:gd name="T22" fmla="*/ 199178 w 781"/>
                <a:gd name="T23" fmla="*/ 328544 h 953"/>
                <a:gd name="T24" fmla="*/ 199178 w 781"/>
                <a:gd name="T25" fmla="*/ 357869 h 953"/>
                <a:gd name="T26" fmla="*/ 62955 w 781"/>
                <a:gd name="T27" fmla="*/ 357869 h 953"/>
                <a:gd name="T28" fmla="*/ 62955 w 781"/>
                <a:gd name="T29" fmla="*/ 328544 h 953"/>
                <a:gd name="T30" fmla="*/ 62955 w 781"/>
                <a:gd name="T31" fmla="*/ 284014 h 953"/>
                <a:gd name="T32" fmla="*/ 199178 w 781"/>
                <a:gd name="T33" fmla="*/ 284014 h 953"/>
                <a:gd name="T34" fmla="*/ 199178 w 781"/>
                <a:gd name="T35" fmla="*/ 312796 h 953"/>
                <a:gd name="T36" fmla="*/ 62955 w 781"/>
                <a:gd name="T37" fmla="*/ 312796 h 953"/>
                <a:gd name="T38" fmla="*/ 62955 w 781"/>
                <a:gd name="T39" fmla="*/ 284014 h 953"/>
                <a:gd name="T40" fmla="*/ 62955 w 781"/>
                <a:gd name="T41" fmla="*/ 235683 h 953"/>
                <a:gd name="T42" fmla="*/ 199178 w 781"/>
                <a:gd name="T43" fmla="*/ 235683 h 953"/>
                <a:gd name="T44" fmla="*/ 199178 w 781"/>
                <a:gd name="T45" fmla="*/ 265008 h 953"/>
                <a:gd name="T46" fmla="*/ 62955 w 781"/>
                <a:gd name="T47" fmla="*/ 265008 h 953"/>
                <a:gd name="T48" fmla="*/ 62955 w 781"/>
                <a:gd name="T49" fmla="*/ 235683 h 953"/>
                <a:gd name="T50" fmla="*/ 289269 w 781"/>
                <a:gd name="T51" fmla="*/ 91775 h 953"/>
                <a:gd name="T52" fmla="*/ 347882 w 781"/>
                <a:gd name="T53" fmla="*/ 91775 h 953"/>
                <a:gd name="T54" fmla="*/ 347882 w 781"/>
                <a:gd name="T55" fmla="*/ 445300 h 953"/>
                <a:gd name="T56" fmla="*/ 289269 w 781"/>
                <a:gd name="T57" fmla="*/ 445300 h 953"/>
                <a:gd name="T58" fmla="*/ 289269 w 781"/>
                <a:gd name="T59" fmla="*/ 91775 h 953"/>
                <a:gd name="T60" fmla="*/ 147077 w 781"/>
                <a:gd name="T61" fmla="*/ 36384 h 953"/>
                <a:gd name="T62" fmla="*/ 152504 w 781"/>
                <a:gd name="T63" fmla="*/ 57563 h 953"/>
                <a:gd name="T64" fmla="*/ 153589 w 781"/>
                <a:gd name="T65" fmla="*/ 79828 h 953"/>
                <a:gd name="T66" fmla="*/ 150876 w 781"/>
                <a:gd name="T67" fmla="*/ 103179 h 953"/>
                <a:gd name="T68" fmla="*/ 143820 w 781"/>
                <a:gd name="T69" fmla="*/ 125444 h 953"/>
                <a:gd name="T70" fmla="*/ 131881 w 781"/>
                <a:gd name="T71" fmla="*/ 147709 h 953"/>
                <a:gd name="T72" fmla="*/ 116142 w 781"/>
                <a:gd name="T73" fmla="*/ 168345 h 953"/>
                <a:gd name="T74" fmla="*/ 96604 w 781"/>
                <a:gd name="T75" fmla="*/ 187352 h 953"/>
                <a:gd name="T76" fmla="*/ 93348 w 781"/>
                <a:gd name="T77" fmla="*/ 177034 h 953"/>
                <a:gd name="T78" fmla="*/ 87920 w 781"/>
                <a:gd name="T79" fmla="*/ 166173 h 953"/>
                <a:gd name="T80" fmla="*/ 81950 w 781"/>
                <a:gd name="T81" fmla="*/ 156398 h 953"/>
                <a:gd name="T82" fmla="*/ 73267 w 781"/>
                <a:gd name="T83" fmla="*/ 147166 h 953"/>
                <a:gd name="T84" fmla="*/ 67297 w 781"/>
                <a:gd name="T85" fmla="*/ 142822 h 953"/>
                <a:gd name="T86" fmla="*/ 58614 w 781"/>
                <a:gd name="T87" fmla="*/ 137391 h 953"/>
                <a:gd name="T88" fmla="*/ 47216 w 781"/>
                <a:gd name="T89" fmla="*/ 132504 h 953"/>
                <a:gd name="T90" fmla="*/ 30935 w 781"/>
                <a:gd name="T91" fmla="*/ 148795 h 953"/>
                <a:gd name="T92" fmla="*/ 29307 w 781"/>
                <a:gd name="T93" fmla="*/ 480598 h 953"/>
                <a:gd name="T94" fmla="*/ 392385 w 781"/>
                <a:gd name="T95" fmla="*/ 480598 h 953"/>
                <a:gd name="T96" fmla="*/ 393471 w 781"/>
                <a:gd name="T97" fmla="*/ 36384 h 953"/>
                <a:gd name="T98" fmla="*/ 147077 w 781"/>
                <a:gd name="T99" fmla="*/ 36384 h 953"/>
                <a:gd name="T100" fmla="*/ 134594 w 781"/>
                <a:gd name="T101" fmla="*/ 0 h 953"/>
                <a:gd name="T102" fmla="*/ 423863 w 781"/>
                <a:gd name="T103" fmla="*/ 0 h 953"/>
                <a:gd name="T104" fmla="*/ 421692 w 781"/>
                <a:gd name="T105" fmla="*/ 517525 h 953"/>
                <a:gd name="T106" fmla="*/ 0 w 781"/>
                <a:gd name="T107" fmla="*/ 517525 h 953"/>
                <a:gd name="T108" fmla="*/ 1628 w 781"/>
                <a:gd name="T109" fmla="*/ 130875 h 953"/>
                <a:gd name="T110" fmla="*/ 134594 w 781"/>
                <a:gd name="T111" fmla="*/ 0 h 9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781" h="953">
                  <a:moveTo>
                    <a:pt x="116" y="785"/>
                  </a:moveTo>
                  <a:lnTo>
                    <a:pt x="367" y="785"/>
                  </a:lnTo>
                  <a:lnTo>
                    <a:pt x="367" y="839"/>
                  </a:lnTo>
                  <a:lnTo>
                    <a:pt x="116" y="839"/>
                  </a:lnTo>
                  <a:lnTo>
                    <a:pt x="116" y="785"/>
                  </a:lnTo>
                  <a:close/>
                  <a:moveTo>
                    <a:pt x="116" y="698"/>
                  </a:moveTo>
                  <a:lnTo>
                    <a:pt x="367" y="698"/>
                  </a:lnTo>
                  <a:lnTo>
                    <a:pt x="367" y="752"/>
                  </a:lnTo>
                  <a:lnTo>
                    <a:pt x="116" y="752"/>
                  </a:lnTo>
                  <a:lnTo>
                    <a:pt x="116" y="698"/>
                  </a:lnTo>
                  <a:close/>
                  <a:moveTo>
                    <a:pt x="116" y="605"/>
                  </a:moveTo>
                  <a:lnTo>
                    <a:pt x="367" y="605"/>
                  </a:lnTo>
                  <a:lnTo>
                    <a:pt x="367" y="659"/>
                  </a:lnTo>
                  <a:lnTo>
                    <a:pt x="116" y="659"/>
                  </a:lnTo>
                  <a:lnTo>
                    <a:pt x="116" y="605"/>
                  </a:lnTo>
                  <a:close/>
                  <a:moveTo>
                    <a:pt x="116" y="523"/>
                  </a:moveTo>
                  <a:lnTo>
                    <a:pt x="367" y="523"/>
                  </a:lnTo>
                  <a:lnTo>
                    <a:pt x="367" y="576"/>
                  </a:lnTo>
                  <a:lnTo>
                    <a:pt x="116" y="576"/>
                  </a:lnTo>
                  <a:lnTo>
                    <a:pt x="116" y="523"/>
                  </a:lnTo>
                  <a:close/>
                  <a:moveTo>
                    <a:pt x="116" y="434"/>
                  </a:moveTo>
                  <a:lnTo>
                    <a:pt x="367" y="434"/>
                  </a:lnTo>
                  <a:lnTo>
                    <a:pt x="367" y="488"/>
                  </a:lnTo>
                  <a:lnTo>
                    <a:pt x="116" y="488"/>
                  </a:lnTo>
                  <a:lnTo>
                    <a:pt x="116" y="434"/>
                  </a:lnTo>
                  <a:close/>
                  <a:moveTo>
                    <a:pt x="533" y="169"/>
                  </a:moveTo>
                  <a:lnTo>
                    <a:pt x="641" y="169"/>
                  </a:lnTo>
                  <a:lnTo>
                    <a:pt x="641" y="820"/>
                  </a:lnTo>
                  <a:lnTo>
                    <a:pt x="533" y="820"/>
                  </a:lnTo>
                  <a:lnTo>
                    <a:pt x="533" y="169"/>
                  </a:lnTo>
                  <a:close/>
                  <a:moveTo>
                    <a:pt x="271" y="67"/>
                  </a:moveTo>
                  <a:lnTo>
                    <a:pt x="281" y="106"/>
                  </a:lnTo>
                  <a:lnTo>
                    <a:pt x="283" y="147"/>
                  </a:lnTo>
                  <a:lnTo>
                    <a:pt x="278" y="190"/>
                  </a:lnTo>
                  <a:lnTo>
                    <a:pt x="265" y="231"/>
                  </a:lnTo>
                  <a:lnTo>
                    <a:pt x="243" y="272"/>
                  </a:lnTo>
                  <a:lnTo>
                    <a:pt x="214" y="310"/>
                  </a:lnTo>
                  <a:lnTo>
                    <a:pt x="178" y="345"/>
                  </a:lnTo>
                  <a:lnTo>
                    <a:pt x="172" y="326"/>
                  </a:lnTo>
                  <a:lnTo>
                    <a:pt x="162" y="306"/>
                  </a:lnTo>
                  <a:lnTo>
                    <a:pt x="151" y="288"/>
                  </a:lnTo>
                  <a:lnTo>
                    <a:pt x="135" y="271"/>
                  </a:lnTo>
                  <a:lnTo>
                    <a:pt x="124" y="263"/>
                  </a:lnTo>
                  <a:lnTo>
                    <a:pt x="108" y="253"/>
                  </a:lnTo>
                  <a:lnTo>
                    <a:pt x="87" y="244"/>
                  </a:lnTo>
                  <a:lnTo>
                    <a:pt x="57" y="274"/>
                  </a:lnTo>
                  <a:lnTo>
                    <a:pt x="54" y="885"/>
                  </a:lnTo>
                  <a:lnTo>
                    <a:pt x="723" y="885"/>
                  </a:lnTo>
                  <a:lnTo>
                    <a:pt x="725" y="67"/>
                  </a:lnTo>
                  <a:lnTo>
                    <a:pt x="271" y="67"/>
                  </a:lnTo>
                  <a:close/>
                  <a:moveTo>
                    <a:pt x="248" y="0"/>
                  </a:moveTo>
                  <a:lnTo>
                    <a:pt x="781" y="0"/>
                  </a:lnTo>
                  <a:lnTo>
                    <a:pt x="777" y="953"/>
                  </a:lnTo>
                  <a:lnTo>
                    <a:pt x="0" y="953"/>
                  </a:lnTo>
                  <a:lnTo>
                    <a:pt x="3" y="241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5" name="Subtitle 2"/>
            <p:cNvSpPr txBox="1">
              <a:spLocks/>
            </p:cNvSpPr>
            <p:nvPr/>
          </p:nvSpPr>
          <p:spPr bwMode="auto">
            <a:xfrm>
              <a:off x="3125902" y="2225879"/>
              <a:ext cx="1265804" cy="113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23197" y="1406129"/>
            <a:ext cx="1524000" cy="2286000"/>
            <a:chOff x="4623197" y="1406129"/>
            <a:chExt cx="1524000" cy="2286000"/>
          </a:xfrm>
        </p:grpSpPr>
        <p:sp>
          <p:nvSpPr>
            <p:cNvPr id="38917" name="Rounded Rectangle 31"/>
            <p:cNvSpPr>
              <a:spLocks noChangeArrowheads="1"/>
            </p:cNvSpPr>
            <p:nvPr/>
          </p:nvSpPr>
          <p:spPr bwMode="auto">
            <a:xfrm>
              <a:off x="4623197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1" name="Rounded Rectangle 11"/>
            <p:cNvSpPr>
              <a:spLocks noChangeArrowheads="1"/>
            </p:cNvSpPr>
            <p:nvPr/>
          </p:nvSpPr>
          <p:spPr bwMode="auto">
            <a:xfrm>
              <a:off x="4623197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43536A"/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5" name="Freeform 8"/>
            <p:cNvSpPr>
              <a:spLocks noEditPoints="1"/>
            </p:cNvSpPr>
            <p:nvPr/>
          </p:nvSpPr>
          <p:spPr bwMode="auto">
            <a:xfrm>
              <a:off x="5133975" y="1676401"/>
              <a:ext cx="501254" cy="383381"/>
            </a:xfrm>
            <a:custGeom>
              <a:avLst/>
              <a:gdLst>
                <a:gd name="T0" fmla="*/ 148640 w 1232"/>
                <a:gd name="T1" fmla="*/ 436448 h 944"/>
                <a:gd name="T2" fmla="*/ 193124 w 1232"/>
                <a:gd name="T3" fmla="*/ 439156 h 944"/>
                <a:gd name="T4" fmla="*/ 250084 w 1232"/>
                <a:gd name="T5" fmla="*/ 428867 h 944"/>
                <a:gd name="T6" fmla="*/ 249542 w 1232"/>
                <a:gd name="T7" fmla="*/ 360097 h 944"/>
                <a:gd name="T8" fmla="*/ 310300 w 1232"/>
                <a:gd name="T9" fmla="*/ 307571 h 944"/>
                <a:gd name="T10" fmla="*/ 206143 w 1232"/>
                <a:gd name="T11" fmla="*/ 367136 h 944"/>
                <a:gd name="T12" fmla="*/ 249542 w 1232"/>
                <a:gd name="T13" fmla="*/ 307571 h 944"/>
                <a:gd name="T14" fmla="*/ 133993 w 1232"/>
                <a:gd name="T15" fmla="*/ 344393 h 944"/>
                <a:gd name="T16" fmla="*/ 170339 w 1232"/>
                <a:gd name="T17" fmla="*/ 307571 h 944"/>
                <a:gd name="T18" fmla="*/ 91679 w 1232"/>
                <a:gd name="T19" fmla="*/ 346559 h 944"/>
                <a:gd name="T20" fmla="*/ 89510 w 1232"/>
                <a:gd name="T21" fmla="*/ 307571 h 944"/>
                <a:gd name="T22" fmla="*/ 292398 w 1232"/>
                <a:gd name="T23" fmla="*/ 511175 h 944"/>
                <a:gd name="T24" fmla="*/ 355326 w 1232"/>
                <a:gd name="T25" fmla="*/ 355765 h 944"/>
                <a:gd name="T26" fmla="*/ 379195 w 1232"/>
                <a:gd name="T27" fmla="*/ 319484 h 944"/>
                <a:gd name="T28" fmla="*/ 393842 w 1232"/>
                <a:gd name="T29" fmla="*/ 283745 h 944"/>
                <a:gd name="T30" fmla="*/ 324947 w 1232"/>
                <a:gd name="T31" fmla="*/ 284828 h 944"/>
                <a:gd name="T32" fmla="*/ 288058 w 1232"/>
                <a:gd name="T33" fmla="*/ 229596 h 944"/>
                <a:gd name="T34" fmla="*/ 261476 w 1232"/>
                <a:gd name="T35" fmla="*/ 257753 h 944"/>
                <a:gd name="T36" fmla="*/ 103072 w 1232"/>
                <a:gd name="T37" fmla="*/ 257753 h 944"/>
                <a:gd name="T38" fmla="*/ 100359 w 1232"/>
                <a:gd name="T39" fmla="*/ 229596 h 944"/>
                <a:gd name="T40" fmla="*/ 82457 w 1232"/>
                <a:gd name="T41" fmla="*/ 284828 h 944"/>
                <a:gd name="T42" fmla="*/ 281006 w 1232"/>
                <a:gd name="T43" fmla="*/ 151620 h 944"/>
                <a:gd name="T44" fmla="*/ 336881 w 1232"/>
                <a:gd name="T45" fmla="*/ 187900 h 944"/>
                <a:gd name="T46" fmla="*/ 193124 w 1232"/>
                <a:gd name="T47" fmla="*/ 151620 h 944"/>
                <a:gd name="T48" fmla="*/ 256052 w 1232"/>
                <a:gd name="T49" fmla="*/ 151620 h 944"/>
                <a:gd name="T50" fmla="*/ 100359 w 1232"/>
                <a:gd name="T51" fmla="*/ 206311 h 944"/>
                <a:gd name="T52" fmla="*/ 38516 w 1232"/>
                <a:gd name="T53" fmla="*/ 151620 h 944"/>
                <a:gd name="T54" fmla="*/ 75405 w 1232"/>
                <a:gd name="T55" fmla="*/ 206311 h 944"/>
                <a:gd name="T56" fmla="*/ 423136 w 1232"/>
                <a:gd name="T57" fmla="*/ 130501 h 944"/>
                <a:gd name="T58" fmla="*/ 423136 w 1232"/>
                <a:gd name="T59" fmla="*/ 130501 h 944"/>
                <a:gd name="T60" fmla="*/ 274496 w 1232"/>
                <a:gd name="T61" fmla="*/ 128335 h 944"/>
                <a:gd name="T62" fmla="*/ 266359 w 1232"/>
                <a:gd name="T63" fmla="*/ 86640 h 944"/>
                <a:gd name="T64" fmla="*/ 80830 w 1232"/>
                <a:gd name="T65" fmla="*/ 98553 h 944"/>
                <a:gd name="T66" fmla="*/ 97104 w 1232"/>
                <a:gd name="T67" fmla="*/ 108841 h 944"/>
                <a:gd name="T68" fmla="*/ 193124 w 1232"/>
                <a:gd name="T69" fmla="*/ 128335 h 944"/>
                <a:gd name="T70" fmla="*/ 219163 w 1232"/>
                <a:gd name="T71" fmla="*/ 79059 h 944"/>
                <a:gd name="T72" fmla="*/ 157320 w 1232"/>
                <a:gd name="T73" fmla="*/ 69312 h 944"/>
                <a:gd name="T74" fmla="*/ 115006 w 1232"/>
                <a:gd name="T75" fmla="*/ 128335 h 944"/>
                <a:gd name="T76" fmla="*/ 193124 w 1232"/>
                <a:gd name="T77" fmla="*/ 36822 h 944"/>
                <a:gd name="T78" fmla="*/ 267444 w 1232"/>
                <a:gd name="T79" fmla="*/ 58482 h 944"/>
                <a:gd name="T80" fmla="*/ 339594 w 1232"/>
                <a:gd name="T81" fmla="*/ 128335 h 944"/>
                <a:gd name="T82" fmla="*/ 351528 w 1232"/>
                <a:gd name="T83" fmla="*/ 151620 h 944"/>
                <a:gd name="T84" fmla="*/ 364548 w 1232"/>
                <a:gd name="T85" fmla="*/ 229596 h 944"/>
                <a:gd name="T86" fmla="*/ 352613 w 1232"/>
                <a:gd name="T87" fmla="*/ 284828 h 944"/>
                <a:gd name="T88" fmla="*/ 324947 w 1232"/>
                <a:gd name="T89" fmla="*/ 329773 h 944"/>
                <a:gd name="T90" fmla="*/ 244117 w 1232"/>
                <a:gd name="T91" fmla="*/ 388255 h 944"/>
                <a:gd name="T92" fmla="*/ 170339 w 1232"/>
                <a:gd name="T93" fmla="*/ 399626 h 944"/>
                <a:gd name="T94" fmla="*/ 97104 w 1232"/>
                <a:gd name="T95" fmla="*/ 377966 h 944"/>
                <a:gd name="T96" fmla="*/ 23869 w 1232"/>
                <a:gd name="T97" fmla="*/ 307571 h 944"/>
                <a:gd name="T98" fmla="*/ 12477 w 1232"/>
                <a:gd name="T99" fmla="*/ 284828 h 944"/>
                <a:gd name="T100" fmla="*/ 0 w 1232"/>
                <a:gd name="T101" fmla="*/ 206311 h 944"/>
                <a:gd name="T102" fmla="*/ 10850 w 1232"/>
                <a:gd name="T103" fmla="*/ 151620 h 944"/>
                <a:gd name="T104" fmla="*/ 38516 w 1232"/>
                <a:gd name="T105" fmla="*/ 107217 h 944"/>
                <a:gd name="T106" fmla="*/ 120431 w 1232"/>
                <a:gd name="T107" fmla="*/ 48193 h 944"/>
                <a:gd name="T108" fmla="*/ 566894 w 1232"/>
                <a:gd name="T109" fmla="*/ 0 h 944"/>
                <a:gd name="T110" fmla="*/ 566894 w 1232"/>
                <a:gd name="T111" fmla="*/ 0 h 94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232" h="944">
                  <a:moveTo>
                    <a:pt x="461" y="792"/>
                  </a:moveTo>
                  <a:lnTo>
                    <a:pt x="461" y="944"/>
                  </a:lnTo>
                  <a:lnTo>
                    <a:pt x="274" y="944"/>
                  </a:lnTo>
                  <a:lnTo>
                    <a:pt x="274" y="806"/>
                  </a:lnTo>
                  <a:lnTo>
                    <a:pt x="295" y="809"/>
                  </a:lnTo>
                  <a:lnTo>
                    <a:pt x="304" y="811"/>
                  </a:lnTo>
                  <a:lnTo>
                    <a:pt x="314" y="811"/>
                  </a:lnTo>
                  <a:lnTo>
                    <a:pt x="356" y="811"/>
                  </a:lnTo>
                  <a:lnTo>
                    <a:pt x="368" y="811"/>
                  </a:lnTo>
                  <a:lnTo>
                    <a:pt x="377" y="809"/>
                  </a:lnTo>
                  <a:lnTo>
                    <a:pt x="420" y="803"/>
                  </a:lnTo>
                  <a:lnTo>
                    <a:pt x="461" y="792"/>
                  </a:lnTo>
                  <a:close/>
                  <a:moveTo>
                    <a:pt x="506" y="568"/>
                  </a:moveTo>
                  <a:lnTo>
                    <a:pt x="493" y="605"/>
                  </a:lnTo>
                  <a:lnTo>
                    <a:pt x="477" y="636"/>
                  </a:lnTo>
                  <a:lnTo>
                    <a:pt x="460" y="665"/>
                  </a:lnTo>
                  <a:lnTo>
                    <a:pt x="491" y="646"/>
                  </a:lnTo>
                  <a:lnTo>
                    <a:pt x="521" y="624"/>
                  </a:lnTo>
                  <a:lnTo>
                    <a:pt x="548" y="598"/>
                  </a:lnTo>
                  <a:lnTo>
                    <a:pt x="572" y="568"/>
                  </a:lnTo>
                  <a:lnTo>
                    <a:pt x="506" y="568"/>
                  </a:lnTo>
                  <a:close/>
                  <a:moveTo>
                    <a:pt x="356" y="568"/>
                  </a:moveTo>
                  <a:lnTo>
                    <a:pt x="356" y="689"/>
                  </a:lnTo>
                  <a:lnTo>
                    <a:pt x="380" y="678"/>
                  </a:lnTo>
                  <a:lnTo>
                    <a:pt x="404" y="660"/>
                  </a:lnTo>
                  <a:lnTo>
                    <a:pt x="425" y="636"/>
                  </a:lnTo>
                  <a:lnTo>
                    <a:pt x="444" y="605"/>
                  </a:lnTo>
                  <a:lnTo>
                    <a:pt x="460" y="568"/>
                  </a:lnTo>
                  <a:lnTo>
                    <a:pt x="356" y="568"/>
                  </a:lnTo>
                  <a:close/>
                  <a:moveTo>
                    <a:pt x="212" y="568"/>
                  </a:moveTo>
                  <a:lnTo>
                    <a:pt x="228" y="605"/>
                  </a:lnTo>
                  <a:lnTo>
                    <a:pt x="247" y="636"/>
                  </a:lnTo>
                  <a:lnTo>
                    <a:pt x="268" y="660"/>
                  </a:lnTo>
                  <a:lnTo>
                    <a:pt x="290" y="678"/>
                  </a:lnTo>
                  <a:lnTo>
                    <a:pt x="314" y="689"/>
                  </a:lnTo>
                  <a:lnTo>
                    <a:pt x="314" y="568"/>
                  </a:lnTo>
                  <a:lnTo>
                    <a:pt x="212" y="568"/>
                  </a:lnTo>
                  <a:close/>
                  <a:moveTo>
                    <a:pt x="98" y="568"/>
                  </a:moveTo>
                  <a:lnTo>
                    <a:pt x="131" y="608"/>
                  </a:lnTo>
                  <a:lnTo>
                    <a:pt x="169" y="640"/>
                  </a:lnTo>
                  <a:lnTo>
                    <a:pt x="212" y="665"/>
                  </a:lnTo>
                  <a:lnTo>
                    <a:pt x="195" y="636"/>
                  </a:lnTo>
                  <a:lnTo>
                    <a:pt x="179" y="605"/>
                  </a:lnTo>
                  <a:lnTo>
                    <a:pt x="165" y="568"/>
                  </a:lnTo>
                  <a:lnTo>
                    <a:pt x="98" y="568"/>
                  </a:lnTo>
                  <a:close/>
                  <a:moveTo>
                    <a:pt x="726" y="524"/>
                  </a:moveTo>
                  <a:lnTo>
                    <a:pt x="726" y="944"/>
                  </a:lnTo>
                  <a:lnTo>
                    <a:pt x="539" y="944"/>
                  </a:lnTo>
                  <a:lnTo>
                    <a:pt x="539" y="757"/>
                  </a:lnTo>
                  <a:lnTo>
                    <a:pt x="582" y="728"/>
                  </a:lnTo>
                  <a:lnTo>
                    <a:pt x="620" y="695"/>
                  </a:lnTo>
                  <a:lnTo>
                    <a:pt x="655" y="657"/>
                  </a:lnTo>
                  <a:lnTo>
                    <a:pt x="685" y="616"/>
                  </a:lnTo>
                  <a:lnTo>
                    <a:pt x="688" y="609"/>
                  </a:lnTo>
                  <a:lnTo>
                    <a:pt x="693" y="603"/>
                  </a:lnTo>
                  <a:lnTo>
                    <a:pt x="699" y="590"/>
                  </a:lnTo>
                  <a:lnTo>
                    <a:pt x="715" y="559"/>
                  </a:lnTo>
                  <a:lnTo>
                    <a:pt x="720" y="546"/>
                  </a:lnTo>
                  <a:lnTo>
                    <a:pt x="723" y="533"/>
                  </a:lnTo>
                  <a:lnTo>
                    <a:pt x="726" y="524"/>
                  </a:lnTo>
                  <a:close/>
                  <a:moveTo>
                    <a:pt x="531" y="424"/>
                  </a:moveTo>
                  <a:lnTo>
                    <a:pt x="528" y="476"/>
                  </a:lnTo>
                  <a:lnTo>
                    <a:pt x="518" y="526"/>
                  </a:lnTo>
                  <a:lnTo>
                    <a:pt x="599" y="526"/>
                  </a:lnTo>
                  <a:lnTo>
                    <a:pt x="612" y="492"/>
                  </a:lnTo>
                  <a:lnTo>
                    <a:pt x="621" y="459"/>
                  </a:lnTo>
                  <a:lnTo>
                    <a:pt x="626" y="424"/>
                  </a:lnTo>
                  <a:lnTo>
                    <a:pt x="531" y="424"/>
                  </a:lnTo>
                  <a:close/>
                  <a:moveTo>
                    <a:pt x="356" y="424"/>
                  </a:moveTo>
                  <a:lnTo>
                    <a:pt x="356" y="526"/>
                  </a:lnTo>
                  <a:lnTo>
                    <a:pt x="472" y="526"/>
                  </a:lnTo>
                  <a:lnTo>
                    <a:pt x="482" y="476"/>
                  </a:lnTo>
                  <a:lnTo>
                    <a:pt x="485" y="424"/>
                  </a:lnTo>
                  <a:lnTo>
                    <a:pt x="356" y="424"/>
                  </a:lnTo>
                  <a:close/>
                  <a:moveTo>
                    <a:pt x="185" y="424"/>
                  </a:moveTo>
                  <a:lnTo>
                    <a:pt x="190" y="476"/>
                  </a:lnTo>
                  <a:lnTo>
                    <a:pt x="199" y="526"/>
                  </a:lnTo>
                  <a:lnTo>
                    <a:pt x="314" y="526"/>
                  </a:lnTo>
                  <a:lnTo>
                    <a:pt x="314" y="424"/>
                  </a:lnTo>
                  <a:lnTo>
                    <a:pt x="185" y="424"/>
                  </a:lnTo>
                  <a:close/>
                  <a:moveTo>
                    <a:pt x="46" y="424"/>
                  </a:moveTo>
                  <a:lnTo>
                    <a:pt x="54" y="476"/>
                  </a:lnTo>
                  <a:lnTo>
                    <a:pt x="71" y="526"/>
                  </a:lnTo>
                  <a:lnTo>
                    <a:pt x="152" y="526"/>
                  </a:lnTo>
                  <a:lnTo>
                    <a:pt x="144" y="476"/>
                  </a:lnTo>
                  <a:lnTo>
                    <a:pt x="139" y="424"/>
                  </a:lnTo>
                  <a:lnTo>
                    <a:pt x="46" y="424"/>
                  </a:lnTo>
                  <a:close/>
                  <a:moveTo>
                    <a:pt x="518" y="280"/>
                  </a:moveTo>
                  <a:lnTo>
                    <a:pt x="528" y="329"/>
                  </a:lnTo>
                  <a:lnTo>
                    <a:pt x="531" y="381"/>
                  </a:lnTo>
                  <a:lnTo>
                    <a:pt x="626" y="381"/>
                  </a:lnTo>
                  <a:lnTo>
                    <a:pt x="621" y="347"/>
                  </a:lnTo>
                  <a:lnTo>
                    <a:pt x="612" y="313"/>
                  </a:lnTo>
                  <a:lnTo>
                    <a:pt x="599" y="280"/>
                  </a:lnTo>
                  <a:lnTo>
                    <a:pt x="518" y="280"/>
                  </a:lnTo>
                  <a:close/>
                  <a:moveTo>
                    <a:pt x="356" y="280"/>
                  </a:moveTo>
                  <a:lnTo>
                    <a:pt x="356" y="381"/>
                  </a:lnTo>
                  <a:lnTo>
                    <a:pt x="485" y="381"/>
                  </a:lnTo>
                  <a:lnTo>
                    <a:pt x="482" y="329"/>
                  </a:lnTo>
                  <a:lnTo>
                    <a:pt x="472" y="280"/>
                  </a:lnTo>
                  <a:lnTo>
                    <a:pt x="356" y="280"/>
                  </a:lnTo>
                  <a:close/>
                  <a:moveTo>
                    <a:pt x="199" y="280"/>
                  </a:moveTo>
                  <a:lnTo>
                    <a:pt x="190" y="329"/>
                  </a:lnTo>
                  <a:lnTo>
                    <a:pt x="185" y="381"/>
                  </a:lnTo>
                  <a:lnTo>
                    <a:pt x="314" y="381"/>
                  </a:lnTo>
                  <a:lnTo>
                    <a:pt x="314" y="280"/>
                  </a:lnTo>
                  <a:lnTo>
                    <a:pt x="199" y="280"/>
                  </a:lnTo>
                  <a:close/>
                  <a:moveTo>
                    <a:pt x="71" y="280"/>
                  </a:moveTo>
                  <a:lnTo>
                    <a:pt x="58" y="313"/>
                  </a:lnTo>
                  <a:lnTo>
                    <a:pt x="50" y="347"/>
                  </a:lnTo>
                  <a:lnTo>
                    <a:pt x="46" y="381"/>
                  </a:lnTo>
                  <a:lnTo>
                    <a:pt x="139" y="381"/>
                  </a:lnTo>
                  <a:lnTo>
                    <a:pt x="144" y="329"/>
                  </a:lnTo>
                  <a:lnTo>
                    <a:pt x="152" y="280"/>
                  </a:lnTo>
                  <a:lnTo>
                    <a:pt x="71" y="280"/>
                  </a:lnTo>
                  <a:close/>
                  <a:moveTo>
                    <a:pt x="780" y="241"/>
                  </a:moveTo>
                  <a:lnTo>
                    <a:pt x="967" y="241"/>
                  </a:lnTo>
                  <a:lnTo>
                    <a:pt x="967" y="944"/>
                  </a:lnTo>
                  <a:lnTo>
                    <a:pt x="780" y="944"/>
                  </a:lnTo>
                  <a:lnTo>
                    <a:pt x="780" y="241"/>
                  </a:lnTo>
                  <a:close/>
                  <a:moveTo>
                    <a:pt x="460" y="141"/>
                  </a:moveTo>
                  <a:lnTo>
                    <a:pt x="477" y="169"/>
                  </a:lnTo>
                  <a:lnTo>
                    <a:pt x="493" y="201"/>
                  </a:lnTo>
                  <a:lnTo>
                    <a:pt x="506" y="237"/>
                  </a:lnTo>
                  <a:lnTo>
                    <a:pt x="572" y="237"/>
                  </a:lnTo>
                  <a:lnTo>
                    <a:pt x="548" y="207"/>
                  </a:lnTo>
                  <a:lnTo>
                    <a:pt x="521" y="182"/>
                  </a:lnTo>
                  <a:lnTo>
                    <a:pt x="491" y="160"/>
                  </a:lnTo>
                  <a:lnTo>
                    <a:pt x="460" y="141"/>
                  </a:lnTo>
                  <a:close/>
                  <a:moveTo>
                    <a:pt x="212" y="141"/>
                  </a:moveTo>
                  <a:lnTo>
                    <a:pt x="179" y="160"/>
                  </a:lnTo>
                  <a:lnTo>
                    <a:pt x="149" y="182"/>
                  </a:lnTo>
                  <a:lnTo>
                    <a:pt x="122" y="207"/>
                  </a:lnTo>
                  <a:lnTo>
                    <a:pt x="98" y="237"/>
                  </a:lnTo>
                  <a:lnTo>
                    <a:pt x="165" y="237"/>
                  </a:lnTo>
                  <a:lnTo>
                    <a:pt x="179" y="201"/>
                  </a:lnTo>
                  <a:lnTo>
                    <a:pt x="195" y="169"/>
                  </a:lnTo>
                  <a:lnTo>
                    <a:pt x="212" y="141"/>
                  </a:lnTo>
                  <a:close/>
                  <a:moveTo>
                    <a:pt x="356" y="117"/>
                  </a:moveTo>
                  <a:lnTo>
                    <a:pt x="356" y="237"/>
                  </a:lnTo>
                  <a:lnTo>
                    <a:pt x="460" y="237"/>
                  </a:lnTo>
                  <a:lnTo>
                    <a:pt x="444" y="201"/>
                  </a:lnTo>
                  <a:lnTo>
                    <a:pt x="425" y="169"/>
                  </a:lnTo>
                  <a:lnTo>
                    <a:pt x="404" y="146"/>
                  </a:lnTo>
                  <a:lnTo>
                    <a:pt x="380" y="128"/>
                  </a:lnTo>
                  <a:lnTo>
                    <a:pt x="356" y="117"/>
                  </a:lnTo>
                  <a:close/>
                  <a:moveTo>
                    <a:pt x="314" y="117"/>
                  </a:moveTo>
                  <a:lnTo>
                    <a:pt x="290" y="128"/>
                  </a:lnTo>
                  <a:lnTo>
                    <a:pt x="268" y="146"/>
                  </a:lnTo>
                  <a:lnTo>
                    <a:pt x="247" y="169"/>
                  </a:lnTo>
                  <a:lnTo>
                    <a:pt x="228" y="201"/>
                  </a:lnTo>
                  <a:lnTo>
                    <a:pt x="212" y="237"/>
                  </a:lnTo>
                  <a:lnTo>
                    <a:pt x="314" y="237"/>
                  </a:lnTo>
                  <a:lnTo>
                    <a:pt x="314" y="117"/>
                  </a:lnTo>
                  <a:close/>
                  <a:moveTo>
                    <a:pt x="314" y="68"/>
                  </a:moveTo>
                  <a:lnTo>
                    <a:pt x="356" y="68"/>
                  </a:lnTo>
                  <a:lnTo>
                    <a:pt x="356" y="70"/>
                  </a:lnTo>
                  <a:lnTo>
                    <a:pt x="404" y="76"/>
                  </a:lnTo>
                  <a:lnTo>
                    <a:pt x="450" y="89"/>
                  </a:lnTo>
                  <a:lnTo>
                    <a:pt x="493" y="108"/>
                  </a:lnTo>
                  <a:lnTo>
                    <a:pt x="533" y="131"/>
                  </a:lnTo>
                  <a:lnTo>
                    <a:pt x="569" y="161"/>
                  </a:lnTo>
                  <a:lnTo>
                    <a:pt x="599" y="198"/>
                  </a:lnTo>
                  <a:lnTo>
                    <a:pt x="626" y="237"/>
                  </a:lnTo>
                  <a:lnTo>
                    <a:pt x="628" y="237"/>
                  </a:lnTo>
                  <a:lnTo>
                    <a:pt x="634" y="248"/>
                  </a:lnTo>
                  <a:lnTo>
                    <a:pt x="650" y="280"/>
                  </a:lnTo>
                  <a:lnTo>
                    <a:pt x="648" y="280"/>
                  </a:lnTo>
                  <a:lnTo>
                    <a:pt x="663" y="329"/>
                  </a:lnTo>
                  <a:lnTo>
                    <a:pt x="671" y="381"/>
                  </a:lnTo>
                  <a:lnTo>
                    <a:pt x="672" y="381"/>
                  </a:lnTo>
                  <a:lnTo>
                    <a:pt x="672" y="424"/>
                  </a:lnTo>
                  <a:lnTo>
                    <a:pt x="671" y="424"/>
                  </a:lnTo>
                  <a:lnTo>
                    <a:pt x="663" y="476"/>
                  </a:lnTo>
                  <a:lnTo>
                    <a:pt x="648" y="526"/>
                  </a:lnTo>
                  <a:lnTo>
                    <a:pt x="650" y="526"/>
                  </a:lnTo>
                  <a:lnTo>
                    <a:pt x="634" y="557"/>
                  </a:lnTo>
                  <a:lnTo>
                    <a:pt x="628" y="568"/>
                  </a:lnTo>
                  <a:lnTo>
                    <a:pt x="626" y="568"/>
                  </a:lnTo>
                  <a:lnTo>
                    <a:pt x="599" y="609"/>
                  </a:lnTo>
                  <a:lnTo>
                    <a:pt x="569" y="644"/>
                  </a:lnTo>
                  <a:lnTo>
                    <a:pt x="533" y="674"/>
                  </a:lnTo>
                  <a:lnTo>
                    <a:pt x="493" y="698"/>
                  </a:lnTo>
                  <a:lnTo>
                    <a:pt x="450" y="717"/>
                  </a:lnTo>
                  <a:lnTo>
                    <a:pt x="404" y="730"/>
                  </a:lnTo>
                  <a:lnTo>
                    <a:pt x="356" y="736"/>
                  </a:lnTo>
                  <a:lnTo>
                    <a:pt x="356" y="738"/>
                  </a:lnTo>
                  <a:lnTo>
                    <a:pt x="314" y="738"/>
                  </a:lnTo>
                  <a:lnTo>
                    <a:pt x="314" y="736"/>
                  </a:lnTo>
                  <a:lnTo>
                    <a:pt x="266" y="730"/>
                  </a:lnTo>
                  <a:lnTo>
                    <a:pt x="222" y="717"/>
                  </a:lnTo>
                  <a:lnTo>
                    <a:pt x="179" y="698"/>
                  </a:lnTo>
                  <a:lnTo>
                    <a:pt x="139" y="674"/>
                  </a:lnTo>
                  <a:lnTo>
                    <a:pt x="103" y="644"/>
                  </a:lnTo>
                  <a:lnTo>
                    <a:pt x="71" y="609"/>
                  </a:lnTo>
                  <a:lnTo>
                    <a:pt x="44" y="568"/>
                  </a:lnTo>
                  <a:lnTo>
                    <a:pt x="38" y="557"/>
                  </a:lnTo>
                  <a:lnTo>
                    <a:pt x="20" y="526"/>
                  </a:lnTo>
                  <a:lnTo>
                    <a:pt x="23" y="526"/>
                  </a:lnTo>
                  <a:lnTo>
                    <a:pt x="8" y="476"/>
                  </a:lnTo>
                  <a:lnTo>
                    <a:pt x="1" y="424"/>
                  </a:lnTo>
                  <a:lnTo>
                    <a:pt x="0" y="424"/>
                  </a:lnTo>
                  <a:lnTo>
                    <a:pt x="0" y="381"/>
                  </a:lnTo>
                  <a:lnTo>
                    <a:pt x="1" y="381"/>
                  </a:lnTo>
                  <a:lnTo>
                    <a:pt x="8" y="329"/>
                  </a:lnTo>
                  <a:lnTo>
                    <a:pt x="23" y="280"/>
                  </a:lnTo>
                  <a:lnTo>
                    <a:pt x="20" y="280"/>
                  </a:lnTo>
                  <a:lnTo>
                    <a:pt x="38" y="248"/>
                  </a:lnTo>
                  <a:lnTo>
                    <a:pt x="44" y="237"/>
                  </a:lnTo>
                  <a:lnTo>
                    <a:pt x="71" y="198"/>
                  </a:lnTo>
                  <a:lnTo>
                    <a:pt x="103" y="161"/>
                  </a:lnTo>
                  <a:lnTo>
                    <a:pt x="139" y="131"/>
                  </a:lnTo>
                  <a:lnTo>
                    <a:pt x="179" y="108"/>
                  </a:lnTo>
                  <a:lnTo>
                    <a:pt x="222" y="89"/>
                  </a:lnTo>
                  <a:lnTo>
                    <a:pt x="266" y="76"/>
                  </a:lnTo>
                  <a:lnTo>
                    <a:pt x="314" y="70"/>
                  </a:lnTo>
                  <a:lnTo>
                    <a:pt x="314" y="68"/>
                  </a:lnTo>
                  <a:close/>
                  <a:moveTo>
                    <a:pt x="1045" y="0"/>
                  </a:moveTo>
                  <a:lnTo>
                    <a:pt x="1232" y="0"/>
                  </a:lnTo>
                  <a:lnTo>
                    <a:pt x="1232" y="944"/>
                  </a:lnTo>
                  <a:lnTo>
                    <a:pt x="1045" y="944"/>
                  </a:lnTo>
                  <a:lnTo>
                    <a:pt x="10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6" name="Subtitle 2"/>
            <p:cNvSpPr txBox="1">
              <a:spLocks/>
            </p:cNvSpPr>
            <p:nvPr/>
          </p:nvSpPr>
          <p:spPr bwMode="auto">
            <a:xfrm>
              <a:off x="4800431" y="2225879"/>
              <a:ext cx="1265804" cy="113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248400" y="1406129"/>
            <a:ext cx="1524000" cy="2286000"/>
            <a:chOff x="6248400" y="1406129"/>
            <a:chExt cx="1524000" cy="2286000"/>
          </a:xfrm>
        </p:grpSpPr>
        <p:sp>
          <p:nvSpPr>
            <p:cNvPr id="38918" name="Rounded Rectangle 32"/>
            <p:cNvSpPr>
              <a:spLocks noChangeArrowheads="1"/>
            </p:cNvSpPr>
            <p:nvPr/>
          </p:nvSpPr>
          <p:spPr bwMode="auto">
            <a:xfrm>
              <a:off x="62484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2" name="Rounded Rectangle 12"/>
            <p:cNvSpPr>
              <a:spLocks noChangeArrowheads="1"/>
            </p:cNvSpPr>
            <p:nvPr/>
          </p:nvSpPr>
          <p:spPr bwMode="auto">
            <a:xfrm>
              <a:off x="62484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6" name="Freeform 9"/>
            <p:cNvSpPr>
              <a:spLocks noEditPoints="1"/>
            </p:cNvSpPr>
            <p:nvPr/>
          </p:nvSpPr>
          <p:spPr bwMode="auto">
            <a:xfrm>
              <a:off x="6802041" y="1660922"/>
              <a:ext cx="416719" cy="414338"/>
            </a:xfrm>
            <a:custGeom>
              <a:avLst/>
              <a:gdLst>
                <a:gd name="T0" fmla="*/ 319988 w 1021"/>
                <a:gd name="T1" fmla="*/ 358713 h 1018"/>
                <a:gd name="T2" fmla="*/ 319444 w 1021"/>
                <a:gd name="T3" fmla="*/ 510121 h 1018"/>
                <a:gd name="T4" fmla="*/ 321076 w 1021"/>
                <a:gd name="T5" fmla="*/ 511749 h 1018"/>
                <a:gd name="T6" fmla="*/ 446786 w 1021"/>
                <a:gd name="T7" fmla="*/ 511206 h 1018"/>
                <a:gd name="T8" fmla="*/ 447874 w 1021"/>
                <a:gd name="T9" fmla="*/ 359798 h 1018"/>
                <a:gd name="T10" fmla="*/ 446241 w 1021"/>
                <a:gd name="T11" fmla="*/ 358713 h 1018"/>
                <a:gd name="T12" fmla="*/ 148566 w 1021"/>
                <a:gd name="T13" fmla="*/ 358713 h 1018"/>
                <a:gd name="T14" fmla="*/ 145845 w 1021"/>
                <a:gd name="T15" fmla="*/ 359798 h 1018"/>
                <a:gd name="T16" fmla="*/ 131151 w 1021"/>
                <a:gd name="T17" fmla="*/ 374993 h 1018"/>
                <a:gd name="T18" fmla="*/ 131151 w 1021"/>
                <a:gd name="T19" fmla="*/ 422749 h 1018"/>
                <a:gd name="T20" fmla="*/ 131151 w 1021"/>
                <a:gd name="T21" fmla="*/ 424377 h 1018"/>
                <a:gd name="T22" fmla="*/ 146933 w 1021"/>
                <a:gd name="T23" fmla="*/ 439030 h 1018"/>
                <a:gd name="T24" fmla="*/ 228018 w 1021"/>
                <a:gd name="T25" fmla="*/ 439030 h 1018"/>
                <a:gd name="T26" fmla="*/ 229651 w 1021"/>
                <a:gd name="T27" fmla="*/ 439030 h 1018"/>
                <a:gd name="T28" fmla="*/ 244889 w 1021"/>
                <a:gd name="T29" fmla="*/ 423292 h 1018"/>
                <a:gd name="T30" fmla="*/ 244889 w 1021"/>
                <a:gd name="T31" fmla="*/ 376078 h 1018"/>
                <a:gd name="T32" fmla="*/ 244344 w 1021"/>
                <a:gd name="T33" fmla="*/ 373365 h 1018"/>
                <a:gd name="T34" fmla="*/ 228563 w 1021"/>
                <a:gd name="T35" fmla="*/ 358713 h 1018"/>
                <a:gd name="T36" fmla="*/ 148566 w 1021"/>
                <a:gd name="T37" fmla="*/ 358713 h 1018"/>
                <a:gd name="T38" fmla="*/ 484879 w 1021"/>
                <a:gd name="T39" fmla="*/ 269713 h 1018"/>
                <a:gd name="T40" fmla="*/ 485968 w 1021"/>
                <a:gd name="T41" fmla="*/ 270256 h 1018"/>
                <a:gd name="T42" fmla="*/ 485968 w 1021"/>
                <a:gd name="T43" fmla="*/ 552450 h 1018"/>
                <a:gd name="T44" fmla="*/ 69657 w 1021"/>
                <a:gd name="T45" fmla="*/ 552450 h 1018"/>
                <a:gd name="T46" fmla="*/ 69113 w 1021"/>
                <a:gd name="T47" fmla="*/ 551365 h 1018"/>
                <a:gd name="T48" fmla="*/ 69113 w 1021"/>
                <a:gd name="T49" fmla="*/ 269713 h 1018"/>
                <a:gd name="T50" fmla="*/ 426106 w 1021"/>
                <a:gd name="T51" fmla="*/ 0 h 1018"/>
                <a:gd name="T52" fmla="*/ 426106 w 1021"/>
                <a:gd name="T53" fmla="*/ 122646 h 1018"/>
                <a:gd name="T54" fmla="*/ 428827 w 1021"/>
                <a:gd name="T55" fmla="*/ 126988 h 1018"/>
                <a:gd name="T56" fmla="*/ 555625 w 1021"/>
                <a:gd name="T57" fmla="*/ 230097 h 1018"/>
                <a:gd name="T58" fmla="*/ 555081 w 1021"/>
                <a:gd name="T59" fmla="*/ 230640 h 1018"/>
                <a:gd name="T60" fmla="*/ 1633 w 1021"/>
                <a:gd name="T61" fmla="*/ 230640 h 1018"/>
                <a:gd name="T62" fmla="*/ 0 w 1021"/>
                <a:gd name="T63" fmla="*/ 230640 h 1018"/>
                <a:gd name="T64" fmla="*/ 544 w 1021"/>
                <a:gd name="T65" fmla="*/ 229012 h 1018"/>
                <a:gd name="T66" fmla="*/ 261214 w 1021"/>
                <a:gd name="T67" fmla="*/ 16823 h 1018"/>
                <a:gd name="T68" fmla="*/ 266656 w 1021"/>
                <a:gd name="T69" fmla="*/ 15195 h 1018"/>
                <a:gd name="T70" fmla="*/ 290601 w 1021"/>
                <a:gd name="T71" fmla="*/ 16280 h 1018"/>
                <a:gd name="T72" fmla="*/ 294955 w 1021"/>
                <a:gd name="T73" fmla="*/ 17908 h 1018"/>
                <a:gd name="T74" fmla="*/ 368421 w 1021"/>
                <a:gd name="T75" fmla="*/ 77061 h 1018"/>
                <a:gd name="T76" fmla="*/ 371142 w 1021"/>
                <a:gd name="T77" fmla="*/ 75433 h 1018"/>
                <a:gd name="T78" fmla="*/ 426106 w 1021"/>
                <a:gd name="T79" fmla="*/ 0 h 10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021" h="1018">
                  <a:moveTo>
                    <a:pt x="590" y="661"/>
                  </a:moveTo>
                  <a:lnTo>
                    <a:pt x="588" y="661"/>
                  </a:lnTo>
                  <a:lnTo>
                    <a:pt x="587" y="663"/>
                  </a:lnTo>
                  <a:lnTo>
                    <a:pt x="587" y="940"/>
                  </a:lnTo>
                  <a:lnTo>
                    <a:pt x="588" y="942"/>
                  </a:lnTo>
                  <a:lnTo>
                    <a:pt x="590" y="943"/>
                  </a:lnTo>
                  <a:lnTo>
                    <a:pt x="820" y="943"/>
                  </a:lnTo>
                  <a:lnTo>
                    <a:pt x="821" y="942"/>
                  </a:lnTo>
                  <a:lnTo>
                    <a:pt x="823" y="940"/>
                  </a:lnTo>
                  <a:lnTo>
                    <a:pt x="823" y="663"/>
                  </a:lnTo>
                  <a:lnTo>
                    <a:pt x="821" y="661"/>
                  </a:lnTo>
                  <a:lnTo>
                    <a:pt x="820" y="661"/>
                  </a:lnTo>
                  <a:lnTo>
                    <a:pt x="590" y="661"/>
                  </a:lnTo>
                  <a:close/>
                  <a:moveTo>
                    <a:pt x="273" y="661"/>
                  </a:moveTo>
                  <a:lnTo>
                    <a:pt x="270" y="661"/>
                  </a:lnTo>
                  <a:lnTo>
                    <a:pt x="268" y="663"/>
                  </a:lnTo>
                  <a:lnTo>
                    <a:pt x="241" y="688"/>
                  </a:lnTo>
                  <a:lnTo>
                    <a:pt x="241" y="691"/>
                  </a:lnTo>
                  <a:lnTo>
                    <a:pt x="241" y="693"/>
                  </a:lnTo>
                  <a:lnTo>
                    <a:pt x="241" y="779"/>
                  </a:lnTo>
                  <a:lnTo>
                    <a:pt x="241" y="780"/>
                  </a:lnTo>
                  <a:lnTo>
                    <a:pt x="241" y="782"/>
                  </a:lnTo>
                  <a:lnTo>
                    <a:pt x="268" y="809"/>
                  </a:lnTo>
                  <a:lnTo>
                    <a:pt x="270" y="809"/>
                  </a:lnTo>
                  <a:lnTo>
                    <a:pt x="273" y="809"/>
                  </a:lnTo>
                  <a:lnTo>
                    <a:pt x="419" y="809"/>
                  </a:lnTo>
                  <a:lnTo>
                    <a:pt x="420" y="809"/>
                  </a:lnTo>
                  <a:lnTo>
                    <a:pt x="422" y="809"/>
                  </a:lnTo>
                  <a:lnTo>
                    <a:pt x="449" y="782"/>
                  </a:lnTo>
                  <a:lnTo>
                    <a:pt x="450" y="780"/>
                  </a:lnTo>
                  <a:lnTo>
                    <a:pt x="450" y="779"/>
                  </a:lnTo>
                  <a:lnTo>
                    <a:pt x="450" y="693"/>
                  </a:lnTo>
                  <a:lnTo>
                    <a:pt x="450" y="691"/>
                  </a:lnTo>
                  <a:lnTo>
                    <a:pt x="449" y="688"/>
                  </a:lnTo>
                  <a:lnTo>
                    <a:pt x="422" y="663"/>
                  </a:lnTo>
                  <a:lnTo>
                    <a:pt x="420" y="661"/>
                  </a:lnTo>
                  <a:lnTo>
                    <a:pt x="419" y="661"/>
                  </a:lnTo>
                  <a:lnTo>
                    <a:pt x="273" y="661"/>
                  </a:lnTo>
                  <a:close/>
                  <a:moveTo>
                    <a:pt x="128" y="497"/>
                  </a:moveTo>
                  <a:lnTo>
                    <a:pt x="891" y="497"/>
                  </a:lnTo>
                  <a:lnTo>
                    <a:pt x="893" y="497"/>
                  </a:lnTo>
                  <a:lnTo>
                    <a:pt x="893" y="498"/>
                  </a:lnTo>
                  <a:lnTo>
                    <a:pt x="893" y="1016"/>
                  </a:lnTo>
                  <a:lnTo>
                    <a:pt x="893" y="1018"/>
                  </a:lnTo>
                  <a:lnTo>
                    <a:pt x="891" y="1018"/>
                  </a:lnTo>
                  <a:lnTo>
                    <a:pt x="128" y="1018"/>
                  </a:lnTo>
                  <a:lnTo>
                    <a:pt x="127" y="1018"/>
                  </a:lnTo>
                  <a:lnTo>
                    <a:pt x="127" y="1016"/>
                  </a:lnTo>
                  <a:lnTo>
                    <a:pt x="127" y="498"/>
                  </a:lnTo>
                  <a:lnTo>
                    <a:pt x="127" y="497"/>
                  </a:lnTo>
                  <a:lnTo>
                    <a:pt x="128" y="497"/>
                  </a:lnTo>
                  <a:close/>
                  <a:moveTo>
                    <a:pt x="783" y="0"/>
                  </a:moveTo>
                  <a:lnTo>
                    <a:pt x="783" y="223"/>
                  </a:lnTo>
                  <a:lnTo>
                    <a:pt x="783" y="226"/>
                  </a:lnTo>
                  <a:lnTo>
                    <a:pt x="787" y="231"/>
                  </a:lnTo>
                  <a:lnTo>
                    <a:pt x="788" y="234"/>
                  </a:lnTo>
                  <a:lnTo>
                    <a:pt x="1020" y="422"/>
                  </a:lnTo>
                  <a:lnTo>
                    <a:pt x="1021" y="424"/>
                  </a:lnTo>
                  <a:lnTo>
                    <a:pt x="1021" y="425"/>
                  </a:lnTo>
                  <a:lnTo>
                    <a:pt x="1020" y="425"/>
                  </a:lnTo>
                  <a:lnTo>
                    <a:pt x="1018" y="425"/>
                  </a:lnTo>
                  <a:lnTo>
                    <a:pt x="3" y="425"/>
                  </a:lnTo>
                  <a:lnTo>
                    <a:pt x="0" y="425"/>
                  </a:lnTo>
                  <a:lnTo>
                    <a:pt x="0" y="424"/>
                  </a:lnTo>
                  <a:lnTo>
                    <a:pt x="1" y="422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5" y="30"/>
                  </a:lnTo>
                  <a:lnTo>
                    <a:pt x="490" y="28"/>
                  </a:lnTo>
                  <a:lnTo>
                    <a:pt x="531" y="28"/>
                  </a:lnTo>
                  <a:lnTo>
                    <a:pt x="534" y="30"/>
                  </a:lnTo>
                  <a:lnTo>
                    <a:pt x="539" y="31"/>
                  </a:lnTo>
                  <a:lnTo>
                    <a:pt x="542" y="33"/>
                  </a:lnTo>
                  <a:lnTo>
                    <a:pt x="674" y="140"/>
                  </a:lnTo>
                  <a:lnTo>
                    <a:pt x="677" y="142"/>
                  </a:lnTo>
                  <a:lnTo>
                    <a:pt x="680" y="140"/>
                  </a:lnTo>
                  <a:lnTo>
                    <a:pt x="682" y="139"/>
                  </a:lnTo>
                  <a:lnTo>
                    <a:pt x="715" y="3"/>
                  </a:lnTo>
                  <a:lnTo>
                    <a:pt x="78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7" name="Subtitle 2"/>
            <p:cNvSpPr txBox="1">
              <a:spLocks/>
            </p:cNvSpPr>
            <p:nvPr/>
          </p:nvSpPr>
          <p:spPr bwMode="auto">
            <a:xfrm>
              <a:off x="6478021" y="2229110"/>
              <a:ext cx="1265804" cy="1270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343565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93406" y="1101223"/>
            <a:ext cx="2397440" cy="3413900"/>
            <a:chOff x="4391208" y="1468298"/>
            <a:chExt cx="3196586" cy="4551866"/>
          </a:xfrm>
        </p:grpSpPr>
        <p:sp>
          <p:nvSpPr>
            <p:cNvPr id="92" name="任意多边形 91"/>
            <p:cNvSpPr/>
            <p:nvPr/>
          </p:nvSpPr>
          <p:spPr>
            <a:xfrm>
              <a:off x="5029518" y="2214015"/>
              <a:ext cx="2456420" cy="1006928"/>
            </a:xfrm>
            <a:custGeom>
              <a:avLst/>
              <a:gdLst>
                <a:gd name="connsiteX0" fmla="*/ 480802 w 2736322"/>
                <a:gd name="connsiteY0" fmla="*/ 0 h 1121664"/>
                <a:gd name="connsiteX1" fmla="*/ 1132931 w 2736322"/>
                <a:gd name="connsiteY1" fmla="*/ 0 h 1121664"/>
                <a:gd name="connsiteX2" fmla="*/ 1132931 w 2736322"/>
                <a:gd name="connsiteY2" fmla="*/ 48051 h 1121664"/>
                <a:gd name="connsiteX3" fmla="*/ 1081909 w 2736322"/>
                <a:gd name="connsiteY3" fmla="*/ 74926 h 1121664"/>
                <a:gd name="connsiteX4" fmla="*/ 1024774 w 2736322"/>
                <a:gd name="connsiteY4" fmla="*/ 182689 h 1121664"/>
                <a:gd name="connsiteX5" fmla="*/ 1219846 w 2736322"/>
                <a:gd name="connsiteY5" fmla="*/ 335089 h 1121664"/>
                <a:gd name="connsiteX6" fmla="*/ 1414918 w 2736322"/>
                <a:gd name="connsiteY6" fmla="*/ 182689 h 1121664"/>
                <a:gd name="connsiteX7" fmla="*/ 1357783 w 2736322"/>
                <a:gd name="connsiteY7" fmla="*/ 74926 h 1121664"/>
                <a:gd name="connsiteX8" fmla="*/ 1306762 w 2736322"/>
                <a:gd name="connsiteY8" fmla="*/ 48052 h 1121664"/>
                <a:gd name="connsiteX9" fmla="*/ 1306762 w 2736322"/>
                <a:gd name="connsiteY9" fmla="*/ 0 h 1121664"/>
                <a:gd name="connsiteX10" fmla="*/ 2736322 w 2736322"/>
                <a:gd name="connsiteY10" fmla="*/ 0 h 1121664"/>
                <a:gd name="connsiteX11" fmla="*/ 2736322 w 2736322"/>
                <a:gd name="connsiteY11" fmla="*/ 1121664 h 1121664"/>
                <a:gd name="connsiteX12" fmla="*/ 480802 w 2736322"/>
                <a:gd name="connsiteY12" fmla="*/ 1121664 h 1121664"/>
                <a:gd name="connsiteX13" fmla="*/ 480802 w 2736322"/>
                <a:gd name="connsiteY13" fmla="*/ 592171 h 1121664"/>
                <a:gd name="connsiteX14" fmla="*/ 233183 w 2736322"/>
                <a:gd name="connsiteY14" fmla="*/ 592171 h 1121664"/>
                <a:gd name="connsiteX15" fmla="*/ 228769 w 2736322"/>
                <a:gd name="connsiteY15" fmla="*/ 620154 h 1121664"/>
                <a:gd name="connsiteX16" fmla="*/ 119063 w 2736322"/>
                <a:gd name="connsiteY16" fmla="*/ 713233 h 1121664"/>
                <a:gd name="connsiteX17" fmla="*/ 0 w 2736322"/>
                <a:gd name="connsiteY17" fmla="*/ 560833 h 1121664"/>
                <a:gd name="connsiteX18" fmla="*/ 119063 w 2736322"/>
                <a:gd name="connsiteY18" fmla="*/ 408433 h 1121664"/>
                <a:gd name="connsiteX19" fmla="*/ 228769 w 2736322"/>
                <a:gd name="connsiteY19" fmla="*/ 501512 h 1121664"/>
                <a:gd name="connsiteX20" fmla="*/ 232552 w 2736322"/>
                <a:gd name="connsiteY20" fmla="*/ 525496 h 1121664"/>
                <a:gd name="connsiteX21" fmla="*/ 480802 w 2736322"/>
                <a:gd name="connsiteY21" fmla="*/ 525496 h 1121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736322" h="1121664">
                  <a:moveTo>
                    <a:pt x="480802" y="0"/>
                  </a:moveTo>
                  <a:lnTo>
                    <a:pt x="1132931" y="0"/>
                  </a:lnTo>
                  <a:lnTo>
                    <a:pt x="1132931" y="48051"/>
                  </a:lnTo>
                  <a:lnTo>
                    <a:pt x="1081909" y="74926"/>
                  </a:lnTo>
                  <a:cubicBezTo>
                    <a:pt x="1046608" y="102505"/>
                    <a:pt x="1024774" y="140605"/>
                    <a:pt x="1024774" y="182689"/>
                  </a:cubicBezTo>
                  <a:cubicBezTo>
                    <a:pt x="1024774" y="266857"/>
                    <a:pt x="1112111" y="335089"/>
                    <a:pt x="1219846" y="335089"/>
                  </a:cubicBezTo>
                  <a:cubicBezTo>
                    <a:pt x="1327581" y="335089"/>
                    <a:pt x="1414918" y="266857"/>
                    <a:pt x="1414918" y="182689"/>
                  </a:cubicBezTo>
                  <a:cubicBezTo>
                    <a:pt x="1414918" y="140605"/>
                    <a:pt x="1393084" y="102505"/>
                    <a:pt x="1357783" y="74926"/>
                  </a:cubicBezTo>
                  <a:lnTo>
                    <a:pt x="1306762" y="48052"/>
                  </a:lnTo>
                  <a:lnTo>
                    <a:pt x="1306762" y="0"/>
                  </a:lnTo>
                  <a:lnTo>
                    <a:pt x="2736322" y="0"/>
                  </a:lnTo>
                  <a:lnTo>
                    <a:pt x="2736322" y="1121664"/>
                  </a:lnTo>
                  <a:lnTo>
                    <a:pt x="480802" y="1121664"/>
                  </a:lnTo>
                  <a:lnTo>
                    <a:pt x="480802" y="592171"/>
                  </a:lnTo>
                  <a:lnTo>
                    <a:pt x="233183" y="592171"/>
                  </a:lnTo>
                  <a:lnTo>
                    <a:pt x="228769" y="620154"/>
                  </a:lnTo>
                  <a:cubicBezTo>
                    <a:pt x="210695" y="674853"/>
                    <a:pt x="168381" y="713233"/>
                    <a:pt x="119063" y="713233"/>
                  </a:cubicBezTo>
                  <a:cubicBezTo>
                    <a:pt x="53306" y="713233"/>
                    <a:pt x="0" y="645001"/>
                    <a:pt x="0" y="560833"/>
                  </a:cubicBezTo>
                  <a:cubicBezTo>
                    <a:pt x="0" y="476665"/>
                    <a:pt x="53306" y="408433"/>
                    <a:pt x="119063" y="408433"/>
                  </a:cubicBezTo>
                  <a:cubicBezTo>
                    <a:pt x="168381" y="408433"/>
                    <a:pt x="210695" y="446813"/>
                    <a:pt x="228769" y="501512"/>
                  </a:cubicBezTo>
                  <a:lnTo>
                    <a:pt x="232552" y="525496"/>
                  </a:lnTo>
                  <a:lnTo>
                    <a:pt x="480802" y="52549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任意多边形 97"/>
            <p:cNvSpPr/>
            <p:nvPr/>
          </p:nvSpPr>
          <p:spPr>
            <a:xfrm>
              <a:off x="4392856" y="2214013"/>
              <a:ext cx="1000430" cy="1418387"/>
            </a:xfrm>
            <a:custGeom>
              <a:avLst/>
              <a:gdLst>
                <a:gd name="connsiteX0" fmla="*/ 834199 w 1114426"/>
                <a:gd name="connsiteY0" fmla="*/ 364618 h 1580008"/>
                <a:gd name="connsiteX1" fmla="*/ 681799 w 1114426"/>
                <a:gd name="connsiteY1" fmla="*/ 559690 h 1580008"/>
                <a:gd name="connsiteX2" fmla="*/ 834199 w 1114426"/>
                <a:gd name="connsiteY2" fmla="*/ 754762 h 1580008"/>
                <a:gd name="connsiteX3" fmla="*/ 941962 w 1114426"/>
                <a:gd name="connsiteY3" fmla="*/ 697627 h 1580008"/>
                <a:gd name="connsiteX4" fmla="*/ 968836 w 1114426"/>
                <a:gd name="connsiteY4" fmla="*/ 646606 h 1580008"/>
                <a:gd name="connsiteX5" fmla="*/ 1114425 w 1114426"/>
                <a:gd name="connsiteY5" fmla="*/ 646606 h 1580008"/>
                <a:gd name="connsiteX6" fmla="*/ 1114425 w 1114426"/>
                <a:gd name="connsiteY6" fmla="*/ 472775 h 1580008"/>
                <a:gd name="connsiteX7" fmla="*/ 968837 w 1114426"/>
                <a:gd name="connsiteY7" fmla="*/ 472775 h 1580008"/>
                <a:gd name="connsiteX8" fmla="*/ 941962 w 1114426"/>
                <a:gd name="connsiteY8" fmla="*/ 421753 h 1580008"/>
                <a:gd name="connsiteX9" fmla="*/ 834199 w 1114426"/>
                <a:gd name="connsiteY9" fmla="*/ 364618 h 1580008"/>
                <a:gd name="connsiteX10" fmla="*/ 1114426 w 1114426"/>
                <a:gd name="connsiteY10" fmla="*/ 0 h 1580008"/>
                <a:gd name="connsiteX11" fmla="*/ 1114426 w 1114426"/>
                <a:gd name="connsiteY11" fmla="*/ 1033479 h 1580008"/>
                <a:gd name="connsiteX12" fmla="*/ 1089811 w 1114426"/>
                <a:gd name="connsiteY12" fmla="*/ 1028509 h 1580008"/>
                <a:gd name="connsiteX13" fmla="*/ 983966 w 1114426"/>
                <a:gd name="connsiteY13" fmla="*/ 1098668 h 1580008"/>
                <a:gd name="connsiteX14" fmla="*/ 980785 w 1114426"/>
                <a:gd name="connsiteY14" fmla="*/ 1114427 h 1580008"/>
                <a:gd name="connsiteX15" fmla="*/ 588551 w 1114426"/>
                <a:gd name="connsiteY15" fmla="*/ 1114427 h 1580008"/>
                <a:gd name="connsiteX16" fmla="*/ 588551 w 1114426"/>
                <a:gd name="connsiteY16" fmla="*/ 1346825 h 1580008"/>
                <a:gd name="connsiteX17" fmla="*/ 616534 w 1114426"/>
                <a:gd name="connsiteY17" fmla="*/ 1351239 h 1580008"/>
                <a:gd name="connsiteX18" fmla="*/ 709613 w 1114426"/>
                <a:gd name="connsiteY18" fmla="*/ 1460945 h 1580008"/>
                <a:gd name="connsiteX19" fmla="*/ 557213 w 1114426"/>
                <a:gd name="connsiteY19" fmla="*/ 1580008 h 1580008"/>
                <a:gd name="connsiteX20" fmla="*/ 404813 w 1114426"/>
                <a:gd name="connsiteY20" fmla="*/ 1460945 h 1580008"/>
                <a:gd name="connsiteX21" fmla="*/ 497892 w 1114426"/>
                <a:gd name="connsiteY21" fmla="*/ 1351239 h 1580008"/>
                <a:gd name="connsiteX22" fmla="*/ 521876 w 1114426"/>
                <a:gd name="connsiteY22" fmla="*/ 1347456 h 1580008"/>
                <a:gd name="connsiteX23" fmla="*/ 521876 w 1114426"/>
                <a:gd name="connsiteY23" fmla="*/ 1114427 h 1580008"/>
                <a:gd name="connsiteX24" fmla="*/ 0 w 1114426"/>
                <a:gd name="connsiteY24" fmla="*/ 1114427 h 1580008"/>
                <a:gd name="connsiteX25" fmla="*/ 326408 w 1114426"/>
                <a:gd name="connsiteY25" fmla="*/ 326408 h 1580008"/>
                <a:gd name="connsiteX26" fmla="*/ 1114426 w 1114426"/>
                <a:gd name="connsiteY26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114426" h="1580008">
                  <a:moveTo>
                    <a:pt x="834199" y="364618"/>
                  </a:move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lnTo>
                    <a:pt x="1114425" y="472775"/>
                  </a:ln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lose/>
                  <a:moveTo>
                    <a:pt x="1114426" y="0"/>
                  </a:moveTo>
                  <a:lnTo>
                    <a:pt x="1114426" y="1033479"/>
                  </a:lnTo>
                  <a:lnTo>
                    <a:pt x="1089811" y="1028509"/>
                  </a:lnTo>
                  <a:cubicBezTo>
                    <a:pt x="1042230" y="1028509"/>
                    <a:pt x="1001405" y="1057439"/>
                    <a:pt x="983966" y="1098668"/>
                  </a:cubicBezTo>
                  <a:lnTo>
                    <a:pt x="980785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152400" dist="50800" dir="135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461138" y="3355166"/>
              <a:ext cx="2118105" cy="1485680"/>
            </a:xfrm>
            <a:custGeom>
              <a:avLst/>
              <a:gdLst>
                <a:gd name="connsiteX0" fmla="*/ 0 w 2359457"/>
                <a:gd name="connsiteY0" fmla="*/ 0 h 1654969"/>
                <a:gd name="connsiteX1" fmla="*/ 1192159 w 2359457"/>
                <a:gd name="connsiteY1" fmla="*/ 0 h 1654969"/>
                <a:gd name="connsiteX2" fmla="*/ 2017563 w 2359457"/>
                <a:gd name="connsiteY2" fmla="*/ 341894 h 1654969"/>
                <a:gd name="connsiteX3" fmla="*/ 2359457 w 2359457"/>
                <a:gd name="connsiteY3" fmla="*/ 1167299 h 1654969"/>
                <a:gd name="connsiteX4" fmla="*/ 1812822 w 2359457"/>
                <a:gd name="connsiteY4" fmla="*/ 1167299 h 1654969"/>
                <a:gd name="connsiteX5" fmla="*/ 1812822 w 2359457"/>
                <a:gd name="connsiteY5" fmla="*/ 1411384 h 1654969"/>
                <a:gd name="connsiteX6" fmla="*/ 1837943 w 2359457"/>
                <a:gd name="connsiteY6" fmla="*/ 1415347 h 1654969"/>
                <a:gd name="connsiteX7" fmla="*/ 1935438 w 2359457"/>
                <a:gd name="connsiteY7" fmla="*/ 1530257 h 1654969"/>
                <a:gd name="connsiteX8" fmla="*/ 1775808 w 2359457"/>
                <a:gd name="connsiteY8" fmla="*/ 1654969 h 1654969"/>
                <a:gd name="connsiteX9" fmla="*/ 1616178 w 2359457"/>
                <a:gd name="connsiteY9" fmla="*/ 1530257 h 1654969"/>
                <a:gd name="connsiteX10" fmla="*/ 1713673 w 2359457"/>
                <a:gd name="connsiteY10" fmla="*/ 1415347 h 1654969"/>
                <a:gd name="connsiteX11" fmla="*/ 1742983 w 2359457"/>
                <a:gd name="connsiteY11" fmla="*/ 1410723 h 1654969"/>
                <a:gd name="connsiteX12" fmla="*/ 1742983 w 2359457"/>
                <a:gd name="connsiteY12" fmla="*/ 1167299 h 1654969"/>
                <a:gd name="connsiteX13" fmla="*/ 1283857 w 2359457"/>
                <a:gd name="connsiteY13" fmla="*/ 1167299 h 1654969"/>
                <a:gd name="connsiteX14" fmla="*/ 1289736 w 2359457"/>
                <a:gd name="connsiteY14" fmla="*/ 1138185 h 1654969"/>
                <a:gd name="connsiteX15" fmla="*/ 1216248 w 2359457"/>
                <a:gd name="connsiteY15" fmla="*/ 1027318 h 1654969"/>
                <a:gd name="connsiteX16" fmla="*/ 1192159 w 2359457"/>
                <a:gd name="connsiteY16" fmla="*/ 1022455 h 1654969"/>
                <a:gd name="connsiteX17" fmla="*/ 1192159 w 2359457"/>
                <a:gd name="connsiteY17" fmla="*/ 1024506 h 1654969"/>
                <a:gd name="connsiteX18" fmla="*/ 0 w 2359457"/>
                <a:gd name="connsiteY18" fmla="*/ 1024506 h 1654969"/>
                <a:gd name="connsiteX19" fmla="*/ 0 w 2359457"/>
                <a:gd name="connsiteY19" fmla="*/ 554207 h 1654969"/>
                <a:gd name="connsiteX20" fmla="*/ 145588 w 2359457"/>
                <a:gd name="connsiteY20" fmla="*/ 554207 h 1654969"/>
                <a:gd name="connsiteX21" fmla="*/ 172463 w 2359457"/>
                <a:gd name="connsiteY21" fmla="*/ 605229 h 1654969"/>
                <a:gd name="connsiteX22" fmla="*/ 280226 w 2359457"/>
                <a:gd name="connsiteY22" fmla="*/ 662364 h 1654969"/>
                <a:gd name="connsiteX23" fmla="*/ 432626 w 2359457"/>
                <a:gd name="connsiteY23" fmla="*/ 467292 h 1654969"/>
                <a:gd name="connsiteX24" fmla="*/ 280226 w 2359457"/>
                <a:gd name="connsiteY24" fmla="*/ 272220 h 1654969"/>
                <a:gd name="connsiteX25" fmla="*/ 172463 w 2359457"/>
                <a:gd name="connsiteY25" fmla="*/ 329355 h 1654969"/>
                <a:gd name="connsiteX26" fmla="*/ 145589 w 2359457"/>
                <a:gd name="connsiteY26" fmla="*/ 380376 h 1654969"/>
                <a:gd name="connsiteX27" fmla="*/ 0 w 2359457"/>
                <a:gd name="connsiteY27" fmla="*/ 380376 h 1654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9457" h="1654969">
                  <a:moveTo>
                    <a:pt x="0" y="0"/>
                  </a:moveTo>
                  <a:lnTo>
                    <a:pt x="1192159" y="0"/>
                  </a:lnTo>
                  <a:cubicBezTo>
                    <a:pt x="1501746" y="0"/>
                    <a:pt x="1798653" y="122983"/>
                    <a:pt x="2017563" y="341894"/>
                  </a:cubicBezTo>
                  <a:cubicBezTo>
                    <a:pt x="2236475" y="560806"/>
                    <a:pt x="2359457" y="857713"/>
                    <a:pt x="2359457" y="1167299"/>
                  </a:cubicBezTo>
                  <a:lnTo>
                    <a:pt x="1812822" y="1167299"/>
                  </a:lnTo>
                  <a:lnTo>
                    <a:pt x="1812822" y="1411384"/>
                  </a:lnTo>
                  <a:lnTo>
                    <a:pt x="1837943" y="1415347"/>
                  </a:lnTo>
                  <a:cubicBezTo>
                    <a:pt x="1895237" y="1434278"/>
                    <a:pt x="1935438" y="1478600"/>
                    <a:pt x="1935438" y="1530257"/>
                  </a:cubicBezTo>
                  <a:cubicBezTo>
                    <a:pt x="1935438" y="1599134"/>
                    <a:pt x="1863969" y="1654969"/>
                    <a:pt x="1775808" y="1654969"/>
                  </a:cubicBezTo>
                  <a:cubicBezTo>
                    <a:pt x="1687647" y="1654969"/>
                    <a:pt x="1616178" y="1599134"/>
                    <a:pt x="1616178" y="1530257"/>
                  </a:cubicBezTo>
                  <a:cubicBezTo>
                    <a:pt x="1616178" y="1478600"/>
                    <a:pt x="1656378" y="1434278"/>
                    <a:pt x="1713673" y="1415347"/>
                  </a:cubicBezTo>
                  <a:lnTo>
                    <a:pt x="1742983" y="1410723"/>
                  </a:lnTo>
                  <a:lnTo>
                    <a:pt x="1742983" y="1167299"/>
                  </a:lnTo>
                  <a:lnTo>
                    <a:pt x="1283857" y="1167299"/>
                  </a:lnTo>
                  <a:lnTo>
                    <a:pt x="1289736" y="1138185"/>
                  </a:lnTo>
                  <a:cubicBezTo>
                    <a:pt x="1289736" y="1088346"/>
                    <a:pt x="1259434" y="1045584"/>
                    <a:pt x="1216248" y="1027318"/>
                  </a:cubicBezTo>
                  <a:lnTo>
                    <a:pt x="1192159" y="1022455"/>
                  </a:lnTo>
                  <a:lnTo>
                    <a:pt x="1192159" y="1024506"/>
                  </a:lnTo>
                  <a:lnTo>
                    <a:pt x="0" y="1024506"/>
                  </a:lnTo>
                  <a:lnTo>
                    <a:pt x="0" y="554207"/>
                  </a:lnTo>
                  <a:lnTo>
                    <a:pt x="145588" y="554207"/>
                  </a:lnTo>
                  <a:lnTo>
                    <a:pt x="172463" y="605229"/>
                  </a:lnTo>
                  <a:cubicBezTo>
                    <a:pt x="200042" y="640530"/>
                    <a:pt x="238142" y="662364"/>
                    <a:pt x="280226" y="662364"/>
                  </a:cubicBezTo>
                  <a:cubicBezTo>
                    <a:pt x="364394" y="662364"/>
                    <a:pt x="432626" y="575027"/>
                    <a:pt x="432626" y="467292"/>
                  </a:cubicBezTo>
                  <a:cubicBezTo>
                    <a:pt x="432626" y="359557"/>
                    <a:pt x="364394" y="272220"/>
                    <a:pt x="280226" y="272220"/>
                  </a:cubicBezTo>
                  <a:cubicBezTo>
                    <a:pt x="238142" y="272220"/>
                    <a:pt x="200042" y="294054"/>
                    <a:pt x="172463" y="329355"/>
                  </a:cubicBezTo>
                  <a:lnTo>
                    <a:pt x="145589" y="380376"/>
                  </a:lnTo>
                  <a:lnTo>
                    <a:pt x="0" y="3803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 rot="16200000">
              <a:off x="4600187" y="3065465"/>
              <a:ext cx="1000430" cy="1418387"/>
            </a:xfrm>
            <a:custGeom>
              <a:avLst/>
              <a:gdLst>
                <a:gd name="connsiteX0" fmla="*/ 1114425 w 1114426"/>
                <a:gd name="connsiteY0" fmla="*/ 472775 h 1580008"/>
                <a:gd name="connsiteX1" fmla="*/ 968837 w 1114426"/>
                <a:gd name="connsiteY1" fmla="*/ 472775 h 1580008"/>
                <a:gd name="connsiteX2" fmla="*/ 941962 w 1114426"/>
                <a:gd name="connsiteY2" fmla="*/ 421753 h 1580008"/>
                <a:gd name="connsiteX3" fmla="*/ 834199 w 1114426"/>
                <a:gd name="connsiteY3" fmla="*/ 364618 h 1580008"/>
                <a:gd name="connsiteX4" fmla="*/ 681799 w 1114426"/>
                <a:gd name="connsiteY4" fmla="*/ 559690 h 1580008"/>
                <a:gd name="connsiteX5" fmla="*/ 834199 w 1114426"/>
                <a:gd name="connsiteY5" fmla="*/ 754762 h 1580008"/>
                <a:gd name="connsiteX6" fmla="*/ 941962 w 1114426"/>
                <a:gd name="connsiteY6" fmla="*/ 697627 h 1580008"/>
                <a:gd name="connsiteX7" fmla="*/ 968836 w 1114426"/>
                <a:gd name="connsiteY7" fmla="*/ 646606 h 1580008"/>
                <a:gd name="connsiteX8" fmla="*/ 1114425 w 1114426"/>
                <a:gd name="connsiteY8" fmla="*/ 646606 h 1580008"/>
                <a:gd name="connsiteX9" fmla="*/ 1114426 w 1114426"/>
                <a:gd name="connsiteY9" fmla="*/ 0 h 1580008"/>
                <a:gd name="connsiteX10" fmla="*/ 1114426 w 1114426"/>
                <a:gd name="connsiteY10" fmla="*/ 976143 h 1580008"/>
                <a:gd name="connsiteX11" fmla="*/ 1091428 w 1114426"/>
                <a:gd name="connsiteY11" fmla="*/ 980786 h 1580008"/>
                <a:gd name="connsiteX12" fmla="*/ 1021269 w 1114426"/>
                <a:gd name="connsiteY12" fmla="*/ 1086631 h 1580008"/>
                <a:gd name="connsiteX13" fmla="*/ 1026881 w 1114426"/>
                <a:gd name="connsiteY13" fmla="*/ 1114427 h 1580008"/>
                <a:gd name="connsiteX14" fmla="*/ 588551 w 1114426"/>
                <a:gd name="connsiteY14" fmla="*/ 1114427 h 1580008"/>
                <a:gd name="connsiteX15" fmla="*/ 588551 w 1114426"/>
                <a:gd name="connsiteY15" fmla="*/ 1346825 h 1580008"/>
                <a:gd name="connsiteX16" fmla="*/ 616534 w 1114426"/>
                <a:gd name="connsiteY16" fmla="*/ 1351239 h 1580008"/>
                <a:gd name="connsiteX17" fmla="*/ 709613 w 1114426"/>
                <a:gd name="connsiteY17" fmla="*/ 1460945 h 1580008"/>
                <a:gd name="connsiteX18" fmla="*/ 557213 w 1114426"/>
                <a:gd name="connsiteY18" fmla="*/ 1580008 h 1580008"/>
                <a:gd name="connsiteX19" fmla="*/ 404813 w 1114426"/>
                <a:gd name="connsiteY19" fmla="*/ 1460945 h 1580008"/>
                <a:gd name="connsiteX20" fmla="*/ 497892 w 1114426"/>
                <a:gd name="connsiteY20" fmla="*/ 1351239 h 1580008"/>
                <a:gd name="connsiteX21" fmla="*/ 521876 w 1114426"/>
                <a:gd name="connsiteY21" fmla="*/ 1347456 h 1580008"/>
                <a:gd name="connsiteX22" fmla="*/ 521876 w 1114426"/>
                <a:gd name="connsiteY22" fmla="*/ 1114427 h 1580008"/>
                <a:gd name="connsiteX23" fmla="*/ 0 w 1114426"/>
                <a:gd name="connsiteY23" fmla="*/ 1114427 h 1580008"/>
                <a:gd name="connsiteX24" fmla="*/ 326408 w 1114426"/>
                <a:gd name="connsiteY24" fmla="*/ 326408 h 1580008"/>
                <a:gd name="connsiteX25" fmla="*/ 1114426 w 1114426"/>
                <a:gd name="connsiteY25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14426" h="1580008">
                  <a:moveTo>
                    <a:pt x="1114425" y="472775"/>
                  </a:move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close/>
                  <a:moveTo>
                    <a:pt x="1114426" y="0"/>
                  </a:moveTo>
                  <a:lnTo>
                    <a:pt x="1114426" y="976143"/>
                  </a:lnTo>
                  <a:lnTo>
                    <a:pt x="1091428" y="980786"/>
                  </a:lnTo>
                  <a:cubicBezTo>
                    <a:pt x="1050198" y="998225"/>
                    <a:pt x="1021269" y="1039050"/>
                    <a:pt x="1021269" y="1086631"/>
                  </a:cubicBezTo>
                  <a:lnTo>
                    <a:pt x="1026881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innerShdw blurRad="152400" dist="50800" dir="135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4391209" y="4552260"/>
              <a:ext cx="2044706" cy="991878"/>
            </a:xfrm>
            <a:custGeom>
              <a:avLst/>
              <a:gdLst>
                <a:gd name="connsiteX0" fmla="*/ 0 w 2277695"/>
                <a:gd name="connsiteY0" fmla="*/ 0 h 1104900"/>
                <a:gd name="connsiteX1" fmla="*/ 2277695 w 2277695"/>
                <a:gd name="connsiteY1" fmla="*/ 0 h 1104900"/>
                <a:gd name="connsiteX2" fmla="*/ 2277695 w 2277695"/>
                <a:gd name="connsiteY2" fmla="*/ 417909 h 1104900"/>
                <a:gd name="connsiteX3" fmla="*/ 2231604 w 2277695"/>
                <a:gd name="connsiteY3" fmla="*/ 417909 h 1104900"/>
                <a:gd name="connsiteX4" fmla="*/ 2231604 w 2277695"/>
                <a:gd name="connsiteY4" fmla="*/ 417910 h 1104900"/>
                <a:gd name="connsiteX5" fmla="*/ 2106707 w 2277695"/>
                <a:gd name="connsiteY5" fmla="*/ 417910 h 1104900"/>
                <a:gd name="connsiteX6" fmla="*/ 2079832 w 2277695"/>
                <a:gd name="connsiteY6" fmla="*/ 366888 h 1104900"/>
                <a:gd name="connsiteX7" fmla="*/ 1972069 w 2277695"/>
                <a:gd name="connsiteY7" fmla="*/ 309753 h 1104900"/>
                <a:gd name="connsiteX8" fmla="*/ 1819669 w 2277695"/>
                <a:gd name="connsiteY8" fmla="*/ 504825 h 1104900"/>
                <a:gd name="connsiteX9" fmla="*/ 1972069 w 2277695"/>
                <a:gd name="connsiteY9" fmla="*/ 699897 h 1104900"/>
                <a:gd name="connsiteX10" fmla="*/ 2079832 w 2277695"/>
                <a:gd name="connsiteY10" fmla="*/ 642762 h 1104900"/>
                <a:gd name="connsiteX11" fmla="*/ 2106706 w 2277695"/>
                <a:gd name="connsiteY11" fmla="*/ 591741 h 1104900"/>
                <a:gd name="connsiteX12" fmla="*/ 2252295 w 2277695"/>
                <a:gd name="connsiteY12" fmla="*/ 591741 h 1104900"/>
                <a:gd name="connsiteX13" fmla="*/ 2252295 w 2277695"/>
                <a:gd name="connsiteY13" fmla="*/ 591740 h 1104900"/>
                <a:gd name="connsiteX14" fmla="*/ 2277695 w 2277695"/>
                <a:gd name="connsiteY14" fmla="*/ 591740 h 1104900"/>
                <a:gd name="connsiteX15" fmla="*/ 2277695 w 2277695"/>
                <a:gd name="connsiteY15" fmla="*/ 1104900 h 1104900"/>
                <a:gd name="connsiteX16" fmla="*/ 0 w 2277695"/>
                <a:gd name="connsiteY16" fmla="*/ 1104900 h 110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77695" h="1104900">
                  <a:moveTo>
                    <a:pt x="0" y="0"/>
                  </a:moveTo>
                  <a:lnTo>
                    <a:pt x="2277695" y="0"/>
                  </a:lnTo>
                  <a:lnTo>
                    <a:pt x="2277695" y="417909"/>
                  </a:lnTo>
                  <a:lnTo>
                    <a:pt x="2231604" y="417909"/>
                  </a:lnTo>
                  <a:lnTo>
                    <a:pt x="2231604" y="417910"/>
                  </a:lnTo>
                  <a:lnTo>
                    <a:pt x="2106707" y="417910"/>
                  </a:lnTo>
                  <a:lnTo>
                    <a:pt x="2079832" y="366888"/>
                  </a:lnTo>
                  <a:cubicBezTo>
                    <a:pt x="2052253" y="331587"/>
                    <a:pt x="2014153" y="309753"/>
                    <a:pt x="1972069" y="309753"/>
                  </a:cubicBezTo>
                  <a:cubicBezTo>
                    <a:pt x="1887901" y="309753"/>
                    <a:pt x="1819669" y="397090"/>
                    <a:pt x="1819669" y="504825"/>
                  </a:cubicBezTo>
                  <a:cubicBezTo>
                    <a:pt x="1819669" y="612560"/>
                    <a:pt x="1887901" y="699897"/>
                    <a:pt x="1972069" y="699897"/>
                  </a:cubicBezTo>
                  <a:cubicBezTo>
                    <a:pt x="2014153" y="699897"/>
                    <a:pt x="2052253" y="678063"/>
                    <a:pt x="2079832" y="642762"/>
                  </a:cubicBezTo>
                  <a:lnTo>
                    <a:pt x="2106706" y="591741"/>
                  </a:lnTo>
                  <a:lnTo>
                    <a:pt x="2252295" y="591741"/>
                  </a:lnTo>
                  <a:lnTo>
                    <a:pt x="2252295" y="591740"/>
                  </a:lnTo>
                  <a:lnTo>
                    <a:pt x="2277695" y="591740"/>
                  </a:lnTo>
                  <a:lnTo>
                    <a:pt x="2277695" y="1104900"/>
                  </a:lnTo>
                  <a:lnTo>
                    <a:pt x="0" y="11049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rot="5400000" flipH="1">
              <a:off x="6277603" y="4233947"/>
              <a:ext cx="1083798" cy="1536584"/>
            </a:xfrm>
            <a:custGeom>
              <a:avLst/>
              <a:gdLst>
                <a:gd name="connsiteX0" fmla="*/ 1114425 w 1114426"/>
                <a:gd name="connsiteY0" fmla="*/ 472775 h 1580008"/>
                <a:gd name="connsiteX1" fmla="*/ 968837 w 1114426"/>
                <a:gd name="connsiteY1" fmla="*/ 472775 h 1580008"/>
                <a:gd name="connsiteX2" fmla="*/ 941962 w 1114426"/>
                <a:gd name="connsiteY2" fmla="*/ 421753 h 1580008"/>
                <a:gd name="connsiteX3" fmla="*/ 834199 w 1114426"/>
                <a:gd name="connsiteY3" fmla="*/ 364618 h 1580008"/>
                <a:gd name="connsiteX4" fmla="*/ 681799 w 1114426"/>
                <a:gd name="connsiteY4" fmla="*/ 559690 h 1580008"/>
                <a:gd name="connsiteX5" fmla="*/ 834199 w 1114426"/>
                <a:gd name="connsiteY5" fmla="*/ 754762 h 1580008"/>
                <a:gd name="connsiteX6" fmla="*/ 941962 w 1114426"/>
                <a:gd name="connsiteY6" fmla="*/ 697627 h 1580008"/>
                <a:gd name="connsiteX7" fmla="*/ 968836 w 1114426"/>
                <a:gd name="connsiteY7" fmla="*/ 646606 h 1580008"/>
                <a:gd name="connsiteX8" fmla="*/ 1114425 w 1114426"/>
                <a:gd name="connsiteY8" fmla="*/ 646606 h 1580008"/>
                <a:gd name="connsiteX9" fmla="*/ 1114426 w 1114426"/>
                <a:gd name="connsiteY9" fmla="*/ 0 h 1580008"/>
                <a:gd name="connsiteX10" fmla="*/ 1114426 w 1114426"/>
                <a:gd name="connsiteY10" fmla="*/ 976143 h 1580008"/>
                <a:gd name="connsiteX11" fmla="*/ 1091428 w 1114426"/>
                <a:gd name="connsiteY11" fmla="*/ 980786 h 1580008"/>
                <a:gd name="connsiteX12" fmla="*/ 1021269 w 1114426"/>
                <a:gd name="connsiteY12" fmla="*/ 1086631 h 1580008"/>
                <a:gd name="connsiteX13" fmla="*/ 1026881 w 1114426"/>
                <a:gd name="connsiteY13" fmla="*/ 1114427 h 1580008"/>
                <a:gd name="connsiteX14" fmla="*/ 588551 w 1114426"/>
                <a:gd name="connsiteY14" fmla="*/ 1114427 h 1580008"/>
                <a:gd name="connsiteX15" fmla="*/ 588551 w 1114426"/>
                <a:gd name="connsiteY15" fmla="*/ 1346825 h 1580008"/>
                <a:gd name="connsiteX16" fmla="*/ 616534 w 1114426"/>
                <a:gd name="connsiteY16" fmla="*/ 1351239 h 1580008"/>
                <a:gd name="connsiteX17" fmla="*/ 709613 w 1114426"/>
                <a:gd name="connsiteY17" fmla="*/ 1460945 h 1580008"/>
                <a:gd name="connsiteX18" fmla="*/ 557213 w 1114426"/>
                <a:gd name="connsiteY18" fmla="*/ 1580008 h 1580008"/>
                <a:gd name="connsiteX19" fmla="*/ 404813 w 1114426"/>
                <a:gd name="connsiteY19" fmla="*/ 1460945 h 1580008"/>
                <a:gd name="connsiteX20" fmla="*/ 497892 w 1114426"/>
                <a:gd name="connsiteY20" fmla="*/ 1351239 h 1580008"/>
                <a:gd name="connsiteX21" fmla="*/ 521876 w 1114426"/>
                <a:gd name="connsiteY21" fmla="*/ 1347456 h 1580008"/>
                <a:gd name="connsiteX22" fmla="*/ 521876 w 1114426"/>
                <a:gd name="connsiteY22" fmla="*/ 1114427 h 1580008"/>
                <a:gd name="connsiteX23" fmla="*/ 0 w 1114426"/>
                <a:gd name="connsiteY23" fmla="*/ 1114427 h 1580008"/>
                <a:gd name="connsiteX24" fmla="*/ 326408 w 1114426"/>
                <a:gd name="connsiteY24" fmla="*/ 326408 h 1580008"/>
                <a:gd name="connsiteX25" fmla="*/ 1114426 w 1114426"/>
                <a:gd name="connsiteY25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14426" h="1580008">
                  <a:moveTo>
                    <a:pt x="1114425" y="472775"/>
                  </a:move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close/>
                  <a:moveTo>
                    <a:pt x="1114426" y="0"/>
                  </a:moveTo>
                  <a:lnTo>
                    <a:pt x="1114426" y="976143"/>
                  </a:lnTo>
                  <a:lnTo>
                    <a:pt x="1091428" y="980786"/>
                  </a:lnTo>
                  <a:cubicBezTo>
                    <a:pt x="1050198" y="998225"/>
                    <a:pt x="1021269" y="1039050"/>
                    <a:pt x="1021269" y="1086631"/>
                  </a:cubicBezTo>
                  <a:lnTo>
                    <a:pt x="1026881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innerShdw blurRad="215900" dist="50800" dir="27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102"/>
            <p:cNvGrpSpPr/>
            <p:nvPr/>
          </p:nvGrpSpPr>
          <p:grpSpPr>
            <a:xfrm>
              <a:off x="4925059" y="3620260"/>
              <a:ext cx="315001" cy="315002"/>
              <a:chOff x="8146929" y="3160395"/>
              <a:chExt cx="477656" cy="47765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04" name="Rectangle 211"/>
              <p:cNvSpPr>
                <a:spLocks noChangeArrowheads="1"/>
              </p:cNvSpPr>
              <p:nvPr/>
            </p:nvSpPr>
            <p:spPr bwMode="auto">
              <a:xfrm>
                <a:off x="8167744" y="3575605"/>
                <a:ext cx="62446" cy="62446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Rectangle 212"/>
              <p:cNvSpPr>
                <a:spLocks noChangeArrowheads="1"/>
              </p:cNvSpPr>
              <p:nvPr/>
            </p:nvSpPr>
            <p:spPr bwMode="auto">
              <a:xfrm>
                <a:off x="8292636" y="3492344"/>
                <a:ext cx="62446" cy="145707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Rectangle 213"/>
              <p:cNvSpPr>
                <a:spLocks noChangeArrowheads="1"/>
              </p:cNvSpPr>
              <p:nvPr/>
            </p:nvSpPr>
            <p:spPr bwMode="auto">
              <a:xfrm>
                <a:off x="8417528" y="3389363"/>
                <a:ext cx="61350" cy="248688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Rectangle 214"/>
              <p:cNvSpPr>
                <a:spLocks noChangeArrowheads="1"/>
              </p:cNvSpPr>
              <p:nvPr/>
            </p:nvSpPr>
            <p:spPr bwMode="auto">
              <a:xfrm>
                <a:off x="8541324" y="3285287"/>
                <a:ext cx="62446" cy="352765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Line 215"/>
              <p:cNvSpPr>
                <a:spLocks noChangeShapeType="1"/>
              </p:cNvSpPr>
              <p:nvPr/>
            </p:nvSpPr>
            <p:spPr bwMode="auto">
              <a:xfrm flipH="1">
                <a:off x="8146929" y="3638051"/>
                <a:ext cx="477656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Line 216"/>
              <p:cNvSpPr>
                <a:spLocks noChangeShapeType="1"/>
              </p:cNvSpPr>
              <p:nvPr/>
            </p:nvSpPr>
            <p:spPr bwMode="auto">
              <a:xfrm flipH="1">
                <a:off x="8167744" y="3160395"/>
                <a:ext cx="436026" cy="37358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Freeform 217"/>
              <p:cNvSpPr>
                <a:spLocks/>
              </p:cNvSpPr>
              <p:nvPr/>
            </p:nvSpPr>
            <p:spPr bwMode="auto">
              <a:xfrm>
                <a:off x="8541324" y="3160395"/>
                <a:ext cx="62446" cy="62446"/>
              </a:xfrm>
              <a:custGeom>
                <a:avLst/>
                <a:gdLst>
                  <a:gd name="T0" fmla="*/ 0 w 57"/>
                  <a:gd name="T1" fmla="*/ 0 h 57"/>
                  <a:gd name="T2" fmla="*/ 57 w 57"/>
                  <a:gd name="T3" fmla="*/ 0 h 57"/>
                  <a:gd name="T4" fmla="*/ 57 w 57"/>
                  <a:gd name="T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57">
                    <a:moveTo>
                      <a:pt x="0" y="0"/>
                    </a:moveTo>
                    <a:lnTo>
                      <a:pt x="57" y="0"/>
                    </a:lnTo>
                    <a:lnTo>
                      <a:pt x="57" y="57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6790013" y="2485184"/>
              <a:ext cx="323501" cy="484538"/>
              <a:chOff x="658813" y="3189288"/>
              <a:chExt cx="360363" cy="53975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2" name="Freeform 35"/>
              <p:cNvSpPr>
                <a:spLocks/>
              </p:cNvSpPr>
              <p:nvPr/>
            </p:nvSpPr>
            <p:spPr bwMode="auto">
              <a:xfrm>
                <a:off x="749300" y="3594100"/>
                <a:ext cx="179388" cy="134938"/>
              </a:xfrm>
              <a:custGeom>
                <a:avLst/>
                <a:gdLst>
                  <a:gd name="T0" fmla="*/ 0 w 64"/>
                  <a:gd name="T1" fmla="*/ 4 h 48"/>
                  <a:gd name="T2" fmla="*/ 0 w 64"/>
                  <a:gd name="T3" fmla="*/ 28 h 48"/>
                  <a:gd name="T4" fmla="*/ 4 w 64"/>
                  <a:gd name="T5" fmla="*/ 32 h 48"/>
                  <a:gd name="T6" fmla="*/ 8 w 64"/>
                  <a:gd name="T7" fmla="*/ 32 h 48"/>
                  <a:gd name="T8" fmla="*/ 8 w 64"/>
                  <a:gd name="T9" fmla="*/ 36 h 48"/>
                  <a:gd name="T10" fmla="*/ 20 w 64"/>
                  <a:gd name="T11" fmla="*/ 48 h 48"/>
                  <a:gd name="T12" fmla="*/ 44 w 64"/>
                  <a:gd name="T13" fmla="*/ 48 h 48"/>
                  <a:gd name="T14" fmla="*/ 56 w 64"/>
                  <a:gd name="T15" fmla="*/ 36 h 48"/>
                  <a:gd name="T16" fmla="*/ 56 w 64"/>
                  <a:gd name="T17" fmla="*/ 32 h 48"/>
                  <a:gd name="T18" fmla="*/ 60 w 64"/>
                  <a:gd name="T19" fmla="*/ 32 h 48"/>
                  <a:gd name="T20" fmla="*/ 64 w 64"/>
                  <a:gd name="T21" fmla="*/ 28 h 48"/>
                  <a:gd name="T22" fmla="*/ 64 w 64"/>
                  <a:gd name="T23" fmla="*/ 4 h 48"/>
                  <a:gd name="T24" fmla="*/ 64 w 64"/>
                  <a:gd name="T25" fmla="*/ 0 h 48"/>
                  <a:gd name="T26" fmla="*/ 0 w 64"/>
                  <a:gd name="T27" fmla="*/ 0 h 48"/>
                  <a:gd name="T28" fmla="*/ 0 w 64"/>
                  <a:gd name="T29" fmla="*/ 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" h="48">
                    <a:moveTo>
                      <a:pt x="0" y="4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42"/>
                      <a:pt x="14" y="48"/>
                      <a:pt x="20" y="48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51" y="48"/>
                      <a:pt x="56" y="42"/>
                      <a:pt x="56" y="36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2" y="32"/>
                      <a:pt x="64" y="30"/>
                      <a:pt x="64" y="28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4" y="1"/>
                      <a:pt x="6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3" name="Freeform 36"/>
              <p:cNvSpPr>
                <a:spLocks noEditPoints="1"/>
              </p:cNvSpPr>
              <p:nvPr/>
            </p:nvSpPr>
            <p:spPr bwMode="auto">
              <a:xfrm>
                <a:off x="658813" y="3189288"/>
                <a:ext cx="360363" cy="382588"/>
              </a:xfrm>
              <a:custGeom>
                <a:avLst/>
                <a:gdLst>
                  <a:gd name="T0" fmla="*/ 64 w 128"/>
                  <a:gd name="T1" fmla="*/ 0 h 136"/>
                  <a:gd name="T2" fmla="*/ 0 w 128"/>
                  <a:gd name="T3" fmla="*/ 64 h 136"/>
                  <a:gd name="T4" fmla="*/ 19 w 128"/>
                  <a:gd name="T5" fmla="*/ 115 h 136"/>
                  <a:gd name="T6" fmla="*/ 30 w 128"/>
                  <a:gd name="T7" fmla="*/ 136 h 136"/>
                  <a:gd name="T8" fmla="*/ 99 w 128"/>
                  <a:gd name="T9" fmla="*/ 136 h 136"/>
                  <a:gd name="T10" fmla="*/ 110 w 128"/>
                  <a:gd name="T11" fmla="*/ 115 h 136"/>
                  <a:gd name="T12" fmla="*/ 128 w 128"/>
                  <a:gd name="T13" fmla="*/ 64 h 136"/>
                  <a:gd name="T14" fmla="*/ 64 w 128"/>
                  <a:gd name="T15" fmla="*/ 0 h 136"/>
                  <a:gd name="T16" fmla="*/ 61 w 128"/>
                  <a:gd name="T17" fmla="*/ 32 h 136"/>
                  <a:gd name="T18" fmla="*/ 32 w 128"/>
                  <a:gd name="T19" fmla="*/ 64 h 136"/>
                  <a:gd name="T20" fmla="*/ 45 w 128"/>
                  <a:gd name="T21" fmla="*/ 94 h 136"/>
                  <a:gd name="T22" fmla="*/ 48 w 128"/>
                  <a:gd name="T23" fmla="*/ 98 h 136"/>
                  <a:gd name="T24" fmla="*/ 46 w 128"/>
                  <a:gd name="T25" fmla="*/ 104 h 136"/>
                  <a:gd name="T26" fmla="*/ 44 w 128"/>
                  <a:gd name="T27" fmla="*/ 104 h 136"/>
                  <a:gd name="T28" fmla="*/ 41 w 128"/>
                  <a:gd name="T29" fmla="*/ 102 h 136"/>
                  <a:gd name="T30" fmla="*/ 38 w 128"/>
                  <a:gd name="T31" fmla="*/ 98 h 136"/>
                  <a:gd name="T32" fmla="*/ 24 w 128"/>
                  <a:gd name="T33" fmla="*/ 64 h 136"/>
                  <a:gd name="T34" fmla="*/ 60 w 128"/>
                  <a:gd name="T35" fmla="*/ 24 h 136"/>
                  <a:gd name="T36" fmla="*/ 64 w 128"/>
                  <a:gd name="T37" fmla="*/ 28 h 136"/>
                  <a:gd name="T38" fmla="*/ 61 w 128"/>
                  <a:gd name="T39" fmla="*/ 3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8" h="136">
                    <a:moveTo>
                      <a:pt x="64" y="0"/>
                    </a:moveTo>
                    <a:cubicBezTo>
                      <a:pt x="29" y="0"/>
                      <a:pt x="0" y="29"/>
                      <a:pt x="0" y="64"/>
                    </a:cubicBezTo>
                    <a:cubicBezTo>
                      <a:pt x="0" y="83"/>
                      <a:pt x="10" y="100"/>
                      <a:pt x="19" y="115"/>
                    </a:cubicBezTo>
                    <a:cubicBezTo>
                      <a:pt x="23" y="122"/>
                      <a:pt x="27" y="129"/>
                      <a:pt x="30" y="136"/>
                    </a:cubicBezTo>
                    <a:cubicBezTo>
                      <a:pt x="99" y="136"/>
                      <a:pt x="99" y="136"/>
                      <a:pt x="99" y="136"/>
                    </a:cubicBezTo>
                    <a:cubicBezTo>
                      <a:pt x="101" y="129"/>
                      <a:pt x="105" y="122"/>
                      <a:pt x="110" y="115"/>
                    </a:cubicBezTo>
                    <a:cubicBezTo>
                      <a:pt x="118" y="100"/>
                      <a:pt x="128" y="83"/>
                      <a:pt x="128" y="64"/>
                    </a:cubicBezTo>
                    <a:cubicBezTo>
                      <a:pt x="128" y="29"/>
                      <a:pt x="99" y="0"/>
                      <a:pt x="64" y="0"/>
                    </a:cubicBezTo>
                    <a:close/>
                    <a:moveTo>
                      <a:pt x="61" y="32"/>
                    </a:moveTo>
                    <a:cubicBezTo>
                      <a:pt x="44" y="34"/>
                      <a:pt x="32" y="47"/>
                      <a:pt x="32" y="64"/>
                    </a:cubicBezTo>
                    <a:cubicBezTo>
                      <a:pt x="32" y="72"/>
                      <a:pt x="39" y="84"/>
                      <a:pt x="45" y="94"/>
                    </a:cubicBezTo>
                    <a:cubicBezTo>
                      <a:pt x="46" y="95"/>
                      <a:pt x="47" y="97"/>
                      <a:pt x="48" y="98"/>
                    </a:cubicBezTo>
                    <a:cubicBezTo>
                      <a:pt x="49" y="100"/>
                      <a:pt x="48" y="102"/>
                      <a:pt x="46" y="104"/>
                    </a:cubicBezTo>
                    <a:cubicBezTo>
                      <a:pt x="45" y="104"/>
                      <a:pt x="45" y="104"/>
                      <a:pt x="44" y="104"/>
                    </a:cubicBezTo>
                    <a:cubicBezTo>
                      <a:pt x="43" y="104"/>
                      <a:pt x="41" y="103"/>
                      <a:pt x="41" y="102"/>
                    </a:cubicBezTo>
                    <a:cubicBezTo>
                      <a:pt x="40" y="101"/>
                      <a:pt x="39" y="99"/>
                      <a:pt x="38" y="98"/>
                    </a:cubicBezTo>
                    <a:cubicBezTo>
                      <a:pt x="32" y="87"/>
                      <a:pt x="24" y="74"/>
                      <a:pt x="24" y="64"/>
                    </a:cubicBezTo>
                    <a:cubicBezTo>
                      <a:pt x="24" y="43"/>
                      <a:pt x="39" y="26"/>
                      <a:pt x="60" y="24"/>
                    </a:cubicBezTo>
                    <a:cubicBezTo>
                      <a:pt x="62" y="24"/>
                      <a:pt x="64" y="25"/>
                      <a:pt x="64" y="28"/>
                    </a:cubicBezTo>
                    <a:cubicBezTo>
                      <a:pt x="64" y="30"/>
                      <a:pt x="63" y="32"/>
                      <a:pt x="61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4" name="任意多边形 113"/>
            <p:cNvSpPr/>
            <p:nvPr/>
          </p:nvSpPr>
          <p:spPr>
            <a:xfrm rot="2700000">
              <a:off x="6630512" y="3651114"/>
              <a:ext cx="448071" cy="448071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" name="组合 114"/>
            <p:cNvGrpSpPr/>
            <p:nvPr/>
          </p:nvGrpSpPr>
          <p:grpSpPr>
            <a:xfrm>
              <a:off x="4679639" y="4868267"/>
              <a:ext cx="340567" cy="330837"/>
              <a:chOff x="6796375" y="5745283"/>
              <a:chExt cx="555625" cy="53975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6" name="Freeform 31"/>
              <p:cNvSpPr>
                <a:spLocks/>
              </p:cNvSpPr>
              <p:nvPr/>
            </p:nvSpPr>
            <p:spPr bwMode="auto">
              <a:xfrm>
                <a:off x="7051962" y="6015158"/>
                <a:ext cx="44450" cy="46038"/>
              </a:xfrm>
              <a:custGeom>
                <a:avLst/>
                <a:gdLst>
                  <a:gd name="T0" fmla="*/ 8 w 16"/>
                  <a:gd name="T1" fmla="*/ 0 h 16"/>
                  <a:gd name="T2" fmla="*/ 2 w 16"/>
                  <a:gd name="T3" fmla="*/ 2 h 16"/>
                  <a:gd name="T4" fmla="*/ 0 w 16"/>
                  <a:gd name="T5" fmla="*/ 8 h 16"/>
                  <a:gd name="T6" fmla="*/ 8 w 16"/>
                  <a:gd name="T7" fmla="*/ 16 h 16"/>
                  <a:gd name="T8" fmla="*/ 14 w 16"/>
                  <a:gd name="T9" fmla="*/ 14 h 16"/>
                  <a:gd name="T10" fmla="*/ 16 w 16"/>
                  <a:gd name="T11" fmla="*/ 8 h 16"/>
                  <a:gd name="T12" fmla="*/ 8 w 1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cubicBezTo>
                      <a:pt x="6" y="0"/>
                      <a:pt x="4" y="1"/>
                      <a:pt x="2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10" y="16"/>
                      <a:pt x="12" y="15"/>
                      <a:pt x="14" y="14"/>
                    </a:cubicBezTo>
                    <a:cubicBezTo>
                      <a:pt x="15" y="12"/>
                      <a:pt x="16" y="10"/>
                      <a:pt x="16" y="8"/>
                    </a:cubicBezTo>
                    <a:cubicBezTo>
                      <a:pt x="16" y="3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7" name="Freeform 32"/>
              <p:cNvSpPr>
                <a:spLocks noEditPoints="1"/>
              </p:cNvSpPr>
              <p:nvPr/>
            </p:nvSpPr>
            <p:spPr bwMode="auto">
              <a:xfrm>
                <a:off x="6796375" y="5745283"/>
                <a:ext cx="555625" cy="539750"/>
              </a:xfrm>
              <a:custGeom>
                <a:avLst/>
                <a:gdLst>
                  <a:gd name="T0" fmla="*/ 187 w 198"/>
                  <a:gd name="T1" fmla="*/ 104 h 192"/>
                  <a:gd name="T2" fmla="*/ 168 w 198"/>
                  <a:gd name="T3" fmla="*/ 33 h 192"/>
                  <a:gd name="T4" fmla="*/ 184 w 198"/>
                  <a:gd name="T5" fmla="*/ 48 h 192"/>
                  <a:gd name="T6" fmla="*/ 187 w 198"/>
                  <a:gd name="T7" fmla="*/ 8 h 192"/>
                  <a:gd name="T8" fmla="*/ 148 w 198"/>
                  <a:gd name="T9" fmla="*/ 8 h 192"/>
                  <a:gd name="T10" fmla="*/ 162 w 198"/>
                  <a:gd name="T11" fmla="*/ 27 h 192"/>
                  <a:gd name="T12" fmla="*/ 99 w 198"/>
                  <a:gd name="T13" fmla="*/ 16 h 192"/>
                  <a:gd name="T14" fmla="*/ 36 w 198"/>
                  <a:gd name="T15" fmla="*/ 27 h 192"/>
                  <a:gd name="T16" fmla="*/ 50 w 198"/>
                  <a:gd name="T17" fmla="*/ 8 h 192"/>
                  <a:gd name="T18" fmla="*/ 11 w 198"/>
                  <a:gd name="T19" fmla="*/ 8 h 192"/>
                  <a:gd name="T20" fmla="*/ 14 w 198"/>
                  <a:gd name="T21" fmla="*/ 48 h 192"/>
                  <a:gd name="T22" fmla="*/ 31 w 198"/>
                  <a:gd name="T23" fmla="*/ 33 h 192"/>
                  <a:gd name="T24" fmla="*/ 11 w 198"/>
                  <a:gd name="T25" fmla="*/ 104 h 192"/>
                  <a:gd name="T26" fmla="*/ 49 w 198"/>
                  <a:gd name="T27" fmla="*/ 176 h 192"/>
                  <a:gd name="T28" fmla="*/ 36 w 198"/>
                  <a:gd name="T29" fmla="*/ 190 h 192"/>
                  <a:gd name="T30" fmla="*/ 42 w 198"/>
                  <a:gd name="T31" fmla="*/ 191 h 192"/>
                  <a:gd name="T32" fmla="*/ 56 w 198"/>
                  <a:gd name="T33" fmla="*/ 180 h 192"/>
                  <a:gd name="T34" fmla="*/ 142 w 198"/>
                  <a:gd name="T35" fmla="*/ 180 h 192"/>
                  <a:gd name="T36" fmla="*/ 157 w 198"/>
                  <a:gd name="T37" fmla="*/ 191 h 192"/>
                  <a:gd name="T38" fmla="*/ 162 w 198"/>
                  <a:gd name="T39" fmla="*/ 190 h 192"/>
                  <a:gd name="T40" fmla="*/ 150 w 198"/>
                  <a:gd name="T41" fmla="*/ 176 h 192"/>
                  <a:gd name="T42" fmla="*/ 65 w 198"/>
                  <a:gd name="T43" fmla="*/ 49 h 192"/>
                  <a:gd name="T44" fmla="*/ 103 w 198"/>
                  <a:gd name="T45" fmla="*/ 44 h 192"/>
                  <a:gd name="T46" fmla="*/ 99 w 198"/>
                  <a:gd name="T47" fmla="*/ 64 h 192"/>
                  <a:gd name="T48" fmla="*/ 95 w 198"/>
                  <a:gd name="T49" fmla="*/ 48 h 192"/>
                  <a:gd name="T50" fmla="*/ 67 w 198"/>
                  <a:gd name="T51" fmla="*/ 56 h 192"/>
                  <a:gd name="T52" fmla="*/ 65 w 198"/>
                  <a:gd name="T53" fmla="*/ 49 h 192"/>
                  <a:gd name="T54" fmla="*/ 119 w 198"/>
                  <a:gd name="T55" fmla="*/ 128 h 192"/>
                  <a:gd name="T56" fmla="*/ 107 w 198"/>
                  <a:gd name="T57" fmla="*/ 118 h 192"/>
                  <a:gd name="T58" fmla="*/ 83 w 198"/>
                  <a:gd name="T59" fmla="*/ 104 h 192"/>
                  <a:gd name="T60" fmla="*/ 52 w 198"/>
                  <a:gd name="T61" fmla="*/ 63 h 192"/>
                  <a:gd name="T62" fmla="*/ 58 w 198"/>
                  <a:gd name="T63" fmla="*/ 57 h 192"/>
                  <a:gd name="T64" fmla="*/ 99 w 198"/>
                  <a:gd name="T65" fmla="*/ 88 h 192"/>
                  <a:gd name="T66" fmla="*/ 113 w 198"/>
                  <a:gd name="T67" fmla="*/ 112 h 192"/>
                  <a:gd name="T68" fmla="*/ 122 w 198"/>
                  <a:gd name="T69" fmla="*/ 127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8" h="192">
                    <a:moveTo>
                      <a:pt x="150" y="176"/>
                    </a:moveTo>
                    <a:cubicBezTo>
                      <a:pt x="172" y="160"/>
                      <a:pt x="187" y="134"/>
                      <a:pt x="187" y="104"/>
                    </a:cubicBezTo>
                    <a:cubicBezTo>
                      <a:pt x="187" y="79"/>
                      <a:pt x="177" y="57"/>
                      <a:pt x="160" y="41"/>
                    </a:cubicBezTo>
                    <a:cubicBezTo>
                      <a:pt x="168" y="33"/>
                      <a:pt x="168" y="33"/>
                      <a:pt x="168" y="33"/>
                    </a:cubicBezTo>
                    <a:cubicBezTo>
                      <a:pt x="181" y="47"/>
                      <a:pt x="181" y="47"/>
                      <a:pt x="181" y="47"/>
                    </a:cubicBezTo>
                    <a:cubicBezTo>
                      <a:pt x="182" y="47"/>
                      <a:pt x="183" y="48"/>
                      <a:pt x="184" y="48"/>
                    </a:cubicBezTo>
                    <a:cubicBezTo>
                      <a:pt x="185" y="48"/>
                      <a:pt x="186" y="47"/>
                      <a:pt x="187" y="47"/>
                    </a:cubicBezTo>
                    <a:cubicBezTo>
                      <a:pt x="198" y="36"/>
                      <a:pt x="198" y="19"/>
                      <a:pt x="187" y="8"/>
                    </a:cubicBezTo>
                    <a:cubicBezTo>
                      <a:pt x="182" y="3"/>
                      <a:pt x="175" y="0"/>
                      <a:pt x="168" y="0"/>
                    </a:cubicBezTo>
                    <a:cubicBezTo>
                      <a:pt x="160" y="0"/>
                      <a:pt x="153" y="3"/>
                      <a:pt x="148" y="8"/>
                    </a:cubicBezTo>
                    <a:cubicBezTo>
                      <a:pt x="147" y="9"/>
                      <a:pt x="147" y="12"/>
                      <a:pt x="148" y="14"/>
                    </a:cubicBezTo>
                    <a:cubicBezTo>
                      <a:pt x="162" y="27"/>
                      <a:pt x="162" y="27"/>
                      <a:pt x="162" y="27"/>
                    </a:cubicBezTo>
                    <a:cubicBezTo>
                      <a:pt x="154" y="35"/>
                      <a:pt x="154" y="35"/>
                      <a:pt x="154" y="35"/>
                    </a:cubicBezTo>
                    <a:cubicBezTo>
                      <a:pt x="139" y="23"/>
                      <a:pt x="120" y="16"/>
                      <a:pt x="99" y="16"/>
                    </a:cubicBezTo>
                    <a:cubicBezTo>
                      <a:pt x="78" y="16"/>
                      <a:pt x="59" y="23"/>
                      <a:pt x="44" y="35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2" y="12"/>
                      <a:pt x="52" y="9"/>
                      <a:pt x="50" y="8"/>
                    </a:cubicBezTo>
                    <a:cubicBezTo>
                      <a:pt x="45" y="3"/>
                      <a:pt x="38" y="0"/>
                      <a:pt x="31" y="0"/>
                    </a:cubicBezTo>
                    <a:cubicBezTo>
                      <a:pt x="23" y="0"/>
                      <a:pt x="16" y="3"/>
                      <a:pt x="11" y="8"/>
                    </a:cubicBezTo>
                    <a:cubicBezTo>
                      <a:pt x="0" y="19"/>
                      <a:pt x="0" y="36"/>
                      <a:pt x="11" y="47"/>
                    </a:cubicBezTo>
                    <a:cubicBezTo>
                      <a:pt x="12" y="47"/>
                      <a:pt x="13" y="48"/>
                      <a:pt x="14" y="48"/>
                    </a:cubicBezTo>
                    <a:cubicBezTo>
                      <a:pt x="15" y="48"/>
                      <a:pt x="16" y="47"/>
                      <a:pt x="17" y="47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21" y="57"/>
                      <a:pt x="11" y="79"/>
                      <a:pt x="11" y="104"/>
                    </a:cubicBezTo>
                    <a:cubicBezTo>
                      <a:pt x="11" y="134"/>
                      <a:pt x="26" y="160"/>
                      <a:pt x="49" y="176"/>
                    </a:cubicBezTo>
                    <a:cubicBezTo>
                      <a:pt x="49" y="176"/>
                      <a:pt x="49" y="176"/>
                      <a:pt x="49" y="176"/>
                    </a:cubicBezTo>
                    <a:cubicBezTo>
                      <a:pt x="37" y="185"/>
                      <a:pt x="37" y="185"/>
                      <a:pt x="37" y="185"/>
                    </a:cubicBezTo>
                    <a:cubicBezTo>
                      <a:pt x="35" y="186"/>
                      <a:pt x="35" y="188"/>
                      <a:pt x="36" y="190"/>
                    </a:cubicBezTo>
                    <a:cubicBezTo>
                      <a:pt x="37" y="191"/>
                      <a:pt x="38" y="192"/>
                      <a:pt x="39" y="192"/>
                    </a:cubicBezTo>
                    <a:cubicBezTo>
                      <a:pt x="40" y="192"/>
                      <a:pt x="41" y="192"/>
                      <a:pt x="42" y="19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9" y="188"/>
                      <a:pt x="83" y="192"/>
                      <a:pt x="99" y="192"/>
                    </a:cubicBezTo>
                    <a:cubicBezTo>
                      <a:pt x="115" y="192"/>
                      <a:pt x="130" y="188"/>
                      <a:pt x="142" y="180"/>
                    </a:cubicBezTo>
                    <a:cubicBezTo>
                      <a:pt x="142" y="180"/>
                      <a:pt x="142" y="180"/>
                      <a:pt x="142" y="180"/>
                    </a:cubicBezTo>
                    <a:cubicBezTo>
                      <a:pt x="157" y="191"/>
                      <a:pt x="157" y="191"/>
                      <a:pt x="157" y="191"/>
                    </a:cubicBezTo>
                    <a:cubicBezTo>
                      <a:pt x="157" y="192"/>
                      <a:pt x="158" y="192"/>
                      <a:pt x="159" y="192"/>
                    </a:cubicBezTo>
                    <a:cubicBezTo>
                      <a:pt x="160" y="192"/>
                      <a:pt x="162" y="191"/>
                      <a:pt x="162" y="190"/>
                    </a:cubicBezTo>
                    <a:cubicBezTo>
                      <a:pt x="164" y="188"/>
                      <a:pt x="163" y="186"/>
                      <a:pt x="162" y="185"/>
                    </a:cubicBezTo>
                    <a:cubicBezTo>
                      <a:pt x="150" y="176"/>
                      <a:pt x="150" y="176"/>
                      <a:pt x="150" y="176"/>
                    </a:cubicBezTo>
                    <a:cubicBezTo>
                      <a:pt x="150" y="176"/>
                      <a:pt x="150" y="176"/>
                      <a:pt x="150" y="176"/>
                    </a:cubicBezTo>
                    <a:close/>
                    <a:moveTo>
                      <a:pt x="65" y="49"/>
                    </a:moveTo>
                    <a:cubicBezTo>
                      <a:pt x="74" y="43"/>
                      <a:pt x="85" y="40"/>
                      <a:pt x="99" y="40"/>
                    </a:cubicBezTo>
                    <a:cubicBezTo>
                      <a:pt x="101" y="40"/>
                      <a:pt x="103" y="42"/>
                      <a:pt x="103" y="44"/>
                    </a:cubicBezTo>
                    <a:cubicBezTo>
                      <a:pt x="103" y="60"/>
                      <a:pt x="103" y="60"/>
                      <a:pt x="103" y="60"/>
                    </a:cubicBezTo>
                    <a:cubicBezTo>
                      <a:pt x="103" y="62"/>
                      <a:pt x="101" y="64"/>
                      <a:pt x="99" y="64"/>
                    </a:cubicBezTo>
                    <a:cubicBezTo>
                      <a:pt x="97" y="64"/>
                      <a:pt x="95" y="62"/>
                      <a:pt x="95" y="60"/>
                    </a:cubicBezTo>
                    <a:cubicBezTo>
                      <a:pt x="95" y="48"/>
                      <a:pt x="95" y="48"/>
                      <a:pt x="95" y="48"/>
                    </a:cubicBezTo>
                    <a:cubicBezTo>
                      <a:pt x="85" y="48"/>
                      <a:pt x="76" y="51"/>
                      <a:pt x="69" y="55"/>
                    </a:cubicBezTo>
                    <a:cubicBezTo>
                      <a:pt x="69" y="56"/>
                      <a:pt x="68" y="56"/>
                      <a:pt x="67" y="56"/>
                    </a:cubicBezTo>
                    <a:cubicBezTo>
                      <a:pt x="66" y="56"/>
                      <a:pt x="65" y="55"/>
                      <a:pt x="64" y="54"/>
                    </a:cubicBezTo>
                    <a:cubicBezTo>
                      <a:pt x="63" y="52"/>
                      <a:pt x="63" y="50"/>
                      <a:pt x="65" y="49"/>
                    </a:cubicBezTo>
                    <a:close/>
                    <a:moveTo>
                      <a:pt x="122" y="127"/>
                    </a:moveTo>
                    <a:cubicBezTo>
                      <a:pt x="121" y="127"/>
                      <a:pt x="120" y="128"/>
                      <a:pt x="119" y="128"/>
                    </a:cubicBezTo>
                    <a:cubicBezTo>
                      <a:pt x="118" y="128"/>
                      <a:pt x="117" y="127"/>
                      <a:pt x="116" y="127"/>
                    </a:cubicBezTo>
                    <a:cubicBezTo>
                      <a:pt x="107" y="118"/>
                      <a:pt x="107" y="118"/>
                      <a:pt x="107" y="118"/>
                    </a:cubicBezTo>
                    <a:cubicBezTo>
                      <a:pt x="105" y="119"/>
                      <a:pt x="102" y="120"/>
                      <a:pt x="99" y="120"/>
                    </a:cubicBezTo>
                    <a:cubicBezTo>
                      <a:pt x="90" y="120"/>
                      <a:pt x="83" y="113"/>
                      <a:pt x="83" y="104"/>
                    </a:cubicBezTo>
                    <a:cubicBezTo>
                      <a:pt x="83" y="101"/>
                      <a:pt x="84" y="98"/>
                      <a:pt x="85" y="96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1"/>
                      <a:pt x="51" y="59"/>
                      <a:pt x="52" y="57"/>
                    </a:cubicBezTo>
                    <a:cubicBezTo>
                      <a:pt x="54" y="55"/>
                      <a:pt x="56" y="55"/>
                      <a:pt x="58" y="57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93" y="89"/>
                      <a:pt x="96" y="88"/>
                      <a:pt x="99" y="88"/>
                    </a:cubicBezTo>
                    <a:cubicBezTo>
                      <a:pt x="108" y="88"/>
                      <a:pt x="115" y="95"/>
                      <a:pt x="115" y="104"/>
                    </a:cubicBezTo>
                    <a:cubicBezTo>
                      <a:pt x="115" y="107"/>
                      <a:pt x="114" y="110"/>
                      <a:pt x="113" y="112"/>
                    </a:cubicBezTo>
                    <a:cubicBezTo>
                      <a:pt x="122" y="121"/>
                      <a:pt x="122" y="121"/>
                      <a:pt x="122" y="121"/>
                    </a:cubicBezTo>
                    <a:cubicBezTo>
                      <a:pt x="124" y="123"/>
                      <a:pt x="124" y="125"/>
                      <a:pt x="122" y="1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5461138" y="5587918"/>
              <a:ext cx="956450" cy="43224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" name="组合 118"/>
            <p:cNvGrpSpPr/>
            <p:nvPr/>
          </p:nvGrpSpPr>
          <p:grpSpPr>
            <a:xfrm>
              <a:off x="5838761" y="1468298"/>
              <a:ext cx="617819" cy="1011130"/>
              <a:chOff x="8024483" y="2010047"/>
              <a:chExt cx="688218" cy="1126345"/>
            </a:xfrm>
          </p:grpSpPr>
          <p:sp>
            <p:nvSpPr>
              <p:cNvPr id="120" name="任意多边形 119"/>
              <p:cNvSpPr/>
              <p:nvPr/>
            </p:nvSpPr>
            <p:spPr>
              <a:xfrm>
                <a:off x="8024483" y="2010047"/>
                <a:ext cx="660952" cy="1126345"/>
              </a:xfrm>
              <a:custGeom>
                <a:avLst/>
                <a:gdLst>
                  <a:gd name="connsiteX0" fmla="*/ 0 w 660952"/>
                  <a:gd name="connsiteY0" fmla="*/ 0 h 1126345"/>
                  <a:gd name="connsiteX1" fmla="*/ 660952 w 660952"/>
                  <a:gd name="connsiteY1" fmla="*/ 0 h 1126345"/>
                  <a:gd name="connsiteX2" fmla="*/ 660952 w 660952"/>
                  <a:gd name="connsiteY2" fmla="*/ 660952 h 1126345"/>
                  <a:gd name="connsiteX3" fmla="*/ 361814 w 660952"/>
                  <a:gd name="connsiteY3" fmla="*/ 660952 h 1126345"/>
                  <a:gd name="connsiteX4" fmla="*/ 361814 w 660952"/>
                  <a:gd name="connsiteY4" fmla="*/ 893162 h 1126345"/>
                  <a:gd name="connsiteX5" fmla="*/ 389797 w 660952"/>
                  <a:gd name="connsiteY5" fmla="*/ 897576 h 1126345"/>
                  <a:gd name="connsiteX6" fmla="*/ 482876 w 660952"/>
                  <a:gd name="connsiteY6" fmla="*/ 1007282 h 1126345"/>
                  <a:gd name="connsiteX7" fmla="*/ 330476 w 660952"/>
                  <a:gd name="connsiteY7" fmla="*/ 1126345 h 1126345"/>
                  <a:gd name="connsiteX8" fmla="*/ 178076 w 660952"/>
                  <a:gd name="connsiteY8" fmla="*/ 1007282 h 1126345"/>
                  <a:gd name="connsiteX9" fmla="*/ 271155 w 660952"/>
                  <a:gd name="connsiteY9" fmla="*/ 897576 h 1126345"/>
                  <a:gd name="connsiteX10" fmla="*/ 295139 w 660952"/>
                  <a:gd name="connsiteY10" fmla="*/ 893793 h 1126345"/>
                  <a:gd name="connsiteX11" fmla="*/ 295139 w 660952"/>
                  <a:gd name="connsiteY11" fmla="*/ 660952 h 1126345"/>
                  <a:gd name="connsiteX12" fmla="*/ 0 w 660952"/>
                  <a:gd name="connsiteY12" fmla="*/ 660952 h 112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60952" h="1126345">
                    <a:moveTo>
                      <a:pt x="0" y="0"/>
                    </a:moveTo>
                    <a:lnTo>
                      <a:pt x="660952" y="0"/>
                    </a:lnTo>
                    <a:lnTo>
                      <a:pt x="660952" y="660952"/>
                    </a:lnTo>
                    <a:lnTo>
                      <a:pt x="361814" y="660952"/>
                    </a:lnTo>
                    <a:lnTo>
                      <a:pt x="361814" y="893162"/>
                    </a:lnTo>
                    <a:lnTo>
                      <a:pt x="389797" y="897576"/>
                    </a:lnTo>
                    <a:cubicBezTo>
                      <a:pt x="444496" y="915650"/>
                      <a:pt x="482876" y="957964"/>
                      <a:pt x="482876" y="1007282"/>
                    </a:cubicBezTo>
                    <a:cubicBezTo>
                      <a:pt x="482876" y="1073039"/>
                      <a:pt x="414644" y="1126345"/>
                      <a:pt x="330476" y="1126345"/>
                    </a:cubicBezTo>
                    <a:cubicBezTo>
                      <a:pt x="246308" y="1126345"/>
                      <a:pt x="178076" y="1073039"/>
                      <a:pt x="178076" y="1007282"/>
                    </a:cubicBezTo>
                    <a:cubicBezTo>
                      <a:pt x="178076" y="957964"/>
                      <a:pt x="216456" y="915650"/>
                      <a:pt x="271155" y="897576"/>
                    </a:cubicBezTo>
                    <a:lnTo>
                      <a:pt x="295139" y="893793"/>
                    </a:lnTo>
                    <a:lnTo>
                      <a:pt x="295139" y="660952"/>
                    </a:lnTo>
                    <a:lnTo>
                      <a:pt x="0" y="6609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文本框 80"/>
              <p:cNvSpPr txBox="1"/>
              <p:nvPr/>
            </p:nvSpPr>
            <p:spPr>
              <a:xfrm>
                <a:off x="8152718" y="2039908"/>
                <a:ext cx="559983" cy="7542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7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$</a:t>
                </a:r>
                <a:endParaRPr lang="zh-CN" altLang="en-US" sz="27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121"/>
          <p:cNvGrpSpPr/>
          <p:nvPr/>
        </p:nvGrpSpPr>
        <p:grpSpPr>
          <a:xfrm>
            <a:off x="1376402" y="1736695"/>
            <a:ext cx="1632219" cy="866308"/>
            <a:chOff x="801108" y="1998440"/>
            <a:chExt cx="2176009" cy="1155345"/>
          </a:xfrm>
        </p:grpSpPr>
        <p:sp>
          <p:nvSpPr>
            <p:cNvPr id="123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24" name="文本框 129"/>
            <p:cNvSpPr txBox="1"/>
            <p:nvPr/>
          </p:nvSpPr>
          <p:spPr>
            <a:xfrm>
              <a:off x="801108" y="2335337"/>
              <a:ext cx="2176009" cy="818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124"/>
          <p:cNvGrpSpPr/>
          <p:nvPr/>
        </p:nvGrpSpPr>
        <p:grpSpPr>
          <a:xfrm>
            <a:off x="5970173" y="1660511"/>
            <a:ext cx="1632219" cy="866306"/>
            <a:chOff x="801108" y="1998440"/>
            <a:chExt cx="2176009" cy="1155343"/>
          </a:xfrm>
        </p:grpSpPr>
        <p:sp>
          <p:nvSpPr>
            <p:cNvPr id="126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27" name="文本框 129"/>
            <p:cNvSpPr txBox="1"/>
            <p:nvPr/>
          </p:nvSpPr>
          <p:spPr>
            <a:xfrm>
              <a:off x="801108" y="2335334"/>
              <a:ext cx="2176009" cy="818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9" name="组合 127"/>
          <p:cNvGrpSpPr/>
          <p:nvPr/>
        </p:nvGrpSpPr>
        <p:grpSpPr>
          <a:xfrm>
            <a:off x="5888255" y="3323319"/>
            <a:ext cx="1632219" cy="866306"/>
            <a:chOff x="801108" y="1998440"/>
            <a:chExt cx="2176009" cy="1155343"/>
          </a:xfrm>
        </p:grpSpPr>
        <p:sp>
          <p:nvSpPr>
            <p:cNvPr id="129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801108" y="2335334"/>
              <a:ext cx="2176009" cy="818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281444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71"/>
          <p:cNvSpPr>
            <a:spLocks noEditPoints="1"/>
          </p:cNvSpPr>
          <p:nvPr/>
        </p:nvSpPr>
        <p:spPr bwMode="auto">
          <a:xfrm>
            <a:off x="3912961" y="12390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1002853" y="11477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19" name="Freeform 71"/>
          <p:cNvSpPr>
            <a:spLocks noEditPoints="1"/>
          </p:cNvSpPr>
          <p:nvPr/>
        </p:nvSpPr>
        <p:spPr bwMode="auto">
          <a:xfrm flipH="1">
            <a:off x="4674962" y="12390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0" name="TextBox 8"/>
          <p:cNvSpPr txBox="1"/>
          <p:nvPr/>
        </p:nvSpPr>
        <p:spPr>
          <a:xfrm flipH="1">
            <a:off x="5321747" y="11477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1" name="Freeform 71"/>
          <p:cNvSpPr>
            <a:spLocks noEditPoints="1"/>
          </p:cNvSpPr>
          <p:nvPr/>
        </p:nvSpPr>
        <p:spPr bwMode="auto">
          <a:xfrm>
            <a:off x="3912961" y="24201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002853" y="23288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3" name="Freeform 71"/>
          <p:cNvSpPr>
            <a:spLocks noEditPoints="1"/>
          </p:cNvSpPr>
          <p:nvPr/>
        </p:nvSpPr>
        <p:spPr bwMode="auto">
          <a:xfrm flipH="1">
            <a:off x="4674962" y="24201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4" name="TextBox 14"/>
          <p:cNvSpPr txBox="1"/>
          <p:nvPr/>
        </p:nvSpPr>
        <p:spPr>
          <a:xfrm flipH="1">
            <a:off x="5321747" y="23288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5" name="Freeform 71"/>
          <p:cNvSpPr>
            <a:spLocks noEditPoints="1"/>
          </p:cNvSpPr>
          <p:nvPr/>
        </p:nvSpPr>
        <p:spPr bwMode="auto">
          <a:xfrm>
            <a:off x="3912961" y="36012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1002853" y="35099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7" name="Freeform 71"/>
          <p:cNvSpPr>
            <a:spLocks noEditPoints="1"/>
          </p:cNvSpPr>
          <p:nvPr/>
        </p:nvSpPr>
        <p:spPr bwMode="auto">
          <a:xfrm flipH="1">
            <a:off x="4674962" y="36012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8" name="TextBox 21"/>
          <p:cNvSpPr txBox="1"/>
          <p:nvPr/>
        </p:nvSpPr>
        <p:spPr>
          <a:xfrm flipH="1">
            <a:off x="5321747" y="35099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</p:spTree>
    <p:extLst>
      <p:ext uri="{BB962C8B-B14F-4D97-AF65-F5344CB8AC3E}">
        <p14:creationId xmlns:p14="http://schemas.microsoft.com/office/powerpoint/2010/main" val="192156258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9"/>
          <p:cNvGrpSpPr/>
          <p:nvPr/>
        </p:nvGrpSpPr>
        <p:grpSpPr>
          <a:xfrm>
            <a:off x="4005471" y="1976776"/>
            <a:ext cx="1187036" cy="2408198"/>
            <a:chOff x="3963988" y="2005013"/>
            <a:chExt cx="1270000" cy="257651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411663" y="3951288"/>
              <a:ext cx="92075" cy="352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33"/>
                </a:cxn>
                <a:cxn ang="0">
                  <a:pos x="32" y="251"/>
                </a:cxn>
                <a:cxn ang="0">
                  <a:pos x="65" y="33"/>
                </a:cxn>
                <a:cxn ang="0">
                  <a:pos x="32" y="0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51363" y="4229100"/>
              <a:ext cx="90488" cy="352425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3"/>
                </a:cxn>
                <a:cxn ang="0">
                  <a:pos x="33" y="251"/>
                </a:cxn>
                <a:cxn ang="0">
                  <a:pos x="65" y="33"/>
                </a:cxn>
                <a:cxn ang="0">
                  <a:pos x="33" y="0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97413" y="3997325"/>
              <a:ext cx="90488" cy="35083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2"/>
                </a:cxn>
                <a:cxn ang="0">
                  <a:pos x="33" y="250"/>
                </a:cxn>
                <a:cxn ang="0">
                  <a:pos x="65" y="32"/>
                </a:cxn>
                <a:cxn ang="0">
                  <a:pos x="33" y="0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418013" y="3805238"/>
              <a:ext cx="361950" cy="120650"/>
            </a:xfrm>
            <a:prstGeom prst="rect">
              <a:avLst/>
            </a:prstGeom>
            <a:solidFill>
              <a:srgbClr val="EDEDE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418013" y="3805238"/>
              <a:ext cx="180975" cy="1206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3963988" y="3300413"/>
              <a:ext cx="1270000" cy="865188"/>
            </a:xfrm>
            <a:custGeom>
              <a:avLst/>
              <a:gdLst/>
              <a:ahLst/>
              <a:cxnLst>
                <a:cxn ang="0">
                  <a:pos x="452" y="329"/>
                </a:cxn>
                <a:cxn ang="0">
                  <a:pos x="873" y="616"/>
                </a:cxn>
                <a:cxn ang="0">
                  <a:pos x="904" y="452"/>
                </a:cxn>
                <a:cxn ang="0">
                  <a:pos x="452" y="0"/>
                </a:cxn>
                <a:cxn ang="0">
                  <a:pos x="0" y="452"/>
                </a:cxn>
                <a:cxn ang="0">
                  <a:pos x="31" y="616"/>
                </a:cxn>
                <a:cxn ang="0">
                  <a:pos x="452" y="329"/>
                </a:cxn>
              </a:cxnLst>
              <a:rect l="0" t="0" r="r" b="b"/>
              <a:pathLst>
                <a:path w="904" h="616">
                  <a:moveTo>
                    <a:pt x="452" y="329"/>
                  </a:moveTo>
                  <a:cubicBezTo>
                    <a:pt x="644" y="329"/>
                    <a:pt x="807" y="448"/>
                    <a:pt x="873" y="616"/>
                  </a:cubicBezTo>
                  <a:cubicBezTo>
                    <a:pt x="893" y="566"/>
                    <a:pt x="904" y="510"/>
                    <a:pt x="904" y="452"/>
                  </a:cubicBezTo>
                  <a:cubicBezTo>
                    <a:pt x="904" y="203"/>
                    <a:pt x="702" y="0"/>
                    <a:pt x="452" y="0"/>
                  </a:cubicBezTo>
                  <a:cubicBezTo>
                    <a:pt x="203" y="0"/>
                    <a:pt x="0" y="203"/>
                    <a:pt x="0" y="452"/>
                  </a:cubicBezTo>
                  <a:cubicBezTo>
                    <a:pt x="0" y="510"/>
                    <a:pt x="11" y="566"/>
                    <a:pt x="31" y="616"/>
                  </a:cubicBezTo>
                  <a:cubicBezTo>
                    <a:pt x="97" y="448"/>
                    <a:pt x="260" y="329"/>
                    <a:pt x="452" y="329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4760913" y="3321050"/>
              <a:ext cx="473075" cy="844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9"/>
                </a:cxn>
                <a:cxn ang="0">
                  <a:pos x="306" y="601"/>
                </a:cxn>
                <a:cxn ang="0">
                  <a:pos x="337" y="437"/>
                </a:cxn>
                <a:cxn ang="0">
                  <a:pos x="0" y="0"/>
                </a:cxn>
              </a:cxnLst>
              <a:rect l="0" t="0" r="r" b="b"/>
              <a:pathLst>
                <a:path w="337" h="601">
                  <a:moveTo>
                    <a:pt x="0" y="0"/>
                  </a:moveTo>
                  <a:cubicBezTo>
                    <a:pt x="0" y="329"/>
                    <a:pt x="0" y="329"/>
                    <a:pt x="0" y="329"/>
                  </a:cubicBezTo>
                  <a:cubicBezTo>
                    <a:pt x="140" y="366"/>
                    <a:pt x="254" y="468"/>
                    <a:pt x="306" y="601"/>
                  </a:cubicBezTo>
                  <a:cubicBezTo>
                    <a:pt x="326" y="551"/>
                    <a:pt x="337" y="495"/>
                    <a:pt x="337" y="437"/>
                  </a:cubicBezTo>
                  <a:cubicBezTo>
                    <a:pt x="337" y="228"/>
                    <a:pt x="194" y="51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6876" y="2005013"/>
              <a:ext cx="784225" cy="1874838"/>
            </a:xfrm>
            <a:custGeom>
              <a:avLst/>
              <a:gdLst/>
              <a:ahLst/>
              <a:cxnLst>
                <a:cxn ang="0">
                  <a:pos x="279" y="1309"/>
                </a:cxn>
                <a:cxn ang="0">
                  <a:pos x="438" y="1333"/>
                </a:cxn>
                <a:cxn ang="0">
                  <a:pos x="558" y="774"/>
                </a:cxn>
                <a:cxn ang="0">
                  <a:pos x="279" y="0"/>
                </a:cxn>
                <a:cxn ang="0">
                  <a:pos x="0" y="774"/>
                </a:cxn>
                <a:cxn ang="0">
                  <a:pos x="120" y="1333"/>
                </a:cxn>
                <a:cxn ang="0">
                  <a:pos x="279" y="1309"/>
                </a:cxn>
              </a:cxnLst>
              <a:rect l="0" t="0" r="r" b="b"/>
              <a:pathLst>
                <a:path w="558" h="1333">
                  <a:moveTo>
                    <a:pt x="279" y="1309"/>
                  </a:moveTo>
                  <a:cubicBezTo>
                    <a:pt x="335" y="1309"/>
                    <a:pt x="388" y="1317"/>
                    <a:pt x="438" y="1333"/>
                  </a:cubicBezTo>
                  <a:cubicBezTo>
                    <a:pt x="513" y="1182"/>
                    <a:pt x="558" y="987"/>
                    <a:pt x="558" y="774"/>
                  </a:cubicBezTo>
                  <a:cubicBezTo>
                    <a:pt x="558" y="436"/>
                    <a:pt x="445" y="143"/>
                    <a:pt x="279" y="0"/>
                  </a:cubicBezTo>
                  <a:cubicBezTo>
                    <a:pt x="113" y="143"/>
                    <a:pt x="0" y="436"/>
                    <a:pt x="0" y="774"/>
                  </a:cubicBezTo>
                  <a:cubicBezTo>
                    <a:pt x="0" y="987"/>
                    <a:pt x="45" y="1182"/>
                    <a:pt x="120" y="1333"/>
                  </a:cubicBezTo>
                  <a:cubicBezTo>
                    <a:pt x="170" y="1317"/>
                    <a:pt x="223" y="1309"/>
                    <a:pt x="279" y="1309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595813" y="2005013"/>
              <a:ext cx="395288" cy="187483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"/>
                </a:cxn>
                <a:cxn ang="0">
                  <a:pos x="0" y="1309"/>
                </a:cxn>
                <a:cxn ang="0">
                  <a:pos x="2" y="1309"/>
                </a:cxn>
                <a:cxn ang="0">
                  <a:pos x="161" y="1333"/>
                </a:cxn>
                <a:cxn ang="0">
                  <a:pos x="281" y="774"/>
                </a:cxn>
                <a:cxn ang="0">
                  <a:pos x="2" y="0"/>
                </a:cxn>
              </a:cxnLst>
              <a:rect l="0" t="0" r="r" b="b"/>
              <a:pathLst>
                <a:path w="281" h="1333">
                  <a:moveTo>
                    <a:pt x="2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309"/>
                    <a:pt x="0" y="1309"/>
                    <a:pt x="0" y="1309"/>
                  </a:cubicBezTo>
                  <a:cubicBezTo>
                    <a:pt x="1" y="1309"/>
                    <a:pt x="1" y="1309"/>
                    <a:pt x="2" y="1309"/>
                  </a:cubicBezTo>
                  <a:cubicBezTo>
                    <a:pt x="58" y="1309"/>
                    <a:pt x="111" y="1317"/>
                    <a:pt x="161" y="1333"/>
                  </a:cubicBezTo>
                  <a:cubicBezTo>
                    <a:pt x="236" y="1182"/>
                    <a:pt x="281" y="987"/>
                    <a:pt x="281" y="774"/>
                  </a:cubicBezTo>
                  <a:cubicBezTo>
                    <a:pt x="281" y="436"/>
                    <a:pt x="168" y="143"/>
                    <a:pt x="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4308476" y="2005013"/>
              <a:ext cx="579438" cy="460375"/>
            </a:xfrm>
            <a:custGeom>
              <a:avLst/>
              <a:gdLst/>
              <a:ahLst/>
              <a:cxnLst>
                <a:cxn ang="0">
                  <a:pos x="206" y="320"/>
                </a:cxn>
                <a:cxn ang="0">
                  <a:pos x="412" y="327"/>
                </a:cxn>
                <a:cxn ang="0">
                  <a:pos x="206" y="0"/>
                </a:cxn>
                <a:cxn ang="0">
                  <a:pos x="0" y="327"/>
                </a:cxn>
                <a:cxn ang="0">
                  <a:pos x="206" y="320"/>
                </a:cxn>
              </a:cxnLst>
              <a:rect l="0" t="0" r="r" b="b"/>
              <a:pathLst>
                <a:path w="412" h="327">
                  <a:moveTo>
                    <a:pt x="206" y="320"/>
                  </a:moveTo>
                  <a:cubicBezTo>
                    <a:pt x="276" y="320"/>
                    <a:pt x="345" y="322"/>
                    <a:pt x="412" y="327"/>
                  </a:cubicBezTo>
                  <a:cubicBezTo>
                    <a:pt x="363" y="188"/>
                    <a:pt x="291" y="74"/>
                    <a:pt x="206" y="0"/>
                  </a:cubicBezTo>
                  <a:cubicBezTo>
                    <a:pt x="121" y="74"/>
                    <a:pt x="49" y="188"/>
                    <a:pt x="0" y="327"/>
                  </a:cubicBezTo>
                  <a:cubicBezTo>
                    <a:pt x="67" y="322"/>
                    <a:pt x="136" y="320"/>
                    <a:pt x="206" y="3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4595813" y="2005013"/>
              <a:ext cx="292100" cy="4603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320"/>
                </a:cxn>
                <a:cxn ang="0">
                  <a:pos x="2" y="320"/>
                </a:cxn>
                <a:cxn ang="0">
                  <a:pos x="208" y="327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08" h="327">
                  <a:moveTo>
                    <a:pt x="0" y="1"/>
                  </a:moveTo>
                  <a:cubicBezTo>
                    <a:pt x="0" y="320"/>
                    <a:pt x="0" y="320"/>
                    <a:pt x="0" y="320"/>
                  </a:cubicBezTo>
                  <a:cubicBezTo>
                    <a:pt x="1" y="320"/>
                    <a:pt x="1" y="320"/>
                    <a:pt x="2" y="320"/>
                  </a:cubicBezTo>
                  <a:cubicBezTo>
                    <a:pt x="72" y="320"/>
                    <a:pt x="141" y="322"/>
                    <a:pt x="208" y="327"/>
                  </a:cubicBezTo>
                  <a:cubicBezTo>
                    <a:pt x="159" y="188"/>
                    <a:pt x="87" y="74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4514851" y="3262313"/>
              <a:ext cx="168275" cy="90646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22"/>
                </a:cxn>
                <a:cxn ang="0">
                  <a:pos x="60" y="645"/>
                </a:cxn>
                <a:cxn ang="0">
                  <a:pos x="120" y="322"/>
                </a:cxn>
                <a:cxn ang="0">
                  <a:pos x="60" y="0"/>
                </a:cxn>
              </a:cxnLst>
              <a:rect l="0" t="0" r="r" b="b"/>
              <a:pathLst>
                <a:path w="120" h="645">
                  <a:moveTo>
                    <a:pt x="60" y="0"/>
                  </a:moveTo>
                  <a:cubicBezTo>
                    <a:pt x="24" y="60"/>
                    <a:pt x="0" y="182"/>
                    <a:pt x="0" y="322"/>
                  </a:cubicBezTo>
                  <a:cubicBezTo>
                    <a:pt x="0" y="463"/>
                    <a:pt x="24" y="585"/>
                    <a:pt x="60" y="645"/>
                  </a:cubicBezTo>
                  <a:cubicBezTo>
                    <a:pt x="96" y="585"/>
                    <a:pt x="120" y="463"/>
                    <a:pt x="120" y="322"/>
                  </a:cubicBezTo>
                  <a:cubicBezTo>
                    <a:pt x="120" y="182"/>
                    <a:pt x="96" y="60"/>
                    <a:pt x="60" y="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4595813" y="3262313"/>
              <a:ext cx="87313" cy="90646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642"/>
                </a:cxn>
                <a:cxn ang="0">
                  <a:pos x="2" y="645"/>
                </a:cxn>
                <a:cxn ang="0">
                  <a:pos x="62" y="322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62" h="645">
                  <a:moveTo>
                    <a:pt x="0" y="3"/>
                  </a:moveTo>
                  <a:cubicBezTo>
                    <a:pt x="0" y="642"/>
                    <a:pt x="0" y="642"/>
                    <a:pt x="0" y="642"/>
                  </a:cubicBezTo>
                  <a:cubicBezTo>
                    <a:pt x="1" y="643"/>
                    <a:pt x="1" y="644"/>
                    <a:pt x="2" y="645"/>
                  </a:cubicBezTo>
                  <a:cubicBezTo>
                    <a:pt x="38" y="585"/>
                    <a:pt x="62" y="463"/>
                    <a:pt x="62" y="322"/>
                  </a:cubicBezTo>
                  <a:cubicBezTo>
                    <a:pt x="62" y="182"/>
                    <a:pt x="38" y="60"/>
                    <a:pt x="2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4378326" y="2652713"/>
              <a:ext cx="441325" cy="439738"/>
            </a:xfrm>
            <a:prstGeom prst="ellipse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4445001" y="2720975"/>
              <a:ext cx="306388" cy="30638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95813" y="2652713"/>
              <a:ext cx="223838" cy="43973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2" y="48"/>
                </a:cxn>
                <a:cxn ang="0">
                  <a:pos x="111" y="157"/>
                </a:cxn>
                <a:cxn ang="0">
                  <a:pos x="2" y="266"/>
                </a:cxn>
                <a:cxn ang="0">
                  <a:pos x="0" y="265"/>
                </a:cxn>
                <a:cxn ang="0">
                  <a:pos x="0" y="313"/>
                </a:cxn>
                <a:cxn ang="0">
                  <a:pos x="2" y="313"/>
                </a:cxn>
                <a:cxn ang="0">
                  <a:pos x="159" y="157"/>
                </a:cxn>
                <a:cxn ang="0">
                  <a:pos x="2" y="0"/>
                </a:cxn>
              </a:cxnLst>
              <a:rect l="0" t="0" r="r" b="b"/>
              <a:pathLst>
                <a:path w="159" h="313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1" y="48"/>
                    <a:pt x="1" y="48"/>
                    <a:pt x="2" y="48"/>
                  </a:cubicBezTo>
                  <a:cubicBezTo>
                    <a:pt x="62" y="48"/>
                    <a:pt x="111" y="96"/>
                    <a:pt x="111" y="157"/>
                  </a:cubicBezTo>
                  <a:cubicBezTo>
                    <a:pt x="111" y="217"/>
                    <a:pt x="62" y="266"/>
                    <a:pt x="2" y="266"/>
                  </a:cubicBezTo>
                  <a:cubicBezTo>
                    <a:pt x="1" y="266"/>
                    <a:pt x="1" y="265"/>
                    <a:pt x="0" y="265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1" y="313"/>
                    <a:pt x="1" y="313"/>
                    <a:pt x="2" y="313"/>
                  </a:cubicBezTo>
                  <a:cubicBezTo>
                    <a:pt x="88" y="313"/>
                    <a:pt x="159" y="243"/>
                    <a:pt x="159" y="157"/>
                  </a:cubicBezTo>
                  <a:cubicBezTo>
                    <a:pt x="159" y="70"/>
                    <a:pt x="88" y="0"/>
                    <a:pt x="2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595813" y="2720975"/>
              <a:ext cx="155575" cy="306388"/>
            </a:xfrm>
            <a:custGeom>
              <a:avLst/>
              <a:gdLst/>
              <a:ahLst/>
              <a:cxnLst>
                <a:cxn ang="0">
                  <a:pos x="111" y="109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17"/>
                </a:cxn>
                <a:cxn ang="0">
                  <a:pos x="2" y="218"/>
                </a:cxn>
                <a:cxn ang="0">
                  <a:pos x="111" y="109"/>
                </a:cxn>
              </a:cxnLst>
              <a:rect l="0" t="0" r="r" b="b"/>
              <a:pathLst>
                <a:path w="111" h="218">
                  <a:moveTo>
                    <a:pt x="111" y="109"/>
                  </a:moveTo>
                  <a:cubicBezTo>
                    <a:pt x="111" y="48"/>
                    <a:pt x="6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1" y="217"/>
                    <a:pt x="1" y="218"/>
                    <a:pt x="2" y="218"/>
                  </a:cubicBezTo>
                  <a:cubicBezTo>
                    <a:pt x="62" y="218"/>
                    <a:pt x="111" y="169"/>
                    <a:pt x="111" y="10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53"/>
          <p:cNvGrpSpPr/>
          <p:nvPr/>
        </p:nvGrpSpPr>
        <p:grpSpPr>
          <a:xfrm>
            <a:off x="3228976" y="3775394"/>
            <a:ext cx="2643188" cy="812800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25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grpSp>
            <p:nvGrpSpPr>
              <p:cNvPr id="27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8" name="Freeform 23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0" name="Group 54"/>
          <p:cNvGrpSpPr/>
          <p:nvPr/>
        </p:nvGrpSpPr>
        <p:grpSpPr>
          <a:xfrm>
            <a:off x="5418139" y="1668780"/>
            <a:ext cx="752475" cy="1360488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33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34" name="Freeform 27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 29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6" name="Freeform 30"/>
          <p:cNvSpPr>
            <a:spLocks/>
          </p:cNvSpPr>
          <p:nvPr/>
        </p:nvSpPr>
        <p:spPr bwMode="auto">
          <a:xfrm>
            <a:off x="2533652" y="3083243"/>
            <a:ext cx="1133475" cy="638175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Freeform 31"/>
          <p:cNvSpPr>
            <a:spLocks/>
          </p:cNvSpPr>
          <p:nvPr/>
        </p:nvSpPr>
        <p:spPr bwMode="auto">
          <a:xfrm>
            <a:off x="3871914" y="1016318"/>
            <a:ext cx="1454150" cy="81915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Freeform 32"/>
          <p:cNvSpPr>
            <a:spLocks/>
          </p:cNvSpPr>
          <p:nvPr/>
        </p:nvSpPr>
        <p:spPr bwMode="auto">
          <a:xfrm>
            <a:off x="5402264" y="3157856"/>
            <a:ext cx="1204913" cy="679450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Freeform 103"/>
          <p:cNvSpPr>
            <a:spLocks noEditPoints="1"/>
          </p:cNvSpPr>
          <p:nvPr/>
        </p:nvSpPr>
        <p:spPr bwMode="auto">
          <a:xfrm>
            <a:off x="3048000" y="3221355"/>
            <a:ext cx="262846" cy="387048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0" name="Group 119"/>
          <p:cNvGrpSpPr/>
          <p:nvPr/>
        </p:nvGrpSpPr>
        <p:grpSpPr>
          <a:xfrm>
            <a:off x="5857876" y="3326131"/>
            <a:ext cx="384765" cy="35183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1" name="Rectangle 160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Rectangle 161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3" name="Rectangle 162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Rectangle 163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164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6" name="Group 150"/>
          <p:cNvGrpSpPr/>
          <p:nvPr/>
        </p:nvGrpSpPr>
        <p:grpSpPr>
          <a:xfrm rot="2609953">
            <a:off x="4357365" y="1180597"/>
            <a:ext cx="630366" cy="624860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48" name="Freeform 6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6677026" y="3259455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33376" y="3259455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76401" y="1230630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val="3637004097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51" grpId="0"/>
      <p:bldP spid="52" grpId="0"/>
      <p:bldP spid="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5"/>
          <p:cNvSpPr>
            <a:spLocks/>
          </p:cNvSpPr>
          <p:nvPr/>
        </p:nvSpPr>
        <p:spPr bwMode="auto">
          <a:xfrm>
            <a:off x="2897189" y="1250261"/>
            <a:ext cx="3603625" cy="3238500"/>
          </a:xfrm>
          <a:custGeom>
            <a:avLst/>
            <a:gdLst/>
            <a:ahLst/>
            <a:cxnLst>
              <a:cxn ang="0">
                <a:pos x="0" y="2214"/>
              </a:cxn>
              <a:cxn ang="0">
                <a:pos x="0" y="2214"/>
              </a:cxn>
              <a:cxn ang="0">
                <a:pos x="1346" y="2214"/>
              </a:cxn>
              <a:cxn ang="0">
                <a:pos x="1346" y="2214"/>
              </a:cxn>
              <a:cxn ang="0">
                <a:pos x="1863" y="1693"/>
              </a:cxn>
              <a:cxn ang="0">
                <a:pos x="1342" y="1172"/>
              </a:cxn>
              <a:cxn ang="0">
                <a:pos x="1342" y="1172"/>
              </a:cxn>
              <a:cxn ang="0">
                <a:pos x="1016" y="846"/>
              </a:cxn>
              <a:cxn ang="0">
                <a:pos x="1342" y="521"/>
              </a:cxn>
              <a:cxn ang="0">
                <a:pos x="1942" y="521"/>
              </a:cxn>
              <a:cxn ang="0">
                <a:pos x="1942" y="521"/>
              </a:cxn>
              <a:cxn ang="0">
                <a:pos x="2463" y="0"/>
              </a:cxn>
              <a:cxn ang="0">
                <a:pos x="2267" y="0"/>
              </a:cxn>
              <a:cxn ang="0">
                <a:pos x="2267" y="0"/>
              </a:cxn>
              <a:cxn ang="0">
                <a:pos x="1942" y="326"/>
              </a:cxn>
              <a:cxn ang="0">
                <a:pos x="1942" y="326"/>
              </a:cxn>
              <a:cxn ang="0">
                <a:pos x="1342" y="326"/>
              </a:cxn>
              <a:cxn ang="0">
                <a:pos x="1342" y="325"/>
              </a:cxn>
              <a:cxn ang="0">
                <a:pos x="821" y="846"/>
              </a:cxn>
              <a:cxn ang="0">
                <a:pos x="1342" y="1367"/>
              </a:cxn>
              <a:cxn ang="0">
                <a:pos x="1342" y="1367"/>
              </a:cxn>
              <a:cxn ang="0">
                <a:pos x="1668" y="1693"/>
              </a:cxn>
              <a:cxn ang="0">
                <a:pos x="1342" y="2018"/>
              </a:cxn>
              <a:cxn ang="0">
                <a:pos x="1342" y="2019"/>
              </a:cxn>
              <a:cxn ang="0">
                <a:pos x="0" y="2019"/>
              </a:cxn>
              <a:cxn ang="0">
                <a:pos x="0" y="2019"/>
              </a:cxn>
            </a:cxnLst>
            <a:rect l="0" t="0" r="r" b="b"/>
            <a:pathLst>
              <a:path w="2463" h="2214">
                <a:moveTo>
                  <a:pt x="0" y="2214"/>
                </a:moveTo>
                <a:cubicBezTo>
                  <a:pt x="0" y="2214"/>
                  <a:pt x="0" y="2214"/>
                  <a:pt x="0" y="2214"/>
                </a:cubicBezTo>
                <a:cubicBezTo>
                  <a:pt x="1346" y="2214"/>
                  <a:pt x="1346" y="2214"/>
                  <a:pt x="1346" y="2214"/>
                </a:cubicBezTo>
                <a:cubicBezTo>
                  <a:pt x="1346" y="2214"/>
                  <a:pt x="1346" y="2214"/>
                  <a:pt x="1346" y="2214"/>
                </a:cubicBezTo>
                <a:cubicBezTo>
                  <a:pt x="1632" y="2212"/>
                  <a:pt x="1863" y="1979"/>
                  <a:pt x="1863" y="1693"/>
                </a:cubicBezTo>
                <a:cubicBezTo>
                  <a:pt x="1863" y="1405"/>
                  <a:pt x="1630" y="1172"/>
                  <a:pt x="1342" y="1172"/>
                </a:cubicBezTo>
                <a:cubicBezTo>
                  <a:pt x="1342" y="1172"/>
                  <a:pt x="1342" y="1172"/>
                  <a:pt x="1342" y="1172"/>
                </a:cubicBezTo>
                <a:cubicBezTo>
                  <a:pt x="1162" y="1172"/>
                  <a:pt x="1016" y="1026"/>
                  <a:pt x="1016" y="846"/>
                </a:cubicBezTo>
                <a:cubicBezTo>
                  <a:pt x="1016" y="667"/>
                  <a:pt x="1162" y="521"/>
                  <a:pt x="1342" y="521"/>
                </a:cubicBezTo>
                <a:cubicBezTo>
                  <a:pt x="1942" y="521"/>
                  <a:pt x="1942" y="521"/>
                  <a:pt x="1942" y="521"/>
                </a:cubicBezTo>
                <a:cubicBezTo>
                  <a:pt x="1942" y="521"/>
                  <a:pt x="1942" y="521"/>
                  <a:pt x="1942" y="521"/>
                </a:cubicBezTo>
                <a:cubicBezTo>
                  <a:pt x="2229" y="521"/>
                  <a:pt x="2463" y="288"/>
                  <a:pt x="2463" y="0"/>
                </a:cubicBezTo>
                <a:cubicBezTo>
                  <a:pt x="2267" y="0"/>
                  <a:pt x="2267" y="0"/>
                  <a:pt x="2267" y="0"/>
                </a:cubicBezTo>
                <a:cubicBezTo>
                  <a:pt x="2267" y="0"/>
                  <a:pt x="2267" y="0"/>
                  <a:pt x="2267" y="0"/>
                </a:cubicBezTo>
                <a:cubicBezTo>
                  <a:pt x="2267" y="180"/>
                  <a:pt x="2122" y="326"/>
                  <a:pt x="1942" y="326"/>
                </a:cubicBezTo>
                <a:cubicBezTo>
                  <a:pt x="1942" y="326"/>
                  <a:pt x="1942" y="326"/>
                  <a:pt x="1942" y="326"/>
                </a:cubicBezTo>
                <a:cubicBezTo>
                  <a:pt x="1342" y="326"/>
                  <a:pt x="1342" y="326"/>
                  <a:pt x="1342" y="326"/>
                </a:cubicBezTo>
                <a:cubicBezTo>
                  <a:pt x="1342" y="325"/>
                  <a:pt x="1342" y="325"/>
                  <a:pt x="1342" y="325"/>
                </a:cubicBezTo>
                <a:cubicBezTo>
                  <a:pt x="1054" y="325"/>
                  <a:pt x="821" y="559"/>
                  <a:pt x="821" y="846"/>
                </a:cubicBezTo>
                <a:cubicBezTo>
                  <a:pt x="821" y="1134"/>
                  <a:pt x="1054" y="1367"/>
                  <a:pt x="1342" y="1367"/>
                </a:cubicBezTo>
                <a:cubicBezTo>
                  <a:pt x="1342" y="1367"/>
                  <a:pt x="1342" y="1367"/>
                  <a:pt x="1342" y="1367"/>
                </a:cubicBezTo>
                <a:cubicBezTo>
                  <a:pt x="1522" y="1367"/>
                  <a:pt x="1668" y="1513"/>
                  <a:pt x="1668" y="1693"/>
                </a:cubicBezTo>
                <a:cubicBezTo>
                  <a:pt x="1668" y="1873"/>
                  <a:pt x="1522" y="2018"/>
                  <a:pt x="1342" y="2018"/>
                </a:cubicBezTo>
                <a:cubicBezTo>
                  <a:pt x="1342" y="2019"/>
                  <a:pt x="1342" y="2019"/>
                  <a:pt x="1342" y="2019"/>
                </a:cubicBezTo>
                <a:cubicBezTo>
                  <a:pt x="0" y="2019"/>
                  <a:pt x="0" y="2019"/>
                  <a:pt x="0" y="2019"/>
                </a:cubicBezTo>
                <a:cubicBezTo>
                  <a:pt x="0" y="2019"/>
                  <a:pt x="0" y="2019"/>
                  <a:pt x="0" y="2019"/>
                </a:cubicBezTo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6" name="Group 150"/>
          <p:cNvGrpSpPr/>
          <p:nvPr/>
        </p:nvGrpSpPr>
        <p:grpSpPr>
          <a:xfrm>
            <a:off x="2730500" y="4029972"/>
            <a:ext cx="609600" cy="609600"/>
            <a:chOff x="1447800" y="2876550"/>
            <a:chExt cx="609600" cy="609600"/>
          </a:xfrm>
        </p:grpSpPr>
        <p:sp>
          <p:nvSpPr>
            <p:cNvPr id="7" name="Oval 130"/>
            <p:cNvSpPr/>
            <p:nvPr/>
          </p:nvSpPr>
          <p:spPr>
            <a:xfrm>
              <a:off x="1447800" y="2876550"/>
              <a:ext cx="609600" cy="609600"/>
            </a:xfrm>
            <a:prstGeom prst="ellipse">
              <a:avLst/>
            </a:prstGeom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Freeform 66"/>
            <p:cNvSpPr>
              <a:spLocks noEditPoints="1"/>
            </p:cNvSpPr>
            <p:nvPr/>
          </p:nvSpPr>
          <p:spPr bwMode="auto">
            <a:xfrm>
              <a:off x="1578769" y="3019621"/>
              <a:ext cx="347662" cy="32345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9" name="Group 148"/>
          <p:cNvGrpSpPr/>
          <p:nvPr/>
        </p:nvGrpSpPr>
        <p:grpSpPr>
          <a:xfrm>
            <a:off x="3949700" y="2137673"/>
            <a:ext cx="609600" cy="609600"/>
            <a:chOff x="2514600" y="1809750"/>
            <a:chExt cx="609600" cy="609600"/>
          </a:xfrm>
        </p:grpSpPr>
        <p:sp>
          <p:nvSpPr>
            <p:cNvPr id="10" name="Oval 132"/>
            <p:cNvSpPr/>
            <p:nvPr/>
          </p:nvSpPr>
          <p:spPr>
            <a:xfrm>
              <a:off x="2514600" y="1809750"/>
              <a:ext cx="609600" cy="609600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1" name="Group 119"/>
            <p:cNvGrpSpPr/>
            <p:nvPr/>
          </p:nvGrpSpPr>
          <p:grpSpPr>
            <a:xfrm>
              <a:off x="2637434" y="1948156"/>
              <a:ext cx="363932" cy="332789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12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4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" name="Freeform 164"/>
              <p:cNvSpPr>
                <a:spLocks/>
              </p:cNvSpPr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7" name="Group 149"/>
          <p:cNvGrpSpPr/>
          <p:nvPr/>
        </p:nvGrpSpPr>
        <p:grpSpPr>
          <a:xfrm>
            <a:off x="5168900" y="3382272"/>
            <a:ext cx="609600" cy="609600"/>
            <a:chOff x="1447800" y="1962150"/>
            <a:chExt cx="609600" cy="609600"/>
          </a:xfrm>
        </p:grpSpPr>
        <p:sp>
          <p:nvSpPr>
            <p:cNvPr id="18" name="Oval 131"/>
            <p:cNvSpPr/>
            <p:nvPr/>
          </p:nvSpPr>
          <p:spPr>
            <a:xfrm>
              <a:off x="1447800" y="1962150"/>
              <a:ext cx="609600" cy="609600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Freeform 103"/>
            <p:cNvSpPr>
              <a:spLocks noEditPoints="1"/>
            </p:cNvSpPr>
            <p:nvPr/>
          </p:nvSpPr>
          <p:spPr bwMode="auto">
            <a:xfrm>
              <a:off x="1624495" y="2078311"/>
              <a:ext cx="256211" cy="377278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Group 147"/>
          <p:cNvGrpSpPr/>
          <p:nvPr/>
        </p:nvGrpSpPr>
        <p:grpSpPr>
          <a:xfrm>
            <a:off x="5473700" y="1477272"/>
            <a:ext cx="609600" cy="609600"/>
            <a:chOff x="3439573" y="1363050"/>
            <a:chExt cx="609600" cy="609600"/>
          </a:xfrm>
        </p:grpSpPr>
        <p:sp>
          <p:nvSpPr>
            <p:cNvPr id="21" name="Oval 133"/>
            <p:cNvSpPr/>
            <p:nvPr/>
          </p:nvSpPr>
          <p:spPr>
            <a:xfrm>
              <a:off x="3439573" y="1363050"/>
              <a:ext cx="609600" cy="609600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22" name="Group 150"/>
            <p:cNvGrpSpPr/>
            <p:nvPr/>
          </p:nvGrpSpPr>
          <p:grpSpPr>
            <a:xfrm rot="2609953">
              <a:off x="3530128" y="1455475"/>
              <a:ext cx="428490" cy="424750"/>
              <a:chOff x="-6350" y="1208088"/>
              <a:chExt cx="363538" cy="360363"/>
            </a:xfrm>
            <a:solidFill>
              <a:schemeClr val="bg1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-6350" y="1208088"/>
                <a:ext cx="363538" cy="360363"/>
              </a:xfrm>
              <a:custGeom>
                <a:avLst/>
                <a:gdLst/>
                <a:ahLst/>
                <a:cxnLst>
                  <a:cxn ang="0">
                    <a:pos x="121" y="41"/>
                  </a:cxn>
                  <a:cxn ang="0">
                    <a:pos x="83" y="2"/>
                  </a:cxn>
                  <a:cxn ang="0">
                    <a:pos x="76" y="0"/>
                  </a:cxn>
                  <a:cxn ang="0">
                    <a:pos x="72" y="2"/>
                  </a:cxn>
                  <a:cxn ang="0">
                    <a:pos x="70" y="6"/>
                  </a:cxn>
                  <a:cxn ang="0">
                    <a:pos x="61" y="21"/>
                  </a:cxn>
                  <a:cxn ang="0">
                    <a:pos x="39" y="36"/>
                  </a:cxn>
                  <a:cxn ang="0">
                    <a:pos x="14" y="53"/>
                  </a:cxn>
                  <a:cxn ang="0">
                    <a:pos x="1" y="75"/>
                  </a:cxn>
                  <a:cxn ang="0">
                    <a:pos x="3" y="82"/>
                  </a:cxn>
                  <a:cxn ang="0">
                    <a:pos x="42" y="121"/>
                  </a:cxn>
                  <a:cxn ang="0">
                    <a:pos x="49" y="123"/>
                  </a:cxn>
                  <a:cxn ang="0">
                    <a:pos x="52" y="121"/>
                  </a:cxn>
                  <a:cxn ang="0">
                    <a:pos x="54" y="117"/>
                  </a:cxn>
                  <a:cxn ang="0">
                    <a:pos x="63" y="103"/>
                  </a:cxn>
                  <a:cxn ang="0">
                    <a:pos x="85" y="87"/>
                  </a:cxn>
                  <a:cxn ang="0">
                    <a:pos x="110" y="70"/>
                  </a:cxn>
                  <a:cxn ang="0">
                    <a:pos x="123" y="48"/>
                  </a:cxn>
                  <a:cxn ang="0">
                    <a:pos x="121" y="41"/>
                  </a:cxn>
                  <a:cxn ang="0">
                    <a:pos x="47" y="115"/>
                  </a:cxn>
                  <a:cxn ang="0">
                    <a:pos x="9" y="77"/>
                  </a:cxn>
                  <a:cxn ang="0">
                    <a:pos x="78" y="8"/>
                  </a:cxn>
                  <a:cxn ang="0">
                    <a:pos x="116" y="46"/>
                  </a:cxn>
                  <a:cxn ang="0">
                    <a:pos x="47" y="115"/>
                  </a:cxn>
                  <a:cxn ang="0">
                    <a:pos x="47" y="115"/>
                  </a:cxn>
                  <a:cxn ang="0">
                    <a:pos x="47" y="115"/>
                  </a:cxn>
                </a:cxnLst>
                <a:rect l="0" t="0" r="r" b="b"/>
                <a:pathLst>
                  <a:path w="124" h="123">
                    <a:moveTo>
                      <a:pt x="121" y="41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1" y="0"/>
                      <a:pt x="78" y="0"/>
                      <a:pt x="76" y="0"/>
                    </a:cubicBezTo>
                    <a:cubicBezTo>
                      <a:pt x="74" y="1"/>
                      <a:pt x="73" y="1"/>
                      <a:pt x="72" y="2"/>
                    </a:cubicBezTo>
                    <a:cubicBezTo>
                      <a:pt x="71" y="3"/>
                      <a:pt x="71" y="4"/>
                      <a:pt x="70" y="6"/>
                    </a:cubicBezTo>
                    <a:cubicBezTo>
                      <a:pt x="69" y="11"/>
                      <a:pt x="66" y="16"/>
                      <a:pt x="61" y="21"/>
                    </a:cubicBezTo>
                    <a:cubicBezTo>
                      <a:pt x="55" y="26"/>
                      <a:pt x="47" y="31"/>
                      <a:pt x="39" y="36"/>
                    </a:cubicBezTo>
                    <a:cubicBezTo>
                      <a:pt x="31" y="41"/>
                      <a:pt x="22" y="46"/>
                      <a:pt x="14" y="53"/>
                    </a:cubicBezTo>
                    <a:cubicBezTo>
                      <a:pt x="8" y="60"/>
                      <a:pt x="4" y="67"/>
                      <a:pt x="1" y="75"/>
                    </a:cubicBezTo>
                    <a:cubicBezTo>
                      <a:pt x="0" y="77"/>
                      <a:pt x="1" y="80"/>
                      <a:pt x="3" y="82"/>
                    </a:cubicBezTo>
                    <a:cubicBezTo>
                      <a:pt x="42" y="121"/>
                      <a:pt x="42" y="121"/>
                      <a:pt x="42" y="121"/>
                    </a:cubicBezTo>
                    <a:cubicBezTo>
                      <a:pt x="43" y="123"/>
                      <a:pt x="46" y="123"/>
                      <a:pt x="49" y="123"/>
                    </a:cubicBezTo>
                    <a:cubicBezTo>
                      <a:pt x="50" y="122"/>
                      <a:pt x="51" y="122"/>
                      <a:pt x="52" y="121"/>
                    </a:cubicBezTo>
                    <a:cubicBezTo>
                      <a:pt x="53" y="120"/>
                      <a:pt x="54" y="119"/>
                      <a:pt x="54" y="117"/>
                    </a:cubicBezTo>
                    <a:cubicBezTo>
                      <a:pt x="56" y="112"/>
                      <a:pt x="59" y="107"/>
                      <a:pt x="63" y="103"/>
                    </a:cubicBezTo>
                    <a:cubicBezTo>
                      <a:pt x="69" y="97"/>
                      <a:pt x="77" y="92"/>
                      <a:pt x="85" y="87"/>
                    </a:cubicBezTo>
                    <a:cubicBezTo>
                      <a:pt x="94" y="82"/>
                      <a:pt x="103" y="77"/>
                      <a:pt x="110" y="70"/>
                    </a:cubicBezTo>
                    <a:cubicBezTo>
                      <a:pt x="117" y="63"/>
                      <a:pt x="121" y="57"/>
                      <a:pt x="123" y="48"/>
                    </a:cubicBezTo>
                    <a:cubicBezTo>
                      <a:pt x="124" y="46"/>
                      <a:pt x="123" y="43"/>
                      <a:pt x="121" y="41"/>
                    </a:cubicBezTo>
                    <a:close/>
                    <a:moveTo>
                      <a:pt x="47" y="115"/>
                    </a:moveTo>
                    <a:cubicBezTo>
                      <a:pt x="34" y="103"/>
                      <a:pt x="21" y="90"/>
                      <a:pt x="9" y="77"/>
                    </a:cubicBezTo>
                    <a:cubicBezTo>
                      <a:pt x="20" y="42"/>
                      <a:pt x="67" y="43"/>
                      <a:pt x="78" y="8"/>
                    </a:cubicBezTo>
                    <a:cubicBezTo>
                      <a:pt x="90" y="21"/>
                      <a:pt x="103" y="33"/>
                      <a:pt x="116" y="46"/>
                    </a:cubicBezTo>
                    <a:cubicBezTo>
                      <a:pt x="105" y="81"/>
                      <a:pt x="58" y="80"/>
                      <a:pt x="47" y="115"/>
                    </a:cubicBezTo>
                    <a:close/>
                    <a:moveTo>
                      <a:pt x="47" y="115"/>
                    </a:moveTo>
                    <a:cubicBezTo>
                      <a:pt x="47" y="115"/>
                      <a:pt x="47" y="115"/>
                      <a:pt x="47" y="1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4" name="Freeform 6"/>
              <p:cNvSpPr>
                <a:spLocks noEditPoints="1"/>
              </p:cNvSpPr>
              <p:nvPr/>
            </p:nvSpPr>
            <p:spPr bwMode="auto">
              <a:xfrm>
                <a:off x="125413" y="1336676"/>
                <a:ext cx="100013" cy="100013"/>
              </a:xfrm>
              <a:custGeom>
                <a:avLst/>
                <a:gdLst/>
                <a:ahLst/>
                <a:cxnLst>
                  <a:cxn ang="0">
                    <a:pos x="27" y="11"/>
                  </a:cxn>
                  <a:cxn ang="0">
                    <a:pos x="20" y="12"/>
                  </a:cxn>
                  <a:cxn ang="0">
                    <a:pos x="9" y="6"/>
                  </a:cxn>
                  <a:cxn ang="0">
                    <a:pos x="15" y="5"/>
                  </a:cxn>
                  <a:cxn ang="0">
                    <a:pos x="19" y="5"/>
                  </a:cxn>
                  <a:cxn ang="0">
                    <a:pos x="19" y="1"/>
                  </a:cxn>
                  <a:cxn ang="0">
                    <a:pos x="12" y="0"/>
                  </a:cxn>
                  <a:cxn ang="0">
                    <a:pos x="6" y="3"/>
                  </a:cxn>
                  <a:cxn ang="0">
                    <a:pos x="4" y="2"/>
                  </a:cxn>
                  <a:cxn ang="0">
                    <a:pos x="3" y="4"/>
                  </a:cxn>
                  <a:cxn ang="0">
                    <a:pos x="4" y="5"/>
                  </a:cxn>
                  <a:cxn ang="0">
                    <a:pos x="1" y="13"/>
                  </a:cxn>
                  <a:cxn ang="0">
                    <a:pos x="3" y="20"/>
                  </a:cxn>
                  <a:cxn ang="0">
                    <a:pos x="18" y="20"/>
                  </a:cxn>
                  <a:cxn ang="0">
                    <a:pos x="22" y="29"/>
                  </a:cxn>
                  <a:cxn ang="0">
                    <a:pos x="18" y="28"/>
                  </a:cxn>
                  <a:cxn ang="0">
                    <a:pos x="15" y="26"/>
                  </a:cxn>
                  <a:cxn ang="0">
                    <a:pos x="13" y="29"/>
                  </a:cxn>
                  <a:cxn ang="0">
                    <a:pos x="16" y="33"/>
                  </a:cxn>
                  <a:cxn ang="0">
                    <a:pos x="24" y="33"/>
                  </a:cxn>
                  <a:cxn ang="0">
                    <a:pos x="30" y="32"/>
                  </a:cxn>
                  <a:cxn ang="0">
                    <a:pos x="32" y="32"/>
                  </a:cxn>
                  <a:cxn ang="0">
                    <a:pos x="32" y="30"/>
                  </a:cxn>
                  <a:cxn ang="0">
                    <a:pos x="32" y="24"/>
                  </a:cxn>
                  <a:cxn ang="0">
                    <a:pos x="33" y="16"/>
                  </a:cxn>
                  <a:cxn ang="0">
                    <a:pos x="10" y="16"/>
                  </a:cxn>
                  <a:cxn ang="0">
                    <a:pos x="6" y="14"/>
                  </a:cxn>
                  <a:cxn ang="0">
                    <a:pos x="6" y="10"/>
                  </a:cxn>
                  <a:cxn ang="0">
                    <a:pos x="13" y="15"/>
                  </a:cxn>
                  <a:cxn ang="0">
                    <a:pos x="28" y="24"/>
                  </a:cxn>
                  <a:cxn ang="0">
                    <a:pos x="20" y="18"/>
                  </a:cxn>
                  <a:cxn ang="0">
                    <a:pos x="24" y="17"/>
                  </a:cxn>
                  <a:cxn ang="0">
                    <a:pos x="27" y="18"/>
                  </a:cxn>
                  <a:cxn ang="0">
                    <a:pos x="28" y="22"/>
                  </a:cxn>
                  <a:cxn ang="0">
                    <a:pos x="28" y="24"/>
                  </a:cxn>
                </a:cxnLst>
                <a:rect l="0" t="0" r="r" b="b"/>
                <a:pathLst>
                  <a:path w="34" h="34">
                    <a:moveTo>
                      <a:pt x="31" y="13"/>
                    </a:moveTo>
                    <a:cubicBezTo>
                      <a:pt x="30" y="12"/>
                      <a:pt x="28" y="12"/>
                      <a:pt x="27" y="11"/>
                    </a:cubicBezTo>
                    <a:cubicBezTo>
                      <a:pt x="26" y="11"/>
                      <a:pt x="25" y="11"/>
                      <a:pt x="23" y="11"/>
                    </a:cubicBezTo>
                    <a:cubicBezTo>
                      <a:pt x="22" y="11"/>
                      <a:pt x="21" y="11"/>
                      <a:pt x="20" y="12"/>
                    </a:cubicBezTo>
                    <a:cubicBezTo>
                      <a:pt x="18" y="12"/>
                      <a:pt x="17" y="13"/>
                      <a:pt x="16" y="13"/>
                    </a:cubicBezTo>
                    <a:cubicBezTo>
                      <a:pt x="14" y="11"/>
                      <a:pt x="12" y="9"/>
                      <a:pt x="9" y="6"/>
                    </a:cubicBezTo>
                    <a:cubicBezTo>
                      <a:pt x="10" y="6"/>
                      <a:pt x="11" y="5"/>
                      <a:pt x="12" y="5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8" y="6"/>
                      <a:pt x="18" y="6"/>
                      <a:pt x="19" y="5"/>
                    </a:cubicBezTo>
                    <a:cubicBezTo>
                      <a:pt x="19" y="5"/>
                      <a:pt x="20" y="4"/>
                      <a:pt x="20" y="4"/>
                    </a:cubicBezTo>
                    <a:cubicBezTo>
                      <a:pt x="20" y="3"/>
                      <a:pt x="19" y="2"/>
                      <a:pt x="19" y="1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0"/>
                      <a:pt x="10" y="1"/>
                      <a:pt x="9" y="1"/>
                    </a:cubicBezTo>
                    <a:cubicBezTo>
                      <a:pt x="8" y="2"/>
                      <a:pt x="7" y="2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5" y="2"/>
                      <a:pt x="5" y="2"/>
                      <a:pt x="4" y="2"/>
                    </a:cubicBezTo>
                    <a:cubicBezTo>
                      <a:pt x="4" y="2"/>
                      <a:pt x="4" y="2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2" y="8"/>
                      <a:pt x="2" y="9"/>
                    </a:cubicBezTo>
                    <a:cubicBezTo>
                      <a:pt x="1" y="11"/>
                      <a:pt x="1" y="12"/>
                      <a:pt x="1" y="13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1" y="18"/>
                      <a:pt x="2" y="19"/>
                      <a:pt x="3" y="20"/>
                    </a:cubicBezTo>
                    <a:cubicBezTo>
                      <a:pt x="5" y="21"/>
                      <a:pt x="7" y="22"/>
                      <a:pt x="10" y="22"/>
                    </a:cubicBezTo>
                    <a:cubicBezTo>
                      <a:pt x="12" y="22"/>
                      <a:pt x="15" y="21"/>
                      <a:pt x="18" y="20"/>
                    </a:cubicBezTo>
                    <a:cubicBezTo>
                      <a:pt x="20" y="22"/>
                      <a:pt x="22" y="25"/>
                      <a:pt x="24" y="27"/>
                    </a:cubicBezTo>
                    <a:cubicBezTo>
                      <a:pt x="24" y="28"/>
                      <a:pt x="23" y="28"/>
                      <a:pt x="22" y="29"/>
                    </a:cubicBezTo>
                    <a:cubicBezTo>
                      <a:pt x="21" y="29"/>
                      <a:pt x="21" y="29"/>
                      <a:pt x="20" y="29"/>
                    </a:cubicBezTo>
                    <a:cubicBezTo>
                      <a:pt x="19" y="28"/>
                      <a:pt x="19" y="28"/>
                      <a:pt x="18" y="28"/>
                    </a:cubicBezTo>
                    <a:cubicBezTo>
                      <a:pt x="18" y="27"/>
                      <a:pt x="17" y="27"/>
                      <a:pt x="17" y="27"/>
                    </a:cubicBezTo>
                    <a:cubicBezTo>
                      <a:pt x="16" y="27"/>
                      <a:pt x="16" y="26"/>
                      <a:pt x="15" y="26"/>
                    </a:cubicBezTo>
                    <a:cubicBezTo>
                      <a:pt x="15" y="26"/>
                      <a:pt x="14" y="27"/>
                      <a:pt x="14" y="27"/>
                    </a:cubicBezTo>
                    <a:cubicBezTo>
                      <a:pt x="13" y="28"/>
                      <a:pt x="13" y="28"/>
                      <a:pt x="13" y="29"/>
                    </a:cubicBezTo>
                    <a:cubicBezTo>
                      <a:pt x="13" y="30"/>
                      <a:pt x="13" y="31"/>
                      <a:pt x="14" y="31"/>
                    </a:cubicBezTo>
                    <a:cubicBezTo>
                      <a:pt x="14" y="32"/>
                      <a:pt x="15" y="33"/>
                      <a:pt x="16" y="33"/>
                    </a:cubicBezTo>
                    <a:cubicBezTo>
                      <a:pt x="17" y="34"/>
                      <a:pt x="18" y="34"/>
                      <a:pt x="20" y="34"/>
                    </a:cubicBezTo>
                    <a:cubicBezTo>
                      <a:pt x="21" y="34"/>
                      <a:pt x="22" y="34"/>
                      <a:pt x="24" y="33"/>
                    </a:cubicBezTo>
                    <a:cubicBezTo>
                      <a:pt x="25" y="33"/>
                      <a:pt x="26" y="32"/>
                      <a:pt x="28" y="31"/>
                    </a:cubicBezTo>
                    <a:cubicBezTo>
                      <a:pt x="28" y="31"/>
                      <a:pt x="29" y="32"/>
                      <a:pt x="30" y="32"/>
                    </a:cubicBezTo>
                    <a:cubicBezTo>
                      <a:pt x="30" y="33"/>
                      <a:pt x="30" y="33"/>
                      <a:pt x="31" y="33"/>
                    </a:cubicBezTo>
                    <a:cubicBezTo>
                      <a:pt x="31" y="33"/>
                      <a:pt x="32" y="33"/>
                      <a:pt x="32" y="32"/>
                    </a:cubicBezTo>
                    <a:cubicBezTo>
                      <a:pt x="32" y="32"/>
                      <a:pt x="32" y="31"/>
                      <a:pt x="32" y="31"/>
                    </a:cubicBezTo>
                    <a:cubicBezTo>
                      <a:pt x="32" y="31"/>
                      <a:pt x="32" y="30"/>
                      <a:pt x="32" y="30"/>
                    </a:cubicBezTo>
                    <a:cubicBezTo>
                      <a:pt x="31" y="30"/>
                      <a:pt x="30" y="29"/>
                      <a:pt x="30" y="28"/>
                    </a:cubicBezTo>
                    <a:cubicBezTo>
                      <a:pt x="31" y="27"/>
                      <a:pt x="32" y="26"/>
                      <a:pt x="32" y="24"/>
                    </a:cubicBezTo>
                    <a:cubicBezTo>
                      <a:pt x="33" y="23"/>
                      <a:pt x="34" y="21"/>
                      <a:pt x="34" y="20"/>
                    </a:cubicBezTo>
                    <a:cubicBezTo>
                      <a:pt x="34" y="19"/>
                      <a:pt x="34" y="17"/>
                      <a:pt x="33" y="16"/>
                    </a:cubicBezTo>
                    <a:cubicBezTo>
                      <a:pt x="33" y="15"/>
                      <a:pt x="32" y="14"/>
                      <a:pt x="31" y="13"/>
                    </a:cubicBezTo>
                    <a:close/>
                    <a:moveTo>
                      <a:pt x="10" y="16"/>
                    </a:moveTo>
                    <a:cubicBezTo>
                      <a:pt x="8" y="16"/>
                      <a:pt x="7" y="16"/>
                      <a:pt x="7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3"/>
                      <a:pt x="6" y="13"/>
                      <a:pt x="6" y="12"/>
                    </a:cubicBezTo>
                    <a:cubicBezTo>
                      <a:pt x="6" y="11"/>
                      <a:pt x="6" y="11"/>
                      <a:pt x="6" y="10"/>
                    </a:cubicBezTo>
                    <a:cubicBezTo>
                      <a:pt x="7" y="10"/>
                      <a:pt x="7" y="9"/>
                      <a:pt x="8" y="8"/>
                    </a:cubicBezTo>
                    <a:cubicBezTo>
                      <a:pt x="9" y="10"/>
                      <a:pt x="11" y="12"/>
                      <a:pt x="13" y="15"/>
                    </a:cubicBezTo>
                    <a:cubicBezTo>
                      <a:pt x="12" y="15"/>
                      <a:pt x="11" y="16"/>
                      <a:pt x="10" y="16"/>
                    </a:cubicBezTo>
                    <a:close/>
                    <a:moveTo>
                      <a:pt x="28" y="24"/>
                    </a:moveTo>
                    <a:cubicBezTo>
                      <a:pt x="27" y="24"/>
                      <a:pt x="27" y="25"/>
                      <a:pt x="26" y="25"/>
                    </a:cubicBezTo>
                    <a:cubicBezTo>
                      <a:pt x="24" y="23"/>
                      <a:pt x="22" y="21"/>
                      <a:pt x="20" y="18"/>
                    </a:cubicBezTo>
                    <a:cubicBezTo>
                      <a:pt x="21" y="18"/>
                      <a:pt x="21" y="18"/>
                      <a:pt x="22" y="18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4" y="17"/>
                      <a:pt x="25" y="17"/>
                      <a:pt x="25" y="17"/>
                    </a:cubicBezTo>
                    <a:cubicBezTo>
                      <a:pt x="26" y="17"/>
                      <a:pt x="27" y="18"/>
                      <a:pt x="27" y="18"/>
                    </a:cubicBezTo>
                    <a:cubicBezTo>
                      <a:pt x="28" y="19"/>
                      <a:pt x="28" y="19"/>
                      <a:pt x="28" y="20"/>
                    </a:cubicBezTo>
                    <a:cubicBezTo>
                      <a:pt x="28" y="20"/>
                      <a:pt x="28" y="21"/>
                      <a:pt x="28" y="22"/>
                    </a:cubicBezTo>
                    <a:cubicBezTo>
                      <a:pt x="28" y="22"/>
                      <a:pt x="28" y="23"/>
                      <a:pt x="28" y="24"/>
                    </a:cubicBezTo>
                    <a:close/>
                    <a:moveTo>
                      <a:pt x="28" y="24"/>
                    </a:moveTo>
                    <a:cubicBezTo>
                      <a:pt x="28" y="24"/>
                      <a:pt x="28" y="24"/>
                      <a:pt x="28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5" name="Freeform 7"/>
              <p:cNvSpPr>
                <a:spLocks noEditPoints="1"/>
              </p:cNvSpPr>
              <p:nvPr/>
            </p:nvSpPr>
            <p:spPr bwMode="auto">
              <a:xfrm>
                <a:off x="117475" y="1457326"/>
                <a:ext cx="55563" cy="5556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8" y="6"/>
                  </a:cxn>
                  <a:cxn ang="0">
                    <a:pos x="3" y="13"/>
                  </a:cxn>
                  <a:cxn ang="0">
                    <a:pos x="0" y="16"/>
                  </a:cxn>
                  <a:cxn ang="0">
                    <a:pos x="1" y="19"/>
                  </a:cxn>
                  <a:cxn ang="0">
                    <a:pos x="3" y="19"/>
                  </a:cxn>
                  <a:cxn ang="0">
                    <a:pos x="4" y="18"/>
                  </a:cxn>
                  <a:cxn ang="0">
                    <a:pos x="6" y="15"/>
                  </a:cxn>
                  <a:cxn ang="0">
                    <a:pos x="11" y="9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18" y="0"/>
                  </a:cxn>
                  <a:cxn ang="0">
                    <a:pos x="15" y="0"/>
                  </a:cxn>
                  <a:cxn ang="0">
                    <a:pos x="15" y="0"/>
                  </a:cxn>
                  <a:cxn ang="0">
                    <a:pos x="15" y="0"/>
                  </a:cxn>
                </a:cxnLst>
                <a:rect l="0" t="0" r="r" b="b"/>
                <a:pathLst>
                  <a:path w="19" h="19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3" y="2"/>
                      <a:pt x="11" y="4"/>
                      <a:pt x="8" y="6"/>
                    </a:cubicBezTo>
                    <a:cubicBezTo>
                      <a:pt x="6" y="8"/>
                      <a:pt x="4" y="10"/>
                      <a:pt x="3" y="1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0" y="18"/>
                      <a:pt x="1" y="19"/>
                    </a:cubicBezTo>
                    <a:cubicBezTo>
                      <a:pt x="1" y="19"/>
                      <a:pt x="2" y="19"/>
                      <a:pt x="3" y="19"/>
                    </a:cubicBezTo>
                    <a:cubicBezTo>
                      <a:pt x="3" y="19"/>
                      <a:pt x="3" y="18"/>
                      <a:pt x="4" y="1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7" y="13"/>
                      <a:pt x="9" y="11"/>
                      <a:pt x="11" y="9"/>
                    </a:cubicBezTo>
                    <a:cubicBezTo>
                      <a:pt x="13" y="7"/>
                      <a:pt x="15" y="5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2"/>
                      <a:pt x="19" y="1"/>
                      <a:pt x="18" y="0"/>
                    </a:cubicBezTo>
                    <a:cubicBezTo>
                      <a:pt x="17" y="0"/>
                      <a:pt x="16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6" name="Freeform 8"/>
              <p:cNvSpPr>
                <a:spLocks noEditPoints="1"/>
              </p:cNvSpPr>
              <p:nvPr/>
            </p:nvSpPr>
            <p:spPr bwMode="auto">
              <a:xfrm>
                <a:off x="180975" y="1263651"/>
                <a:ext cx="55563" cy="58738"/>
              </a:xfrm>
              <a:custGeom>
                <a:avLst/>
                <a:gdLst/>
                <a:ahLst/>
                <a:cxnLst>
                  <a:cxn ang="0">
                    <a:pos x="7" y="11"/>
                  </a:cxn>
                  <a:cxn ang="0">
                    <a:pos x="1" y="16"/>
                  </a:cxn>
                  <a:cxn ang="0">
                    <a:pos x="1" y="17"/>
                  </a:cxn>
                  <a:cxn ang="0">
                    <a:pos x="1" y="19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10" y="13"/>
                  </a:cxn>
                  <a:cxn ang="0">
                    <a:pos x="16" y="7"/>
                  </a:cxn>
                  <a:cxn ang="0">
                    <a:pos x="18" y="3"/>
                  </a:cxn>
                  <a:cxn ang="0">
                    <a:pos x="18" y="1"/>
                  </a:cxn>
                  <a:cxn ang="0">
                    <a:pos x="16" y="1"/>
                  </a:cxn>
                  <a:cxn ang="0">
                    <a:pos x="15" y="1"/>
                  </a:cxn>
                  <a:cxn ang="0">
                    <a:pos x="13" y="5"/>
                  </a:cxn>
                  <a:cxn ang="0">
                    <a:pos x="7" y="11"/>
                  </a:cxn>
                  <a:cxn ang="0">
                    <a:pos x="7" y="11"/>
                  </a:cxn>
                  <a:cxn ang="0">
                    <a:pos x="7" y="11"/>
                  </a:cxn>
                </a:cxnLst>
                <a:rect l="0" t="0" r="r" b="b"/>
                <a:pathLst>
                  <a:path w="19" h="20">
                    <a:moveTo>
                      <a:pt x="7" y="11"/>
                    </a:moveTo>
                    <a:cubicBezTo>
                      <a:pt x="5" y="13"/>
                      <a:pt x="3" y="15"/>
                      <a:pt x="1" y="16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0" y="17"/>
                      <a:pt x="0" y="19"/>
                      <a:pt x="1" y="19"/>
                    </a:cubicBezTo>
                    <a:cubicBezTo>
                      <a:pt x="1" y="20"/>
                      <a:pt x="2" y="20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6" y="18"/>
                      <a:pt x="8" y="16"/>
                      <a:pt x="10" y="13"/>
                    </a:cubicBezTo>
                    <a:cubicBezTo>
                      <a:pt x="12" y="11"/>
                      <a:pt x="14" y="9"/>
                      <a:pt x="16" y="7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3"/>
                      <a:pt x="19" y="1"/>
                      <a:pt x="18" y="1"/>
                    </a:cubicBezTo>
                    <a:cubicBezTo>
                      <a:pt x="17" y="0"/>
                      <a:pt x="16" y="0"/>
                      <a:pt x="16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1" y="7"/>
                      <a:pt x="9" y="9"/>
                      <a:pt x="7" y="11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156"/>
          <p:cNvGrpSpPr/>
          <p:nvPr/>
        </p:nvGrpSpPr>
        <p:grpSpPr>
          <a:xfrm>
            <a:off x="5999163" y="313547"/>
            <a:ext cx="731838" cy="900290"/>
            <a:chOff x="5999163" y="544424"/>
            <a:chExt cx="731838" cy="900290"/>
          </a:xfrm>
        </p:grpSpPr>
        <p:sp>
          <p:nvSpPr>
            <p:cNvPr id="28" name="Freeform 116"/>
            <p:cNvSpPr>
              <a:spLocks/>
            </p:cNvSpPr>
            <p:nvPr/>
          </p:nvSpPr>
          <p:spPr bwMode="auto">
            <a:xfrm>
              <a:off x="5999163" y="544424"/>
              <a:ext cx="731838" cy="900290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212" y="0"/>
                </a:cxn>
                <a:cxn ang="0">
                  <a:pos x="0" y="212"/>
                </a:cxn>
                <a:cxn ang="0">
                  <a:pos x="88" y="383"/>
                </a:cxn>
                <a:cxn ang="0">
                  <a:pos x="212" y="522"/>
                </a:cxn>
                <a:cxn ang="0">
                  <a:pos x="333" y="386"/>
                </a:cxn>
                <a:cxn ang="0">
                  <a:pos x="424" y="212"/>
                </a:cxn>
              </a:cxnLst>
              <a:rect l="0" t="0" r="r" b="b"/>
              <a:pathLst>
                <a:path w="424" h="522">
                  <a:moveTo>
                    <a:pt x="424" y="212"/>
                  </a:moveTo>
                  <a:cubicBezTo>
                    <a:pt x="424" y="94"/>
                    <a:pt x="330" y="0"/>
                    <a:pt x="212" y="0"/>
                  </a:cubicBezTo>
                  <a:cubicBezTo>
                    <a:pt x="95" y="0"/>
                    <a:pt x="0" y="94"/>
                    <a:pt x="0" y="212"/>
                  </a:cubicBezTo>
                  <a:cubicBezTo>
                    <a:pt x="0" y="282"/>
                    <a:pt x="35" y="345"/>
                    <a:pt x="88" y="383"/>
                  </a:cubicBezTo>
                  <a:cubicBezTo>
                    <a:pt x="212" y="522"/>
                    <a:pt x="212" y="522"/>
                    <a:pt x="212" y="522"/>
                  </a:cubicBezTo>
                  <a:cubicBezTo>
                    <a:pt x="333" y="386"/>
                    <a:pt x="333" y="386"/>
                    <a:pt x="333" y="386"/>
                  </a:cubicBezTo>
                  <a:cubicBezTo>
                    <a:pt x="388" y="348"/>
                    <a:pt x="424" y="284"/>
                    <a:pt x="424" y="21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Oval 151"/>
            <p:cNvSpPr/>
            <p:nvPr/>
          </p:nvSpPr>
          <p:spPr>
            <a:xfrm>
              <a:off x="6060282" y="604044"/>
              <a:ext cx="609600" cy="609600"/>
            </a:xfrm>
            <a:prstGeom prst="ellipse">
              <a:avLst/>
            </a:prstGeom>
            <a:solidFill>
              <a:schemeClr val="accent5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400" b="1" dirty="0">
                  <a:cs typeface="+mn-ea"/>
                  <a:sym typeface="+mn-lt"/>
                </a:rPr>
                <a:t>Goal</a:t>
              </a:r>
            </a:p>
          </p:txBody>
        </p:sp>
      </p:grpSp>
      <p:sp>
        <p:nvSpPr>
          <p:cNvPr id="30" name="TextBox 152"/>
          <p:cNvSpPr txBox="1"/>
          <p:nvPr/>
        </p:nvSpPr>
        <p:spPr>
          <a:xfrm>
            <a:off x="495301" y="40553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1" name="TextBox 153"/>
          <p:cNvSpPr txBox="1"/>
          <p:nvPr/>
        </p:nvSpPr>
        <p:spPr>
          <a:xfrm>
            <a:off x="1714501" y="21122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2" name="TextBox 154"/>
          <p:cNvSpPr txBox="1"/>
          <p:nvPr/>
        </p:nvSpPr>
        <p:spPr>
          <a:xfrm>
            <a:off x="5918201" y="335052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3" name="TextBox 155"/>
          <p:cNvSpPr txBox="1"/>
          <p:nvPr/>
        </p:nvSpPr>
        <p:spPr>
          <a:xfrm>
            <a:off x="6540500" y="14772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val="80820706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651033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4865793" y="474757"/>
            <a:ext cx="3683121" cy="3683121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246086" y="1349461"/>
            <a:ext cx="2062748" cy="1252718"/>
            <a:chOff x="1246086" y="1349461"/>
            <a:chExt cx="2062748" cy="1252718"/>
          </a:xfrm>
        </p:grpSpPr>
        <p:sp>
          <p:nvSpPr>
            <p:cNvPr id="57" name="TextBox 76"/>
            <p:cNvSpPr txBox="1"/>
            <p:nvPr/>
          </p:nvSpPr>
          <p:spPr>
            <a:xfrm>
              <a:off x="1318030" y="1349461"/>
              <a:ext cx="1197573" cy="248209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bg1"/>
                  </a:solidFill>
                  <a:cs typeface="+mn-ea"/>
                  <a:sym typeface="+mn-lt"/>
                </a:rPr>
                <a:t>Add the title</a:t>
              </a:r>
            </a:p>
          </p:txBody>
        </p:sp>
        <p:sp>
          <p:nvSpPr>
            <p:cNvPr id="13" name="Subtitle 2"/>
            <p:cNvSpPr txBox="1">
              <a:spLocks/>
            </p:cNvSpPr>
            <p:nvPr/>
          </p:nvSpPr>
          <p:spPr bwMode="auto">
            <a:xfrm>
              <a:off x="1246086" y="1685996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85330" y="2848847"/>
            <a:ext cx="2062748" cy="1309031"/>
            <a:chOff x="2585330" y="2848847"/>
            <a:chExt cx="2062748" cy="1309031"/>
          </a:xfrm>
        </p:grpSpPr>
        <p:sp>
          <p:nvSpPr>
            <p:cNvPr id="59" name="TextBox 76"/>
            <p:cNvSpPr txBox="1"/>
            <p:nvPr/>
          </p:nvSpPr>
          <p:spPr>
            <a:xfrm>
              <a:off x="2625657" y="2848847"/>
              <a:ext cx="1197573" cy="248209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bg1"/>
                  </a:solidFill>
                  <a:cs typeface="+mn-ea"/>
                  <a:sym typeface="+mn-lt"/>
                </a:rPr>
                <a:t>Add the title</a:t>
              </a:r>
            </a:p>
          </p:txBody>
        </p:sp>
        <p:sp>
          <p:nvSpPr>
            <p:cNvPr id="14" name="Subtitle 2"/>
            <p:cNvSpPr txBox="1">
              <a:spLocks/>
            </p:cNvSpPr>
            <p:nvPr/>
          </p:nvSpPr>
          <p:spPr bwMode="auto">
            <a:xfrm>
              <a:off x="2585330" y="324169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78214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>
          <a:xfrm>
            <a:off x="575035" y="1329901"/>
            <a:ext cx="1640144" cy="1639550"/>
            <a:chOff x="2329032" y="904800"/>
            <a:chExt cx="2752780" cy="2752780"/>
          </a:xfrm>
        </p:grpSpPr>
        <p:sp>
          <p:nvSpPr>
            <p:cNvPr id="538" name="椭圆 537"/>
            <p:cNvSpPr/>
            <p:nvPr/>
          </p:nvSpPr>
          <p:spPr>
            <a:xfrm>
              <a:off x="2329032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9" name="椭圆 538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" name="文本框 943"/>
          <p:cNvSpPr txBox="1"/>
          <p:nvPr/>
        </p:nvSpPr>
        <p:spPr>
          <a:xfrm>
            <a:off x="1015805" y="1871967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1"/>
                </a:solidFill>
                <a:cs typeface="+mn-ea"/>
                <a:sym typeface="+mn-lt"/>
              </a:rPr>
              <a:t>78%</a:t>
            </a:r>
            <a:endParaRPr lang="zh-CN" altLang="en-US" sz="27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3" name="组合 339"/>
          <p:cNvGrpSpPr/>
          <p:nvPr/>
        </p:nvGrpSpPr>
        <p:grpSpPr>
          <a:xfrm>
            <a:off x="728841" y="1442576"/>
            <a:ext cx="1356038" cy="1374330"/>
            <a:chOff x="971788" y="1923434"/>
            <a:chExt cx="1808050" cy="1832440"/>
          </a:xfrm>
        </p:grpSpPr>
        <p:grpSp>
          <p:nvGrpSpPr>
            <p:cNvPr id="4" name="组合 1"/>
            <p:cNvGrpSpPr/>
            <p:nvPr/>
          </p:nvGrpSpPr>
          <p:grpSpPr>
            <a:xfrm>
              <a:off x="972436" y="1971010"/>
              <a:ext cx="1781649" cy="1781653"/>
              <a:chOff x="972436" y="1971010"/>
              <a:chExt cx="1781649" cy="1781653"/>
            </a:xfrm>
          </p:grpSpPr>
          <p:cxnSp>
            <p:nvCxnSpPr>
              <p:cNvPr id="369" name="直接连接符 368"/>
              <p:cNvCxnSpPr/>
              <p:nvPr/>
            </p:nvCxnSpPr>
            <p:spPr>
              <a:xfrm>
                <a:off x="1863262" y="1971010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直接连接符 369"/>
              <p:cNvCxnSpPr/>
              <p:nvPr/>
            </p:nvCxnSpPr>
            <p:spPr>
              <a:xfrm rot="135000">
                <a:off x="1896316" y="1971659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直接连接符 370"/>
              <p:cNvCxnSpPr/>
              <p:nvPr/>
            </p:nvCxnSpPr>
            <p:spPr>
              <a:xfrm rot="270000">
                <a:off x="1929319" y="19736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直接连接符 371"/>
              <p:cNvCxnSpPr/>
              <p:nvPr/>
            </p:nvCxnSpPr>
            <p:spPr>
              <a:xfrm rot="405000">
                <a:off x="1962221" y="19768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直接连接符 372"/>
              <p:cNvCxnSpPr/>
              <p:nvPr/>
            </p:nvCxnSpPr>
            <p:spPr>
              <a:xfrm rot="540000">
                <a:off x="1994971" y="198137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直接连接符 373"/>
              <p:cNvCxnSpPr/>
              <p:nvPr/>
            </p:nvCxnSpPr>
            <p:spPr>
              <a:xfrm rot="675000">
                <a:off x="2027517" y="198718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直接连接符 374"/>
              <p:cNvCxnSpPr/>
              <p:nvPr/>
            </p:nvCxnSpPr>
            <p:spPr>
              <a:xfrm rot="810000">
                <a:off x="2059811" y="199426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直接连接符 375"/>
              <p:cNvCxnSpPr/>
              <p:nvPr/>
            </p:nvCxnSpPr>
            <p:spPr>
              <a:xfrm rot="945000">
                <a:off x="2091800" y="2002609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直接连接符 376"/>
              <p:cNvCxnSpPr/>
              <p:nvPr/>
            </p:nvCxnSpPr>
            <p:spPr>
              <a:xfrm rot="1080000">
                <a:off x="2123438" y="201220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直接连接符 377"/>
              <p:cNvCxnSpPr/>
              <p:nvPr/>
            </p:nvCxnSpPr>
            <p:spPr>
              <a:xfrm rot="1215000">
                <a:off x="2154674" y="202303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直接连接符 378"/>
              <p:cNvCxnSpPr/>
              <p:nvPr/>
            </p:nvCxnSpPr>
            <p:spPr>
              <a:xfrm rot="1350000">
                <a:off x="2185461" y="203507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直接连接符 379"/>
              <p:cNvCxnSpPr/>
              <p:nvPr/>
            </p:nvCxnSpPr>
            <p:spPr>
              <a:xfrm rot="1485000">
                <a:off x="2215751" y="204832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直接连接符 380"/>
              <p:cNvCxnSpPr/>
              <p:nvPr/>
            </p:nvCxnSpPr>
            <p:spPr>
              <a:xfrm rot="1620000">
                <a:off x="2245498" y="206274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直接连接符 381"/>
              <p:cNvCxnSpPr/>
              <p:nvPr/>
            </p:nvCxnSpPr>
            <p:spPr>
              <a:xfrm rot="1755000">
                <a:off x="2274655" y="20783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直接连接符 382"/>
              <p:cNvCxnSpPr/>
              <p:nvPr/>
            </p:nvCxnSpPr>
            <p:spPr>
              <a:xfrm rot="1890000">
                <a:off x="2303178" y="20950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直接连接符 383"/>
              <p:cNvCxnSpPr/>
              <p:nvPr/>
            </p:nvCxnSpPr>
            <p:spPr>
              <a:xfrm rot="2025000">
                <a:off x="2331022" y="211285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直接连接符 384"/>
              <p:cNvCxnSpPr/>
              <p:nvPr/>
            </p:nvCxnSpPr>
            <p:spPr>
              <a:xfrm rot="2160000">
                <a:off x="2358146" y="213175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直接连接符 385"/>
              <p:cNvCxnSpPr/>
              <p:nvPr/>
            </p:nvCxnSpPr>
            <p:spPr>
              <a:xfrm rot="2295000">
                <a:off x="2384506" y="215169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直接连接符 386"/>
              <p:cNvCxnSpPr/>
              <p:nvPr/>
            </p:nvCxnSpPr>
            <p:spPr>
              <a:xfrm rot="2430000">
                <a:off x="2410062" y="21726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直接连接符 387"/>
              <p:cNvCxnSpPr/>
              <p:nvPr/>
            </p:nvCxnSpPr>
            <p:spPr>
              <a:xfrm rot="2565000">
                <a:off x="2434776" y="219461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直接连接符 388"/>
              <p:cNvCxnSpPr/>
              <p:nvPr/>
            </p:nvCxnSpPr>
            <p:spPr>
              <a:xfrm rot="2700000">
                <a:off x="2458609" y="221750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直接连接符 389"/>
              <p:cNvCxnSpPr/>
              <p:nvPr/>
            </p:nvCxnSpPr>
            <p:spPr>
              <a:xfrm rot="2835000">
                <a:off x="2481523" y="2241327"/>
                <a:ext cx="0" cy="9905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1" name="直接连接符 390"/>
              <p:cNvCxnSpPr/>
              <p:nvPr/>
            </p:nvCxnSpPr>
            <p:spPr>
              <a:xfrm rot="2970000">
                <a:off x="2503484" y="22660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直接连接符 391"/>
              <p:cNvCxnSpPr/>
              <p:nvPr/>
            </p:nvCxnSpPr>
            <p:spPr>
              <a:xfrm rot="3105000">
                <a:off x="2524458" y="22915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直接连接符 392"/>
              <p:cNvCxnSpPr/>
              <p:nvPr/>
            </p:nvCxnSpPr>
            <p:spPr>
              <a:xfrm rot="3240000">
                <a:off x="2544411" y="231793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直接连接符 393"/>
              <p:cNvCxnSpPr/>
              <p:nvPr/>
            </p:nvCxnSpPr>
            <p:spPr>
              <a:xfrm rot="3375000">
                <a:off x="2563316" y="234504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直接连接符 394"/>
              <p:cNvCxnSpPr/>
              <p:nvPr/>
            </p:nvCxnSpPr>
            <p:spPr>
              <a:xfrm rot="3510000">
                <a:off x="2581139" y="237287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直接连接符 395"/>
              <p:cNvCxnSpPr/>
              <p:nvPr/>
            </p:nvCxnSpPr>
            <p:spPr>
              <a:xfrm rot="3645000">
                <a:off x="2597857" y="24013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直接连接符 396"/>
              <p:cNvCxnSpPr/>
              <p:nvPr/>
            </p:nvCxnSpPr>
            <p:spPr>
              <a:xfrm rot="3780000">
                <a:off x="2613442" y="243053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直接连接符 397"/>
              <p:cNvCxnSpPr/>
              <p:nvPr/>
            </p:nvCxnSpPr>
            <p:spPr>
              <a:xfrm rot="3915000">
                <a:off x="2627871" y="246027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直接连接符 398"/>
              <p:cNvCxnSpPr/>
              <p:nvPr/>
            </p:nvCxnSpPr>
            <p:spPr>
              <a:xfrm rot="4050000">
                <a:off x="2641120" y="249055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直接连接符 399"/>
              <p:cNvCxnSpPr/>
              <p:nvPr/>
            </p:nvCxnSpPr>
            <p:spPr>
              <a:xfrm rot="4185000">
                <a:off x="2653170" y="25213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直接连接符 400"/>
              <p:cNvCxnSpPr/>
              <p:nvPr/>
            </p:nvCxnSpPr>
            <p:spPr>
              <a:xfrm rot="4320000">
                <a:off x="2664000" y="255255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直接连接符 401"/>
              <p:cNvCxnSpPr/>
              <p:nvPr/>
            </p:nvCxnSpPr>
            <p:spPr>
              <a:xfrm rot="4455000">
                <a:off x="2673599" y="258417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直接连接符 402"/>
              <p:cNvCxnSpPr/>
              <p:nvPr/>
            </p:nvCxnSpPr>
            <p:spPr>
              <a:xfrm rot="4590000">
                <a:off x="2681946" y="261615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直接连接符 403"/>
              <p:cNvCxnSpPr/>
              <p:nvPr/>
            </p:nvCxnSpPr>
            <p:spPr>
              <a:xfrm rot="4725000">
                <a:off x="2689032" y="264843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直接连接符 404"/>
              <p:cNvCxnSpPr/>
              <p:nvPr/>
            </p:nvCxnSpPr>
            <p:spPr>
              <a:xfrm rot="4860000">
                <a:off x="2694843" y="268097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直接连接符 405"/>
              <p:cNvCxnSpPr/>
              <p:nvPr/>
            </p:nvCxnSpPr>
            <p:spPr>
              <a:xfrm rot="4995000">
                <a:off x="2699374" y="271371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直接连接符 406"/>
              <p:cNvCxnSpPr/>
              <p:nvPr/>
            </p:nvCxnSpPr>
            <p:spPr>
              <a:xfrm rot="5130000">
                <a:off x="2702614" y="274660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直接连接符 407"/>
              <p:cNvCxnSpPr/>
              <p:nvPr/>
            </p:nvCxnSpPr>
            <p:spPr>
              <a:xfrm rot="5265000">
                <a:off x="2704559" y="27795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直接连接符 408"/>
              <p:cNvCxnSpPr/>
              <p:nvPr/>
            </p:nvCxnSpPr>
            <p:spPr>
              <a:xfrm rot="5535000">
                <a:off x="2704559" y="284567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0" name="直接连接符 409"/>
              <p:cNvCxnSpPr/>
              <p:nvPr/>
            </p:nvCxnSpPr>
            <p:spPr>
              <a:xfrm rot="5670000">
                <a:off x="2702614" y="287867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1" name="直接连接符 410"/>
              <p:cNvCxnSpPr/>
              <p:nvPr/>
            </p:nvCxnSpPr>
            <p:spPr>
              <a:xfrm rot="5805000">
                <a:off x="2699374" y="291155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2" name="直接连接符 411"/>
              <p:cNvCxnSpPr/>
              <p:nvPr/>
            </p:nvCxnSpPr>
            <p:spPr>
              <a:xfrm rot="5940000">
                <a:off x="2694843" y="29442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3" name="直接连接符 412"/>
              <p:cNvCxnSpPr/>
              <p:nvPr/>
            </p:nvCxnSpPr>
            <p:spPr>
              <a:xfrm rot="6075000">
                <a:off x="2689032" y="29768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4" name="直接连接符 413"/>
              <p:cNvCxnSpPr/>
              <p:nvPr/>
            </p:nvCxnSpPr>
            <p:spPr>
              <a:xfrm rot="6210000">
                <a:off x="2681946" y="300911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5" name="直接连接符 414"/>
              <p:cNvCxnSpPr/>
              <p:nvPr/>
            </p:nvCxnSpPr>
            <p:spPr>
              <a:xfrm rot="6345000">
                <a:off x="2673599" y="30410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6" name="直接连接符 415"/>
              <p:cNvCxnSpPr/>
              <p:nvPr/>
            </p:nvCxnSpPr>
            <p:spPr>
              <a:xfrm rot="6480000">
                <a:off x="2664000" y="3072716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直接连接符 416"/>
              <p:cNvCxnSpPr/>
              <p:nvPr/>
            </p:nvCxnSpPr>
            <p:spPr>
              <a:xfrm rot="6615000">
                <a:off x="2653170" y="310394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8" name="直接连接符 417"/>
              <p:cNvCxnSpPr/>
              <p:nvPr/>
            </p:nvCxnSpPr>
            <p:spPr>
              <a:xfrm rot="6750000">
                <a:off x="2641120" y="313471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直接连接符 418"/>
              <p:cNvCxnSpPr/>
              <p:nvPr/>
            </p:nvCxnSpPr>
            <p:spPr>
              <a:xfrm rot="6885000">
                <a:off x="2627871" y="31649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0" name="直接连接符 419"/>
              <p:cNvCxnSpPr/>
              <p:nvPr/>
            </p:nvCxnSpPr>
            <p:spPr>
              <a:xfrm rot="7020000">
                <a:off x="2613442" y="319473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1" name="直接连接符 420"/>
              <p:cNvCxnSpPr/>
              <p:nvPr/>
            </p:nvCxnSpPr>
            <p:spPr>
              <a:xfrm rot="7155000">
                <a:off x="2597857" y="32238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2" name="直接连接符 421"/>
              <p:cNvCxnSpPr/>
              <p:nvPr/>
            </p:nvCxnSpPr>
            <p:spPr>
              <a:xfrm rot="7290000">
                <a:off x="2581139" y="325239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3" name="直接连接符 422"/>
              <p:cNvCxnSpPr/>
              <p:nvPr/>
            </p:nvCxnSpPr>
            <p:spPr>
              <a:xfrm rot="7425000">
                <a:off x="2563316" y="32802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直接连接符 423"/>
              <p:cNvCxnSpPr/>
              <p:nvPr/>
            </p:nvCxnSpPr>
            <p:spPr>
              <a:xfrm rot="7560000">
                <a:off x="2544411" y="330734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直接连接符 424"/>
              <p:cNvCxnSpPr/>
              <p:nvPr/>
            </p:nvCxnSpPr>
            <p:spPr>
              <a:xfrm rot="7695000">
                <a:off x="2524458" y="33336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直接连接符 425"/>
              <p:cNvCxnSpPr/>
              <p:nvPr/>
            </p:nvCxnSpPr>
            <p:spPr>
              <a:xfrm rot="7830000">
                <a:off x="2503484" y="3359239"/>
                <a:ext cx="0" cy="9905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直接连接符 426"/>
              <p:cNvCxnSpPr/>
              <p:nvPr/>
            </p:nvCxnSpPr>
            <p:spPr>
              <a:xfrm rot="7965000">
                <a:off x="2481523" y="338394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直接连接符 427"/>
              <p:cNvCxnSpPr/>
              <p:nvPr/>
            </p:nvCxnSpPr>
            <p:spPr>
              <a:xfrm rot="8100000">
                <a:off x="2458609" y="34077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直接连接符 428"/>
              <p:cNvCxnSpPr/>
              <p:nvPr/>
            </p:nvCxnSpPr>
            <p:spPr>
              <a:xfrm rot="8235000">
                <a:off x="2434776" y="343069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直接连接符 429"/>
              <p:cNvCxnSpPr/>
              <p:nvPr/>
            </p:nvCxnSpPr>
            <p:spPr>
              <a:xfrm rot="8370000">
                <a:off x="2410062" y="34526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直接连接符 430"/>
              <p:cNvCxnSpPr/>
              <p:nvPr/>
            </p:nvCxnSpPr>
            <p:spPr>
              <a:xfrm rot="8505000">
                <a:off x="2384506" y="347361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 rot="8640000">
                <a:off x="2358146" y="349355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直接连接符 432"/>
              <p:cNvCxnSpPr/>
              <p:nvPr/>
            </p:nvCxnSpPr>
            <p:spPr>
              <a:xfrm rot="8775000">
                <a:off x="2331022" y="351245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直接连接符 433"/>
              <p:cNvCxnSpPr/>
              <p:nvPr/>
            </p:nvCxnSpPr>
            <p:spPr>
              <a:xfrm rot="8910000">
                <a:off x="2303178" y="353027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直接连接符 434"/>
              <p:cNvCxnSpPr/>
              <p:nvPr/>
            </p:nvCxnSpPr>
            <p:spPr>
              <a:xfrm rot="9045000">
                <a:off x="2274655" y="354698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直接连接符 435"/>
              <p:cNvCxnSpPr/>
              <p:nvPr/>
            </p:nvCxnSpPr>
            <p:spPr>
              <a:xfrm rot="9180000">
                <a:off x="2245498" y="35625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7" name="直接连接符 436"/>
              <p:cNvCxnSpPr/>
              <p:nvPr/>
            </p:nvCxnSpPr>
            <p:spPr>
              <a:xfrm rot="9315000">
                <a:off x="2215751" y="35769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直接连接符 437"/>
              <p:cNvCxnSpPr/>
              <p:nvPr/>
            </p:nvCxnSpPr>
            <p:spPr>
              <a:xfrm rot="9450000">
                <a:off x="2185461" y="359023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直接连接符 438"/>
              <p:cNvCxnSpPr/>
              <p:nvPr/>
            </p:nvCxnSpPr>
            <p:spPr>
              <a:xfrm rot="9585000">
                <a:off x="2154674" y="360227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0" name="直接连接符 439"/>
              <p:cNvCxnSpPr/>
              <p:nvPr/>
            </p:nvCxnSpPr>
            <p:spPr>
              <a:xfrm rot="9720000">
                <a:off x="2123438" y="36131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1" name="直接连接符 440"/>
              <p:cNvCxnSpPr/>
              <p:nvPr/>
            </p:nvCxnSpPr>
            <p:spPr>
              <a:xfrm rot="9855000">
                <a:off x="2091800" y="3622697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直接连接符 441"/>
              <p:cNvCxnSpPr/>
              <p:nvPr/>
            </p:nvCxnSpPr>
            <p:spPr>
              <a:xfrm rot="9990000">
                <a:off x="2059811" y="363104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直接连接符 442"/>
              <p:cNvCxnSpPr/>
              <p:nvPr/>
            </p:nvCxnSpPr>
            <p:spPr>
              <a:xfrm rot="10125000">
                <a:off x="2027517" y="36381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直接连接符 443"/>
              <p:cNvCxnSpPr/>
              <p:nvPr/>
            </p:nvCxnSpPr>
            <p:spPr>
              <a:xfrm rot="10260000">
                <a:off x="1994971" y="36439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5" name="直接连接符 444"/>
              <p:cNvCxnSpPr/>
              <p:nvPr/>
            </p:nvCxnSpPr>
            <p:spPr>
              <a:xfrm rot="10395000">
                <a:off x="1962221" y="36484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6" name="直接连接符 445"/>
              <p:cNvCxnSpPr/>
              <p:nvPr/>
            </p:nvCxnSpPr>
            <p:spPr>
              <a:xfrm rot="10530000">
                <a:off x="1929319" y="36517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直接连接符 446"/>
              <p:cNvCxnSpPr/>
              <p:nvPr/>
            </p:nvCxnSpPr>
            <p:spPr>
              <a:xfrm rot="10665000">
                <a:off x="1896316" y="365364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直接连接符 447"/>
              <p:cNvCxnSpPr/>
              <p:nvPr/>
            </p:nvCxnSpPr>
            <p:spPr>
              <a:xfrm rot="10935000">
                <a:off x="1830206" y="365364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直接连接符 448"/>
              <p:cNvCxnSpPr/>
              <p:nvPr/>
            </p:nvCxnSpPr>
            <p:spPr>
              <a:xfrm rot="11070000">
                <a:off x="1797203" y="36517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直接连接符 449"/>
              <p:cNvCxnSpPr/>
              <p:nvPr/>
            </p:nvCxnSpPr>
            <p:spPr>
              <a:xfrm rot="11205000">
                <a:off x="1764301" y="36484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直接连接符 450"/>
              <p:cNvCxnSpPr/>
              <p:nvPr/>
            </p:nvCxnSpPr>
            <p:spPr>
              <a:xfrm rot="11340000">
                <a:off x="1731553" y="36439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直接连接符 451"/>
              <p:cNvCxnSpPr/>
              <p:nvPr/>
            </p:nvCxnSpPr>
            <p:spPr>
              <a:xfrm rot="11475000">
                <a:off x="1699005" y="36381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直接连接符 452"/>
              <p:cNvCxnSpPr/>
              <p:nvPr/>
            </p:nvCxnSpPr>
            <p:spPr>
              <a:xfrm rot="11610000">
                <a:off x="1666713" y="363104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直接连接符 453"/>
              <p:cNvCxnSpPr/>
              <p:nvPr/>
            </p:nvCxnSpPr>
            <p:spPr>
              <a:xfrm rot="11745000">
                <a:off x="1634723" y="3622697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直接连接符 454"/>
              <p:cNvCxnSpPr/>
              <p:nvPr/>
            </p:nvCxnSpPr>
            <p:spPr>
              <a:xfrm rot="11880000">
                <a:off x="1603086" y="36131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直接连接符 455"/>
              <p:cNvCxnSpPr/>
              <p:nvPr/>
            </p:nvCxnSpPr>
            <p:spPr>
              <a:xfrm rot="12015000">
                <a:off x="1571848" y="360227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直接连接符 456"/>
              <p:cNvCxnSpPr/>
              <p:nvPr/>
            </p:nvCxnSpPr>
            <p:spPr>
              <a:xfrm rot="12150000">
                <a:off x="1541062" y="359023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直接连接符 457"/>
              <p:cNvCxnSpPr/>
              <p:nvPr/>
            </p:nvCxnSpPr>
            <p:spPr>
              <a:xfrm rot="12285000">
                <a:off x="1510772" y="35769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9" name="直接连接符 458"/>
              <p:cNvCxnSpPr/>
              <p:nvPr/>
            </p:nvCxnSpPr>
            <p:spPr>
              <a:xfrm rot="12420000">
                <a:off x="1481026" y="35625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直接连接符 459"/>
              <p:cNvCxnSpPr/>
              <p:nvPr/>
            </p:nvCxnSpPr>
            <p:spPr>
              <a:xfrm rot="12555000">
                <a:off x="1451868" y="354698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直接连接符 460"/>
              <p:cNvCxnSpPr/>
              <p:nvPr/>
            </p:nvCxnSpPr>
            <p:spPr>
              <a:xfrm rot="12690000">
                <a:off x="1423345" y="353027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2" name="直接连接符 461"/>
              <p:cNvCxnSpPr/>
              <p:nvPr/>
            </p:nvCxnSpPr>
            <p:spPr>
              <a:xfrm rot="12825000">
                <a:off x="1395500" y="351245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3" name="直接连接符 462"/>
              <p:cNvCxnSpPr/>
              <p:nvPr/>
            </p:nvCxnSpPr>
            <p:spPr>
              <a:xfrm rot="12960000">
                <a:off x="1368377" y="349355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4" name="直接连接符 463"/>
              <p:cNvCxnSpPr/>
              <p:nvPr/>
            </p:nvCxnSpPr>
            <p:spPr>
              <a:xfrm rot="13095000">
                <a:off x="1342017" y="347361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直接连接符 464"/>
              <p:cNvCxnSpPr/>
              <p:nvPr/>
            </p:nvCxnSpPr>
            <p:spPr>
              <a:xfrm rot="13230000">
                <a:off x="1316460" y="34526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直接连接符 465"/>
              <p:cNvCxnSpPr/>
              <p:nvPr/>
            </p:nvCxnSpPr>
            <p:spPr>
              <a:xfrm rot="13365000">
                <a:off x="1291747" y="3430691"/>
                <a:ext cx="0" cy="99017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7" name="直接连接符 466"/>
              <p:cNvCxnSpPr/>
              <p:nvPr/>
            </p:nvCxnSpPr>
            <p:spPr>
              <a:xfrm rot="13500000">
                <a:off x="1267914" y="340776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8" name="直接连接符 467"/>
              <p:cNvCxnSpPr/>
              <p:nvPr/>
            </p:nvCxnSpPr>
            <p:spPr>
              <a:xfrm rot="13635000">
                <a:off x="1245001" y="338394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直接连接符 468"/>
              <p:cNvCxnSpPr/>
              <p:nvPr/>
            </p:nvCxnSpPr>
            <p:spPr>
              <a:xfrm rot="13770000">
                <a:off x="1223039" y="335923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直接连接符 469"/>
              <p:cNvCxnSpPr/>
              <p:nvPr/>
            </p:nvCxnSpPr>
            <p:spPr>
              <a:xfrm rot="13905000">
                <a:off x="1202065" y="33336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1" name="直接连接符 470"/>
              <p:cNvCxnSpPr/>
              <p:nvPr/>
            </p:nvCxnSpPr>
            <p:spPr>
              <a:xfrm rot="14040000">
                <a:off x="1182111" y="330734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2" name="直接连接符 471"/>
              <p:cNvCxnSpPr/>
              <p:nvPr/>
            </p:nvCxnSpPr>
            <p:spPr>
              <a:xfrm rot="14175000">
                <a:off x="1163208" y="32802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3" name="直接连接符 472"/>
              <p:cNvCxnSpPr/>
              <p:nvPr/>
            </p:nvCxnSpPr>
            <p:spPr>
              <a:xfrm rot="14310000">
                <a:off x="1145384" y="325239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直接连接符 473"/>
              <p:cNvCxnSpPr/>
              <p:nvPr/>
            </p:nvCxnSpPr>
            <p:spPr>
              <a:xfrm rot="14445000">
                <a:off x="1128666" y="32238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直接连接符 474"/>
              <p:cNvCxnSpPr/>
              <p:nvPr/>
            </p:nvCxnSpPr>
            <p:spPr>
              <a:xfrm rot="14580000">
                <a:off x="1113081" y="319473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6" name="直接连接符 475"/>
              <p:cNvCxnSpPr/>
              <p:nvPr/>
            </p:nvCxnSpPr>
            <p:spPr>
              <a:xfrm rot="14715000">
                <a:off x="1098653" y="31649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7" name="直接连接符 476"/>
              <p:cNvCxnSpPr/>
              <p:nvPr/>
            </p:nvCxnSpPr>
            <p:spPr>
              <a:xfrm rot="14850000">
                <a:off x="1085402" y="313471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直接连接符 477"/>
              <p:cNvCxnSpPr/>
              <p:nvPr/>
            </p:nvCxnSpPr>
            <p:spPr>
              <a:xfrm rot="14985000">
                <a:off x="1073352" y="310394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直接连接符 478"/>
              <p:cNvCxnSpPr/>
              <p:nvPr/>
            </p:nvCxnSpPr>
            <p:spPr>
              <a:xfrm rot="15120000">
                <a:off x="1062521" y="3072716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0" name="直接连接符 479"/>
              <p:cNvCxnSpPr/>
              <p:nvPr/>
            </p:nvCxnSpPr>
            <p:spPr>
              <a:xfrm rot="15255000">
                <a:off x="1052924" y="30410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1" name="直接连接符 480"/>
              <p:cNvCxnSpPr/>
              <p:nvPr/>
            </p:nvCxnSpPr>
            <p:spPr>
              <a:xfrm rot="15390000">
                <a:off x="1044577" y="300911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2" name="直接连接符 481"/>
              <p:cNvCxnSpPr/>
              <p:nvPr/>
            </p:nvCxnSpPr>
            <p:spPr>
              <a:xfrm rot="15525000">
                <a:off x="1037491" y="29768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直接连接符 482"/>
              <p:cNvCxnSpPr/>
              <p:nvPr/>
            </p:nvCxnSpPr>
            <p:spPr>
              <a:xfrm rot="15660000">
                <a:off x="1031679" y="29442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直接连接符 483"/>
              <p:cNvCxnSpPr/>
              <p:nvPr/>
            </p:nvCxnSpPr>
            <p:spPr>
              <a:xfrm rot="15795000">
                <a:off x="1027150" y="291155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5" name="直接连接符 484"/>
              <p:cNvCxnSpPr/>
              <p:nvPr/>
            </p:nvCxnSpPr>
            <p:spPr>
              <a:xfrm rot="15930000">
                <a:off x="1023908" y="287867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6" name="直接连接符 485"/>
              <p:cNvCxnSpPr/>
              <p:nvPr/>
            </p:nvCxnSpPr>
            <p:spPr>
              <a:xfrm rot="16065000">
                <a:off x="1021963" y="284567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直接连接符 486"/>
              <p:cNvCxnSpPr/>
              <p:nvPr/>
            </p:nvCxnSpPr>
            <p:spPr>
              <a:xfrm rot="16335000">
                <a:off x="1021963" y="27795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直接连接符 487"/>
              <p:cNvCxnSpPr/>
              <p:nvPr/>
            </p:nvCxnSpPr>
            <p:spPr>
              <a:xfrm rot="16470000">
                <a:off x="1023908" y="274660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9" name="直接连接符 488"/>
              <p:cNvCxnSpPr/>
              <p:nvPr/>
            </p:nvCxnSpPr>
            <p:spPr>
              <a:xfrm rot="16605000">
                <a:off x="1027150" y="271371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0" name="直接连接符 489"/>
              <p:cNvCxnSpPr/>
              <p:nvPr/>
            </p:nvCxnSpPr>
            <p:spPr>
              <a:xfrm rot="16740000">
                <a:off x="1031679" y="268097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1" name="直接连接符 490"/>
              <p:cNvCxnSpPr/>
              <p:nvPr/>
            </p:nvCxnSpPr>
            <p:spPr>
              <a:xfrm rot="16875000">
                <a:off x="1037491" y="264843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直接连接符 491"/>
              <p:cNvCxnSpPr/>
              <p:nvPr/>
            </p:nvCxnSpPr>
            <p:spPr>
              <a:xfrm rot="17010000">
                <a:off x="1044577" y="261615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直接连接符 492"/>
              <p:cNvCxnSpPr/>
              <p:nvPr/>
            </p:nvCxnSpPr>
            <p:spPr>
              <a:xfrm rot="17145000">
                <a:off x="1052924" y="258417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4" name="直接连接符 493"/>
              <p:cNvCxnSpPr/>
              <p:nvPr/>
            </p:nvCxnSpPr>
            <p:spPr>
              <a:xfrm rot="17280000">
                <a:off x="1062521" y="2552553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5" name="直接连接符 494"/>
              <p:cNvCxnSpPr/>
              <p:nvPr/>
            </p:nvCxnSpPr>
            <p:spPr>
              <a:xfrm rot="17415000">
                <a:off x="1073352" y="2521328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直接连接符 495"/>
              <p:cNvCxnSpPr/>
              <p:nvPr/>
            </p:nvCxnSpPr>
            <p:spPr>
              <a:xfrm rot="17550000">
                <a:off x="1085402" y="2490553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直接连接符 496"/>
              <p:cNvCxnSpPr/>
              <p:nvPr/>
            </p:nvCxnSpPr>
            <p:spPr>
              <a:xfrm rot="17685000">
                <a:off x="1098653" y="2460274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8" name="直接连接符 497"/>
              <p:cNvCxnSpPr/>
              <p:nvPr/>
            </p:nvCxnSpPr>
            <p:spPr>
              <a:xfrm rot="17820000">
                <a:off x="1113081" y="2430537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9" name="直接连接符 498"/>
              <p:cNvCxnSpPr/>
              <p:nvPr/>
            </p:nvCxnSpPr>
            <p:spPr>
              <a:xfrm rot="17955000">
                <a:off x="1128666" y="240139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0" name="直接连接符 499"/>
              <p:cNvCxnSpPr/>
              <p:nvPr/>
            </p:nvCxnSpPr>
            <p:spPr>
              <a:xfrm rot="18090000">
                <a:off x="1145384" y="2372878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直接连接符 500"/>
              <p:cNvCxnSpPr/>
              <p:nvPr/>
            </p:nvCxnSpPr>
            <p:spPr>
              <a:xfrm rot="18225000">
                <a:off x="1163208" y="2345044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直接连接符 501"/>
              <p:cNvCxnSpPr/>
              <p:nvPr/>
            </p:nvCxnSpPr>
            <p:spPr>
              <a:xfrm rot="18360000">
                <a:off x="1182111" y="231793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3" name="直接连接符 502"/>
              <p:cNvCxnSpPr/>
              <p:nvPr/>
            </p:nvCxnSpPr>
            <p:spPr>
              <a:xfrm rot="18495000">
                <a:off x="1202065" y="229158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4" name="直接连接符 503"/>
              <p:cNvCxnSpPr/>
              <p:nvPr/>
            </p:nvCxnSpPr>
            <p:spPr>
              <a:xfrm rot="18630000">
                <a:off x="1223039" y="2266031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直接连接符 504"/>
              <p:cNvCxnSpPr/>
              <p:nvPr/>
            </p:nvCxnSpPr>
            <p:spPr>
              <a:xfrm rot="18765000">
                <a:off x="1245001" y="2241327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直接连接符 505"/>
              <p:cNvCxnSpPr/>
              <p:nvPr/>
            </p:nvCxnSpPr>
            <p:spPr>
              <a:xfrm rot="18900000">
                <a:off x="1267914" y="221752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7" name="直接连接符 506"/>
              <p:cNvCxnSpPr/>
              <p:nvPr/>
            </p:nvCxnSpPr>
            <p:spPr>
              <a:xfrm rot="19035000">
                <a:off x="1291747" y="2194616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8" name="直接连接符 507"/>
              <p:cNvCxnSpPr/>
              <p:nvPr/>
            </p:nvCxnSpPr>
            <p:spPr>
              <a:xfrm rot="19170000">
                <a:off x="1316460" y="217266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9" name="直接连接符 508"/>
              <p:cNvCxnSpPr/>
              <p:nvPr/>
            </p:nvCxnSpPr>
            <p:spPr>
              <a:xfrm rot="19305000">
                <a:off x="1342017" y="2151696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0" name="直接连接符 509"/>
              <p:cNvCxnSpPr/>
              <p:nvPr/>
            </p:nvCxnSpPr>
            <p:spPr>
              <a:xfrm rot="19440000">
                <a:off x="1368377" y="213175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1" name="直接连接符 510"/>
              <p:cNvCxnSpPr/>
              <p:nvPr/>
            </p:nvCxnSpPr>
            <p:spPr>
              <a:xfrm rot="19575000">
                <a:off x="1395500" y="211285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" name="直接连接符 511"/>
              <p:cNvCxnSpPr/>
              <p:nvPr/>
            </p:nvCxnSpPr>
            <p:spPr>
              <a:xfrm rot="19710000">
                <a:off x="1423345" y="2095034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3" name="直接连接符 512"/>
              <p:cNvCxnSpPr/>
              <p:nvPr/>
            </p:nvCxnSpPr>
            <p:spPr>
              <a:xfrm rot="19845000">
                <a:off x="1451868" y="2078324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4" name="直接连接符 513"/>
              <p:cNvCxnSpPr/>
              <p:nvPr/>
            </p:nvCxnSpPr>
            <p:spPr>
              <a:xfrm rot="19980000">
                <a:off x="1481026" y="2062743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5" name="直接连接符 514"/>
              <p:cNvCxnSpPr/>
              <p:nvPr/>
            </p:nvCxnSpPr>
            <p:spPr>
              <a:xfrm rot="20115000">
                <a:off x="1510772" y="204832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6" name="直接连接符 515"/>
              <p:cNvCxnSpPr/>
              <p:nvPr/>
            </p:nvCxnSpPr>
            <p:spPr>
              <a:xfrm rot="20250000">
                <a:off x="1541062" y="2035075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7" name="直接连接符 516"/>
              <p:cNvCxnSpPr/>
              <p:nvPr/>
            </p:nvCxnSpPr>
            <p:spPr>
              <a:xfrm rot="20385000">
                <a:off x="1571848" y="202303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直接连接符 517"/>
              <p:cNvCxnSpPr/>
              <p:nvPr/>
            </p:nvCxnSpPr>
            <p:spPr>
              <a:xfrm rot="20520000">
                <a:off x="1603086" y="201220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直接连接符 518"/>
              <p:cNvCxnSpPr/>
              <p:nvPr/>
            </p:nvCxnSpPr>
            <p:spPr>
              <a:xfrm rot="20655000">
                <a:off x="1634723" y="2002609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直接连接符 519"/>
              <p:cNvCxnSpPr/>
              <p:nvPr/>
            </p:nvCxnSpPr>
            <p:spPr>
              <a:xfrm rot="20790000">
                <a:off x="1666713" y="1994264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直接连接符 520"/>
              <p:cNvCxnSpPr/>
              <p:nvPr/>
            </p:nvCxnSpPr>
            <p:spPr>
              <a:xfrm rot="20925000">
                <a:off x="1699005" y="1987182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直接连接符 521"/>
              <p:cNvCxnSpPr/>
              <p:nvPr/>
            </p:nvCxnSpPr>
            <p:spPr>
              <a:xfrm rot="21060000">
                <a:off x="1731553" y="1981372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直接连接符 522"/>
              <p:cNvCxnSpPr/>
              <p:nvPr/>
            </p:nvCxnSpPr>
            <p:spPr>
              <a:xfrm rot="21195000">
                <a:off x="1764301" y="1976844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4" name="直接连接符 523"/>
              <p:cNvCxnSpPr/>
              <p:nvPr/>
            </p:nvCxnSpPr>
            <p:spPr>
              <a:xfrm rot="21330000">
                <a:off x="1797203" y="1973603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直接连接符 524"/>
              <p:cNvCxnSpPr/>
              <p:nvPr/>
            </p:nvCxnSpPr>
            <p:spPr>
              <a:xfrm rot="21465000">
                <a:off x="1830206" y="1971659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25"/>
            <p:cNvGrpSpPr/>
            <p:nvPr/>
          </p:nvGrpSpPr>
          <p:grpSpPr>
            <a:xfrm>
              <a:off x="971788" y="2862160"/>
              <a:ext cx="1785097" cy="0"/>
              <a:chOff x="1701800" y="2755900"/>
              <a:chExt cx="2746511" cy="0"/>
            </a:xfrm>
          </p:grpSpPr>
          <p:cxnSp>
            <p:nvCxnSpPr>
              <p:cNvPr id="536" name="直接连接符 535"/>
              <p:cNvCxnSpPr/>
              <p:nvPr/>
            </p:nvCxnSpPr>
            <p:spPr>
              <a:xfrm flipH="1">
                <a:off x="4185511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7" name="直接连接符 536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526"/>
            <p:cNvGrpSpPr/>
            <p:nvPr/>
          </p:nvGrpSpPr>
          <p:grpSpPr>
            <a:xfrm rot="5400000">
              <a:off x="970048" y="2863648"/>
              <a:ext cx="1784453" cy="0"/>
              <a:chOff x="1701801" y="2755900"/>
              <a:chExt cx="2746511" cy="1"/>
            </a:xfrm>
          </p:grpSpPr>
          <p:cxnSp>
            <p:nvCxnSpPr>
              <p:cNvPr id="534" name="直接连接符 533"/>
              <p:cNvCxnSpPr/>
              <p:nvPr/>
            </p:nvCxnSpPr>
            <p:spPr>
              <a:xfrm flipH="1">
                <a:off x="4185512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5" name="直接连接符 534"/>
              <p:cNvCxnSpPr/>
              <p:nvPr/>
            </p:nvCxnSpPr>
            <p:spPr>
              <a:xfrm>
                <a:off x="1701801" y="2755901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527"/>
            <p:cNvGrpSpPr/>
            <p:nvPr/>
          </p:nvGrpSpPr>
          <p:grpSpPr>
            <a:xfrm rot="2700000">
              <a:off x="1018493" y="2815661"/>
              <a:ext cx="1784453" cy="0"/>
              <a:chOff x="1701800" y="2755900"/>
              <a:chExt cx="2746511" cy="1"/>
            </a:xfrm>
          </p:grpSpPr>
          <p:cxnSp>
            <p:nvCxnSpPr>
              <p:cNvPr id="532" name="直接连接符 531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3" name="直接连接符 532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528"/>
            <p:cNvGrpSpPr/>
            <p:nvPr/>
          </p:nvGrpSpPr>
          <p:grpSpPr>
            <a:xfrm rot="18900000" flipH="1">
              <a:off x="995385" y="2886707"/>
              <a:ext cx="1784453" cy="0"/>
              <a:chOff x="1701800" y="2755900"/>
              <a:chExt cx="2746511" cy="1"/>
            </a:xfrm>
          </p:grpSpPr>
          <p:cxnSp>
            <p:nvCxnSpPr>
              <p:cNvPr id="530" name="直接连接符 529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1" name="直接连接符 53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8" name="组合 8"/>
          <p:cNvGrpSpPr/>
          <p:nvPr/>
        </p:nvGrpSpPr>
        <p:grpSpPr>
          <a:xfrm>
            <a:off x="2674960" y="1329901"/>
            <a:ext cx="1640144" cy="1639550"/>
            <a:chOff x="2329031" y="904800"/>
            <a:chExt cx="2752780" cy="2752780"/>
          </a:xfrm>
        </p:grpSpPr>
        <p:sp>
          <p:nvSpPr>
            <p:cNvPr id="365" name="椭圆 364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66" name="椭圆 365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" name="文本框 1607"/>
          <p:cNvSpPr txBox="1"/>
          <p:nvPr/>
        </p:nvSpPr>
        <p:spPr>
          <a:xfrm>
            <a:off x="3115728" y="1871968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cs typeface="+mn-ea"/>
                <a:sym typeface="+mn-lt"/>
              </a:rPr>
              <a:t>50%</a:t>
            </a:r>
            <a:endParaRPr lang="zh-CN" altLang="en-US" sz="27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grpSp>
        <p:nvGrpSpPr>
          <p:cNvPr id="169" name="组合 341"/>
          <p:cNvGrpSpPr/>
          <p:nvPr/>
        </p:nvGrpSpPr>
        <p:grpSpPr>
          <a:xfrm>
            <a:off x="2828764" y="1442576"/>
            <a:ext cx="1356038" cy="1374330"/>
            <a:chOff x="3771685" y="1923435"/>
            <a:chExt cx="1808050" cy="1832440"/>
          </a:xfrm>
        </p:grpSpPr>
        <p:grpSp>
          <p:nvGrpSpPr>
            <p:cNvPr id="170" name="组合 167"/>
            <p:cNvGrpSpPr/>
            <p:nvPr/>
          </p:nvGrpSpPr>
          <p:grpSpPr>
            <a:xfrm>
              <a:off x="3771685" y="2862162"/>
              <a:ext cx="1785098" cy="0"/>
              <a:chOff x="1701800" y="2755900"/>
              <a:chExt cx="2746508" cy="0"/>
            </a:xfrm>
          </p:grpSpPr>
          <p:cxnSp>
            <p:nvCxnSpPr>
              <p:cNvPr id="363" name="直接连接符 362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直接连接符 363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1" name="组合 338"/>
            <p:cNvGrpSpPr/>
            <p:nvPr/>
          </p:nvGrpSpPr>
          <p:grpSpPr>
            <a:xfrm>
              <a:off x="3772334" y="1923435"/>
              <a:ext cx="1807401" cy="1832440"/>
              <a:chOff x="3772334" y="1923435"/>
              <a:chExt cx="1807401" cy="1832440"/>
            </a:xfrm>
          </p:grpSpPr>
          <p:grpSp>
            <p:nvGrpSpPr>
              <p:cNvPr id="172" name="组合 5"/>
              <p:cNvGrpSpPr/>
              <p:nvPr/>
            </p:nvGrpSpPr>
            <p:grpSpPr>
              <a:xfrm>
                <a:off x="3772334" y="1971011"/>
                <a:ext cx="1781651" cy="1781655"/>
                <a:chOff x="3772334" y="1971011"/>
                <a:chExt cx="1781651" cy="1781655"/>
              </a:xfrm>
            </p:grpSpPr>
            <p:cxnSp>
              <p:nvCxnSpPr>
                <p:cNvPr id="49" name="直接连接符 48"/>
                <p:cNvCxnSpPr/>
                <p:nvPr/>
              </p:nvCxnSpPr>
              <p:spPr>
                <a:xfrm rot="5130000">
                  <a:off x="5502512" y="2746602"/>
                  <a:ext cx="0" cy="99054"/>
                </a:xfrm>
                <a:prstGeom prst="line">
                  <a:avLst/>
                </a:prstGeom>
                <a:ln w="127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直接连接符 49"/>
                <p:cNvCxnSpPr/>
                <p:nvPr/>
              </p:nvCxnSpPr>
              <p:spPr>
                <a:xfrm rot="5265000">
                  <a:off x="5504458" y="2779593"/>
                  <a:ext cx="0" cy="99054"/>
                </a:xfrm>
                <a:prstGeom prst="line">
                  <a:avLst/>
                </a:prstGeom>
                <a:ln w="127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直接连接符 128"/>
                <p:cNvCxnSpPr/>
                <p:nvPr/>
              </p:nvCxnSpPr>
              <p:spPr>
                <a:xfrm rot="16335000">
                  <a:off x="3821861" y="2779593"/>
                  <a:ext cx="0" cy="99054"/>
                </a:xfrm>
                <a:prstGeom prst="line">
                  <a:avLst/>
                </a:prstGeom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直接连接符 129"/>
                <p:cNvCxnSpPr/>
                <p:nvPr/>
              </p:nvCxnSpPr>
              <p:spPr>
                <a:xfrm rot="16470000">
                  <a:off x="3823807" y="2746602"/>
                  <a:ext cx="0" cy="99054"/>
                </a:xfrm>
                <a:prstGeom prst="line">
                  <a:avLst/>
                </a:prstGeom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73" name="组合 2"/>
                <p:cNvGrpSpPr/>
                <p:nvPr/>
              </p:nvGrpSpPr>
              <p:grpSpPr>
                <a:xfrm>
                  <a:off x="3772334" y="1971011"/>
                  <a:ext cx="1781651" cy="1781655"/>
                  <a:chOff x="3772334" y="1971011"/>
                  <a:chExt cx="1781651" cy="1781655"/>
                </a:xfrm>
              </p:grpSpPr>
              <p:cxnSp>
                <p:nvCxnSpPr>
                  <p:cNvPr id="11" name="直接连接符 10"/>
                  <p:cNvCxnSpPr/>
                  <p:nvPr/>
                </p:nvCxnSpPr>
                <p:spPr>
                  <a:xfrm>
                    <a:off x="4663160" y="197101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直接连接符 11"/>
                  <p:cNvCxnSpPr/>
                  <p:nvPr/>
                </p:nvCxnSpPr>
                <p:spPr>
                  <a:xfrm rot="135000">
                    <a:off x="4696213" y="197166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直接连接符 12"/>
                  <p:cNvCxnSpPr/>
                  <p:nvPr/>
                </p:nvCxnSpPr>
                <p:spPr>
                  <a:xfrm rot="270000">
                    <a:off x="4729217" y="197360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直接连接符 13"/>
                  <p:cNvCxnSpPr/>
                  <p:nvPr/>
                </p:nvCxnSpPr>
                <p:spPr>
                  <a:xfrm rot="405000">
                    <a:off x="4762120" y="197684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直接连接符 14"/>
                  <p:cNvCxnSpPr/>
                  <p:nvPr/>
                </p:nvCxnSpPr>
                <p:spPr>
                  <a:xfrm rot="540000">
                    <a:off x="4794869" y="198137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" name="直接连接符 15"/>
                  <p:cNvCxnSpPr/>
                  <p:nvPr/>
                </p:nvCxnSpPr>
                <p:spPr>
                  <a:xfrm rot="675000">
                    <a:off x="4827415" y="198718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直接连接符 16"/>
                  <p:cNvCxnSpPr/>
                  <p:nvPr/>
                </p:nvCxnSpPr>
                <p:spPr>
                  <a:xfrm rot="810000">
                    <a:off x="4859708" y="19942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直接连接符 17"/>
                  <p:cNvCxnSpPr/>
                  <p:nvPr/>
                </p:nvCxnSpPr>
                <p:spPr>
                  <a:xfrm rot="945000">
                    <a:off x="4891699" y="2002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直接连接符 18"/>
                  <p:cNvCxnSpPr/>
                  <p:nvPr/>
                </p:nvCxnSpPr>
                <p:spPr>
                  <a:xfrm rot="1080000">
                    <a:off x="4923336" y="20122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直接连接符 19"/>
                  <p:cNvCxnSpPr/>
                  <p:nvPr/>
                </p:nvCxnSpPr>
                <p:spPr>
                  <a:xfrm rot="1215000">
                    <a:off x="4954572" y="202303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直接连接符 20"/>
                  <p:cNvCxnSpPr/>
                  <p:nvPr/>
                </p:nvCxnSpPr>
                <p:spPr>
                  <a:xfrm rot="1350000">
                    <a:off x="4985360" y="203507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直接连接符 21"/>
                  <p:cNvCxnSpPr/>
                  <p:nvPr/>
                </p:nvCxnSpPr>
                <p:spPr>
                  <a:xfrm rot="1485000">
                    <a:off x="5015649" y="204832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直接连接符 22"/>
                  <p:cNvCxnSpPr/>
                  <p:nvPr/>
                </p:nvCxnSpPr>
                <p:spPr>
                  <a:xfrm rot="1620000">
                    <a:off x="5045397" y="20627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23"/>
                  <p:cNvCxnSpPr/>
                  <p:nvPr/>
                </p:nvCxnSpPr>
                <p:spPr>
                  <a:xfrm rot="1755000">
                    <a:off x="5074552" y="207832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24"/>
                  <p:cNvCxnSpPr/>
                  <p:nvPr/>
                </p:nvCxnSpPr>
                <p:spPr>
                  <a:xfrm rot="1890000">
                    <a:off x="5103075" y="209503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25"/>
                  <p:cNvCxnSpPr/>
                  <p:nvPr/>
                </p:nvCxnSpPr>
                <p:spPr>
                  <a:xfrm rot="2025000">
                    <a:off x="5130921" y="211285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26"/>
                  <p:cNvCxnSpPr/>
                  <p:nvPr/>
                </p:nvCxnSpPr>
                <p:spPr>
                  <a:xfrm rot="2160000">
                    <a:off x="5158044" y="213175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27"/>
                  <p:cNvCxnSpPr/>
                  <p:nvPr/>
                </p:nvCxnSpPr>
                <p:spPr>
                  <a:xfrm rot="2295000">
                    <a:off x="5184405" y="215169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28"/>
                  <p:cNvCxnSpPr/>
                  <p:nvPr/>
                </p:nvCxnSpPr>
                <p:spPr>
                  <a:xfrm rot="2430000">
                    <a:off x="5209961" y="21726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直接连接符 29"/>
                  <p:cNvCxnSpPr/>
                  <p:nvPr/>
                </p:nvCxnSpPr>
                <p:spPr>
                  <a:xfrm rot="2565000">
                    <a:off x="5234673" y="219461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30"/>
                  <p:cNvCxnSpPr/>
                  <p:nvPr/>
                </p:nvCxnSpPr>
                <p:spPr>
                  <a:xfrm rot="2700000">
                    <a:off x="5258506" y="221750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直接连接符 31"/>
                  <p:cNvCxnSpPr/>
                  <p:nvPr/>
                </p:nvCxnSpPr>
                <p:spPr>
                  <a:xfrm rot="2835000">
                    <a:off x="5281421" y="224132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直接连接符 32"/>
                  <p:cNvCxnSpPr/>
                  <p:nvPr/>
                </p:nvCxnSpPr>
                <p:spPr>
                  <a:xfrm rot="2970000">
                    <a:off x="5303382" y="226603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直接连接符 33"/>
                  <p:cNvCxnSpPr/>
                  <p:nvPr/>
                </p:nvCxnSpPr>
                <p:spPr>
                  <a:xfrm rot="3105000">
                    <a:off x="5324356" y="22915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直接连接符 34"/>
                  <p:cNvCxnSpPr/>
                  <p:nvPr/>
                </p:nvCxnSpPr>
                <p:spPr>
                  <a:xfrm rot="3240000">
                    <a:off x="5344309" y="231793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直接连接符 35"/>
                  <p:cNvCxnSpPr/>
                  <p:nvPr/>
                </p:nvCxnSpPr>
                <p:spPr>
                  <a:xfrm rot="3375000">
                    <a:off x="5363214" y="23450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直接连接符 36"/>
                  <p:cNvCxnSpPr/>
                  <p:nvPr/>
                </p:nvCxnSpPr>
                <p:spPr>
                  <a:xfrm rot="3510000">
                    <a:off x="5381037" y="23728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 rot="3645000">
                    <a:off x="5397755" y="240139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38"/>
                  <p:cNvCxnSpPr/>
                  <p:nvPr/>
                </p:nvCxnSpPr>
                <p:spPr>
                  <a:xfrm rot="3780000">
                    <a:off x="5413340" y="243053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39"/>
                  <p:cNvCxnSpPr/>
                  <p:nvPr/>
                </p:nvCxnSpPr>
                <p:spPr>
                  <a:xfrm rot="3915000">
                    <a:off x="5427768" y="246027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连接符 40"/>
                  <p:cNvCxnSpPr/>
                  <p:nvPr/>
                </p:nvCxnSpPr>
                <p:spPr>
                  <a:xfrm rot="4050000">
                    <a:off x="5441018" y="2490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直接连接符 41"/>
                  <p:cNvCxnSpPr/>
                  <p:nvPr/>
                </p:nvCxnSpPr>
                <p:spPr>
                  <a:xfrm rot="4185000">
                    <a:off x="5453068" y="252133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直接连接符 42"/>
                  <p:cNvCxnSpPr/>
                  <p:nvPr/>
                </p:nvCxnSpPr>
                <p:spPr>
                  <a:xfrm rot="4320000">
                    <a:off x="5463898" y="2552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直接连接符 43"/>
                  <p:cNvCxnSpPr/>
                  <p:nvPr/>
                </p:nvCxnSpPr>
                <p:spPr>
                  <a:xfrm rot="4455000">
                    <a:off x="5473496" y="258418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直接连接符 44"/>
                  <p:cNvCxnSpPr/>
                  <p:nvPr/>
                </p:nvCxnSpPr>
                <p:spPr>
                  <a:xfrm rot="4590000">
                    <a:off x="5481844" y="26161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直接连接符 45"/>
                  <p:cNvCxnSpPr/>
                  <p:nvPr/>
                </p:nvCxnSpPr>
                <p:spPr>
                  <a:xfrm rot="4725000">
                    <a:off x="5488930" y="264843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直接连接符 46"/>
                  <p:cNvCxnSpPr/>
                  <p:nvPr/>
                </p:nvCxnSpPr>
                <p:spPr>
                  <a:xfrm rot="4860000">
                    <a:off x="5494741" y="268097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直接连接符 47"/>
                  <p:cNvCxnSpPr/>
                  <p:nvPr/>
                </p:nvCxnSpPr>
                <p:spPr>
                  <a:xfrm rot="4995000">
                    <a:off x="5499272" y="271371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直接连接符 50"/>
                  <p:cNvCxnSpPr/>
                  <p:nvPr/>
                </p:nvCxnSpPr>
                <p:spPr>
                  <a:xfrm rot="5535000">
                    <a:off x="5504458" y="28456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直接连接符 51"/>
                  <p:cNvCxnSpPr/>
                  <p:nvPr/>
                </p:nvCxnSpPr>
                <p:spPr>
                  <a:xfrm rot="5670000">
                    <a:off x="5502512" y="287867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直接连接符 52"/>
                  <p:cNvCxnSpPr/>
                  <p:nvPr/>
                </p:nvCxnSpPr>
                <p:spPr>
                  <a:xfrm rot="5805000">
                    <a:off x="5499272" y="29115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直接连接符 53"/>
                  <p:cNvCxnSpPr/>
                  <p:nvPr/>
                </p:nvCxnSpPr>
                <p:spPr>
                  <a:xfrm rot="5940000">
                    <a:off x="5494741" y="29442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直接连接符 54"/>
                  <p:cNvCxnSpPr/>
                  <p:nvPr/>
                </p:nvCxnSpPr>
                <p:spPr>
                  <a:xfrm rot="6075000">
                    <a:off x="5488930" y="297683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直接连接符 55"/>
                  <p:cNvCxnSpPr/>
                  <p:nvPr/>
                </p:nvCxnSpPr>
                <p:spPr>
                  <a:xfrm rot="6210000">
                    <a:off x="5481844" y="300911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直接连接符 56"/>
                  <p:cNvCxnSpPr/>
                  <p:nvPr/>
                </p:nvCxnSpPr>
                <p:spPr>
                  <a:xfrm rot="6345000">
                    <a:off x="5473496" y="304109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直接连接符 57"/>
                  <p:cNvCxnSpPr/>
                  <p:nvPr/>
                </p:nvCxnSpPr>
                <p:spPr>
                  <a:xfrm rot="6480000">
                    <a:off x="5463898" y="307271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直接连接符 58"/>
                  <p:cNvCxnSpPr/>
                  <p:nvPr/>
                </p:nvCxnSpPr>
                <p:spPr>
                  <a:xfrm rot="6615000">
                    <a:off x="5453068" y="310394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直接连接符 59"/>
                  <p:cNvCxnSpPr/>
                  <p:nvPr/>
                </p:nvCxnSpPr>
                <p:spPr>
                  <a:xfrm rot="6750000">
                    <a:off x="5441018" y="313471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直接连接符 60"/>
                  <p:cNvCxnSpPr/>
                  <p:nvPr/>
                </p:nvCxnSpPr>
                <p:spPr>
                  <a:xfrm rot="6885000">
                    <a:off x="5427768" y="31649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直接连接符 61"/>
                  <p:cNvCxnSpPr/>
                  <p:nvPr/>
                </p:nvCxnSpPr>
                <p:spPr>
                  <a:xfrm rot="7020000">
                    <a:off x="5413340" y="319473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62"/>
                  <p:cNvCxnSpPr/>
                  <p:nvPr/>
                </p:nvCxnSpPr>
                <p:spPr>
                  <a:xfrm rot="7155000">
                    <a:off x="5397755" y="32238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直接连接符 63"/>
                  <p:cNvCxnSpPr/>
                  <p:nvPr/>
                </p:nvCxnSpPr>
                <p:spPr>
                  <a:xfrm rot="7290000">
                    <a:off x="5381037" y="325239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直接连接符 64"/>
                  <p:cNvCxnSpPr/>
                  <p:nvPr/>
                </p:nvCxnSpPr>
                <p:spPr>
                  <a:xfrm rot="7425000">
                    <a:off x="5363214" y="328022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直接连接符 65"/>
                  <p:cNvCxnSpPr/>
                  <p:nvPr/>
                </p:nvCxnSpPr>
                <p:spPr>
                  <a:xfrm rot="7560000">
                    <a:off x="5344309" y="330734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直接连接符 66"/>
                  <p:cNvCxnSpPr/>
                  <p:nvPr/>
                </p:nvCxnSpPr>
                <p:spPr>
                  <a:xfrm rot="7695000">
                    <a:off x="5324356" y="333369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直接连接符 67"/>
                  <p:cNvCxnSpPr/>
                  <p:nvPr/>
                </p:nvCxnSpPr>
                <p:spPr>
                  <a:xfrm rot="7830000">
                    <a:off x="5303382" y="335924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直接连接符 68"/>
                  <p:cNvCxnSpPr/>
                  <p:nvPr/>
                </p:nvCxnSpPr>
                <p:spPr>
                  <a:xfrm rot="7965000">
                    <a:off x="5281421" y="33839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直接连接符 69"/>
                  <p:cNvCxnSpPr/>
                  <p:nvPr/>
                </p:nvCxnSpPr>
                <p:spPr>
                  <a:xfrm rot="8100000">
                    <a:off x="5258506" y="340778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直接连接符 70"/>
                  <p:cNvCxnSpPr/>
                  <p:nvPr/>
                </p:nvCxnSpPr>
                <p:spPr>
                  <a:xfrm rot="8235000">
                    <a:off x="5234673" y="343069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直接连接符 71"/>
                  <p:cNvCxnSpPr/>
                  <p:nvPr/>
                </p:nvCxnSpPr>
                <p:spPr>
                  <a:xfrm rot="8370000">
                    <a:off x="5209961" y="34526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直接连接符 72"/>
                  <p:cNvCxnSpPr/>
                  <p:nvPr/>
                </p:nvCxnSpPr>
                <p:spPr>
                  <a:xfrm rot="8505000">
                    <a:off x="5184405" y="3473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直接连接符 73"/>
                  <p:cNvCxnSpPr/>
                  <p:nvPr/>
                </p:nvCxnSpPr>
                <p:spPr>
                  <a:xfrm rot="8640000">
                    <a:off x="5158044" y="349355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直接连接符 74"/>
                  <p:cNvCxnSpPr/>
                  <p:nvPr/>
                </p:nvCxnSpPr>
                <p:spPr>
                  <a:xfrm rot="8775000">
                    <a:off x="5130921" y="351245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直接连接符 75"/>
                  <p:cNvCxnSpPr/>
                  <p:nvPr/>
                </p:nvCxnSpPr>
                <p:spPr>
                  <a:xfrm rot="8910000">
                    <a:off x="5103075" y="353027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直接连接符 76"/>
                  <p:cNvCxnSpPr/>
                  <p:nvPr/>
                </p:nvCxnSpPr>
                <p:spPr>
                  <a:xfrm rot="9045000">
                    <a:off x="5074552" y="354698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直接连接符 77"/>
                  <p:cNvCxnSpPr/>
                  <p:nvPr/>
                </p:nvCxnSpPr>
                <p:spPr>
                  <a:xfrm rot="9180000">
                    <a:off x="5045397" y="35625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直接连接符 78"/>
                  <p:cNvCxnSpPr/>
                  <p:nvPr/>
                </p:nvCxnSpPr>
                <p:spPr>
                  <a:xfrm rot="9315000">
                    <a:off x="5015649" y="357698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直接连接符 79"/>
                  <p:cNvCxnSpPr/>
                  <p:nvPr/>
                </p:nvCxnSpPr>
                <p:spPr>
                  <a:xfrm rot="9450000">
                    <a:off x="4985360" y="359023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直接连接符 80"/>
                  <p:cNvCxnSpPr/>
                  <p:nvPr/>
                </p:nvCxnSpPr>
                <p:spPr>
                  <a:xfrm rot="9585000">
                    <a:off x="4954572" y="360227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直接连接符 81"/>
                  <p:cNvCxnSpPr/>
                  <p:nvPr/>
                </p:nvCxnSpPr>
                <p:spPr>
                  <a:xfrm rot="9720000">
                    <a:off x="4923336" y="361310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直接连接符 82"/>
                  <p:cNvCxnSpPr/>
                  <p:nvPr/>
                </p:nvCxnSpPr>
                <p:spPr>
                  <a:xfrm rot="9855000">
                    <a:off x="4891699" y="3622699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直接连接符 83"/>
                  <p:cNvCxnSpPr/>
                  <p:nvPr/>
                </p:nvCxnSpPr>
                <p:spPr>
                  <a:xfrm rot="9990000">
                    <a:off x="4859708" y="363104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 rot="10125000">
                    <a:off x="4827415" y="363812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直接连接符 85"/>
                  <p:cNvCxnSpPr/>
                  <p:nvPr/>
                </p:nvCxnSpPr>
                <p:spPr>
                  <a:xfrm rot="10260000">
                    <a:off x="4794869" y="364393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直接连接符 86"/>
                  <p:cNvCxnSpPr/>
                  <p:nvPr/>
                </p:nvCxnSpPr>
                <p:spPr>
                  <a:xfrm rot="10395000">
                    <a:off x="4762120" y="36484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直接连接符 87"/>
                  <p:cNvCxnSpPr/>
                  <p:nvPr/>
                </p:nvCxnSpPr>
                <p:spPr>
                  <a:xfrm rot="10530000">
                    <a:off x="4729217" y="36517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直接连接符 88"/>
                  <p:cNvCxnSpPr/>
                  <p:nvPr/>
                </p:nvCxnSpPr>
                <p:spPr>
                  <a:xfrm rot="10665000">
                    <a:off x="4696213" y="365364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直接连接符 89"/>
                  <p:cNvCxnSpPr/>
                  <p:nvPr/>
                </p:nvCxnSpPr>
                <p:spPr>
                  <a:xfrm rot="10935000">
                    <a:off x="4630106" y="365364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直接连接符 90"/>
                  <p:cNvCxnSpPr/>
                  <p:nvPr/>
                </p:nvCxnSpPr>
                <p:spPr>
                  <a:xfrm rot="11070000">
                    <a:off x="4597101" y="36517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直接连接符 91"/>
                  <p:cNvCxnSpPr/>
                  <p:nvPr/>
                </p:nvCxnSpPr>
                <p:spPr>
                  <a:xfrm rot="11205000">
                    <a:off x="4564199" y="36484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直接连接符 92"/>
                  <p:cNvCxnSpPr/>
                  <p:nvPr/>
                </p:nvCxnSpPr>
                <p:spPr>
                  <a:xfrm rot="11340000">
                    <a:off x="4531451" y="364393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直接连接符 93"/>
                  <p:cNvCxnSpPr/>
                  <p:nvPr/>
                </p:nvCxnSpPr>
                <p:spPr>
                  <a:xfrm rot="11475000">
                    <a:off x="4498904" y="363812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直接连接符 94"/>
                  <p:cNvCxnSpPr/>
                  <p:nvPr/>
                </p:nvCxnSpPr>
                <p:spPr>
                  <a:xfrm rot="11610000">
                    <a:off x="4466610" y="363104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直接连接符 95"/>
                  <p:cNvCxnSpPr/>
                  <p:nvPr/>
                </p:nvCxnSpPr>
                <p:spPr>
                  <a:xfrm rot="11745000">
                    <a:off x="4434620" y="3622699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直接连接符 96"/>
                  <p:cNvCxnSpPr/>
                  <p:nvPr/>
                </p:nvCxnSpPr>
                <p:spPr>
                  <a:xfrm rot="11880000">
                    <a:off x="4402984" y="361310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直接连接符 97"/>
                  <p:cNvCxnSpPr/>
                  <p:nvPr/>
                </p:nvCxnSpPr>
                <p:spPr>
                  <a:xfrm rot="12015000">
                    <a:off x="4371747" y="360227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直接连接符 98"/>
                  <p:cNvCxnSpPr/>
                  <p:nvPr/>
                </p:nvCxnSpPr>
                <p:spPr>
                  <a:xfrm rot="12150000">
                    <a:off x="4340960" y="359023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直接连接符 99"/>
                  <p:cNvCxnSpPr/>
                  <p:nvPr/>
                </p:nvCxnSpPr>
                <p:spPr>
                  <a:xfrm rot="12285000">
                    <a:off x="4310670" y="357698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直接连接符 100"/>
                  <p:cNvCxnSpPr/>
                  <p:nvPr/>
                </p:nvCxnSpPr>
                <p:spPr>
                  <a:xfrm rot="12420000">
                    <a:off x="4280923" y="35625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直接连接符 101"/>
                  <p:cNvCxnSpPr/>
                  <p:nvPr/>
                </p:nvCxnSpPr>
                <p:spPr>
                  <a:xfrm rot="12555000">
                    <a:off x="4251766" y="354698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直接连接符 102"/>
                  <p:cNvCxnSpPr/>
                  <p:nvPr/>
                </p:nvCxnSpPr>
                <p:spPr>
                  <a:xfrm rot="12690000">
                    <a:off x="4223244" y="353027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直接连接符 103"/>
                  <p:cNvCxnSpPr/>
                  <p:nvPr/>
                </p:nvCxnSpPr>
                <p:spPr>
                  <a:xfrm rot="12825000">
                    <a:off x="4195398" y="351245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直接连接符 104"/>
                  <p:cNvCxnSpPr/>
                  <p:nvPr/>
                </p:nvCxnSpPr>
                <p:spPr>
                  <a:xfrm rot="12960000">
                    <a:off x="4168275" y="349355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直接连接符 105"/>
                  <p:cNvCxnSpPr/>
                  <p:nvPr/>
                </p:nvCxnSpPr>
                <p:spPr>
                  <a:xfrm rot="13095000">
                    <a:off x="4141914" y="3473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7" name="直接连接符 106"/>
                  <p:cNvCxnSpPr/>
                  <p:nvPr/>
                </p:nvCxnSpPr>
                <p:spPr>
                  <a:xfrm rot="13230000">
                    <a:off x="4116358" y="34526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直接连接符 107"/>
                  <p:cNvCxnSpPr/>
                  <p:nvPr/>
                </p:nvCxnSpPr>
                <p:spPr>
                  <a:xfrm rot="13365000">
                    <a:off x="4091646" y="343069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9" name="直接连接符 108"/>
                  <p:cNvCxnSpPr/>
                  <p:nvPr/>
                </p:nvCxnSpPr>
                <p:spPr>
                  <a:xfrm rot="13500000">
                    <a:off x="4067812" y="340776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直接连接符 109"/>
                  <p:cNvCxnSpPr/>
                  <p:nvPr/>
                </p:nvCxnSpPr>
                <p:spPr>
                  <a:xfrm rot="13635000">
                    <a:off x="4044899" y="33839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直接连接符 110"/>
                  <p:cNvCxnSpPr/>
                  <p:nvPr/>
                </p:nvCxnSpPr>
                <p:spPr>
                  <a:xfrm rot="13770000">
                    <a:off x="4022937" y="335924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直接连接符 111"/>
                  <p:cNvCxnSpPr/>
                  <p:nvPr/>
                </p:nvCxnSpPr>
                <p:spPr>
                  <a:xfrm rot="13905000">
                    <a:off x="4001964" y="333369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直接连接符 112"/>
                  <p:cNvCxnSpPr/>
                  <p:nvPr/>
                </p:nvCxnSpPr>
                <p:spPr>
                  <a:xfrm rot="14040000">
                    <a:off x="3982009" y="330734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直接连接符 113"/>
                  <p:cNvCxnSpPr/>
                  <p:nvPr/>
                </p:nvCxnSpPr>
                <p:spPr>
                  <a:xfrm rot="14175000">
                    <a:off x="3963106" y="328022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5" name="直接连接符 114"/>
                  <p:cNvCxnSpPr/>
                  <p:nvPr/>
                </p:nvCxnSpPr>
                <p:spPr>
                  <a:xfrm rot="14310000">
                    <a:off x="3945282" y="325239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直接连接符 115"/>
                  <p:cNvCxnSpPr/>
                  <p:nvPr/>
                </p:nvCxnSpPr>
                <p:spPr>
                  <a:xfrm rot="14445000">
                    <a:off x="3928563" y="32238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直接连接符 116"/>
                  <p:cNvCxnSpPr/>
                  <p:nvPr/>
                </p:nvCxnSpPr>
                <p:spPr>
                  <a:xfrm rot="14580000">
                    <a:off x="3912978" y="319473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直接连接符 117"/>
                  <p:cNvCxnSpPr/>
                  <p:nvPr/>
                </p:nvCxnSpPr>
                <p:spPr>
                  <a:xfrm rot="14715000">
                    <a:off x="3898550" y="31649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直接连接符 118"/>
                  <p:cNvCxnSpPr/>
                  <p:nvPr/>
                </p:nvCxnSpPr>
                <p:spPr>
                  <a:xfrm rot="14850000">
                    <a:off x="3885301" y="313471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直接连接符 119"/>
                  <p:cNvCxnSpPr/>
                  <p:nvPr/>
                </p:nvCxnSpPr>
                <p:spPr>
                  <a:xfrm rot="14985000">
                    <a:off x="3873250" y="310394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直接连接符 120"/>
                  <p:cNvCxnSpPr/>
                  <p:nvPr/>
                </p:nvCxnSpPr>
                <p:spPr>
                  <a:xfrm rot="15120000">
                    <a:off x="3862419" y="307271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直接连接符 121"/>
                  <p:cNvCxnSpPr/>
                  <p:nvPr/>
                </p:nvCxnSpPr>
                <p:spPr>
                  <a:xfrm rot="15255000">
                    <a:off x="3852823" y="304109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直接连接符 122"/>
                  <p:cNvCxnSpPr/>
                  <p:nvPr/>
                </p:nvCxnSpPr>
                <p:spPr>
                  <a:xfrm rot="15390000">
                    <a:off x="3844474" y="300911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直接连接符 123"/>
                  <p:cNvCxnSpPr/>
                  <p:nvPr/>
                </p:nvCxnSpPr>
                <p:spPr>
                  <a:xfrm rot="15525000">
                    <a:off x="3837389" y="297683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直接连接符 124"/>
                  <p:cNvCxnSpPr/>
                  <p:nvPr/>
                </p:nvCxnSpPr>
                <p:spPr>
                  <a:xfrm rot="15660000">
                    <a:off x="3831577" y="29442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直接连接符 125"/>
                  <p:cNvCxnSpPr/>
                  <p:nvPr/>
                </p:nvCxnSpPr>
                <p:spPr>
                  <a:xfrm rot="15795000">
                    <a:off x="3827047" y="29115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直接连接符 126"/>
                  <p:cNvCxnSpPr/>
                  <p:nvPr/>
                </p:nvCxnSpPr>
                <p:spPr>
                  <a:xfrm rot="15930000">
                    <a:off x="3823807" y="287867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直接连接符 127"/>
                  <p:cNvCxnSpPr/>
                  <p:nvPr/>
                </p:nvCxnSpPr>
                <p:spPr>
                  <a:xfrm rot="16065000">
                    <a:off x="3821861" y="28456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1" name="直接连接符 130"/>
                  <p:cNvCxnSpPr/>
                  <p:nvPr/>
                </p:nvCxnSpPr>
                <p:spPr>
                  <a:xfrm rot="16605000">
                    <a:off x="3827047" y="271371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2" name="直接连接符 131"/>
                  <p:cNvCxnSpPr/>
                  <p:nvPr/>
                </p:nvCxnSpPr>
                <p:spPr>
                  <a:xfrm rot="16740000">
                    <a:off x="3831577" y="268097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3" name="直接连接符 132"/>
                  <p:cNvCxnSpPr/>
                  <p:nvPr/>
                </p:nvCxnSpPr>
                <p:spPr>
                  <a:xfrm rot="16875000">
                    <a:off x="3837389" y="264843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直接连接符 133"/>
                  <p:cNvCxnSpPr/>
                  <p:nvPr/>
                </p:nvCxnSpPr>
                <p:spPr>
                  <a:xfrm rot="17010000">
                    <a:off x="3844474" y="26161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5" name="直接连接符 134"/>
                  <p:cNvCxnSpPr/>
                  <p:nvPr/>
                </p:nvCxnSpPr>
                <p:spPr>
                  <a:xfrm rot="17145000">
                    <a:off x="3852823" y="258418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6" name="直接连接符 135"/>
                  <p:cNvCxnSpPr/>
                  <p:nvPr/>
                </p:nvCxnSpPr>
                <p:spPr>
                  <a:xfrm rot="17280000">
                    <a:off x="3862419" y="2552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直接连接符 136"/>
                  <p:cNvCxnSpPr/>
                  <p:nvPr/>
                </p:nvCxnSpPr>
                <p:spPr>
                  <a:xfrm rot="17415000">
                    <a:off x="3873250" y="252133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直接连接符 137"/>
                  <p:cNvCxnSpPr/>
                  <p:nvPr/>
                </p:nvCxnSpPr>
                <p:spPr>
                  <a:xfrm rot="17550000">
                    <a:off x="3885301" y="2490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直接连接符 138"/>
                  <p:cNvCxnSpPr/>
                  <p:nvPr/>
                </p:nvCxnSpPr>
                <p:spPr>
                  <a:xfrm rot="17685000">
                    <a:off x="3898550" y="246027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0" name="直接连接符 139"/>
                  <p:cNvCxnSpPr/>
                  <p:nvPr/>
                </p:nvCxnSpPr>
                <p:spPr>
                  <a:xfrm rot="17820000">
                    <a:off x="3912978" y="243053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1" name="直接连接符 140"/>
                  <p:cNvCxnSpPr/>
                  <p:nvPr/>
                </p:nvCxnSpPr>
                <p:spPr>
                  <a:xfrm rot="17955000">
                    <a:off x="3928563" y="240139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2" name="直接连接符 141"/>
                  <p:cNvCxnSpPr/>
                  <p:nvPr/>
                </p:nvCxnSpPr>
                <p:spPr>
                  <a:xfrm rot="18090000">
                    <a:off x="3945282" y="23728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直接连接符 142"/>
                  <p:cNvCxnSpPr/>
                  <p:nvPr/>
                </p:nvCxnSpPr>
                <p:spPr>
                  <a:xfrm rot="18225000">
                    <a:off x="3963106" y="23450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直接连接符 143"/>
                  <p:cNvCxnSpPr/>
                  <p:nvPr/>
                </p:nvCxnSpPr>
                <p:spPr>
                  <a:xfrm rot="18360000">
                    <a:off x="3982009" y="231793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直接连接符 144"/>
                  <p:cNvCxnSpPr/>
                  <p:nvPr/>
                </p:nvCxnSpPr>
                <p:spPr>
                  <a:xfrm rot="18495000">
                    <a:off x="4001964" y="22915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直接连接符 145"/>
                  <p:cNvCxnSpPr/>
                  <p:nvPr/>
                </p:nvCxnSpPr>
                <p:spPr>
                  <a:xfrm rot="18630000">
                    <a:off x="4022937" y="226603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" name="直接连接符 146"/>
                  <p:cNvCxnSpPr/>
                  <p:nvPr/>
                </p:nvCxnSpPr>
                <p:spPr>
                  <a:xfrm rot="18765000">
                    <a:off x="4044899" y="224132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直接连接符 147"/>
                  <p:cNvCxnSpPr/>
                  <p:nvPr/>
                </p:nvCxnSpPr>
                <p:spPr>
                  <a:xfrm rot="18900000">
                    <a:off x="4067812" y="221752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直接连接符 148"/>
                  <p:cNvCxnSpPr/>
                  <p:nvPr/>
                </p:nvCxnSpPr>
                <p:spPr>
                  <a:xfrm rot="19035000">
                    <a:off x="4091646" y="219461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" name="直接连接符 149"/>
                  <p:cNvCxnSpPr/>
                  <p:nvPr/>
                </p:nvCxnSpPr>
                <p:spPr>
                  <a:xfrm rot="19170000">
                    <a:off x="4116358" y="21726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1" name="直接连接符 150"/>
                  <p:cNvCxnSpPr/>
                  <p:nvPr/>
                </p:nvCxnSpPr>
                <p:spPr>
                  <a:xfrm rot="19305000">
                    <a:off x="4141914" y="215169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2" name="直接连接符 151"/>
                  <p:cNvCxnSpPr/>
                  <p:nvPr/>
                </p:nvCxnSpPr>
                <p:spPr>
                  <a:xfrm rot="19440000">
                    <a:off x="4168275" y="213175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3" name="直接连接符 152"/>
                  <p:cNvCxnSpPr/>
                  <p:nvPr/>
                </p:nvCxnSpPr>
                <p:spPr>
                  <a:xfrm rot="19575000">
                    <a:off x="4195398" y="211285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直接连接符 153"/>
                  <p:cNvCxnSpPr/>
                  <p:nvPr/>
                </p:nvCxnSpPr>
                <p:spPr>
                  <a:xfrm rot="19710000">
                    <a:off x="4223244" y="209503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直接连接符 154"/>
                  <p:cNvCxnSpPr/>
                  <p:nvPr/>
                </p:nvCxnSpPr>
                <p:spPr>
                  <a:xfrm rot="19845000">
                    <a:off x="4251766" y="207832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直接连接符 155"/>
                  <p:cNvCxnSpPr/>
                  <p:nvPr/>
                </p:nvCxnSpPr>
                <p:spPr>
                  <a:xfrm rot="19980000">
                    <a:off x="4280923" y="20627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直接连接符 156"/>
                  <p:cNvCxnSpPr/>
                  <p:nvPr/>
                </p:nvCxnSpPr>
                <p:spPr>
                  <a:xfrm rot="20115000">
                    <a:off x="4310670" y="204832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直接连接符 157"/>
                  <p:cNvCxnSpPr/>
                  <p:nvPr/>
                </p:nvCxnSpPr>
                <p:spPr>
                  <a:xfrm rot="20250000">
                    <a:off x="4340960" y="203507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直接连接符 158"/>
                  <p:cNvCxnSpPr/>
                  <p:nvPr/>
                </p:nvCxnSpPr>
                <p:spPr>
                  <a:xfrm rot="20385000">
                    <a:off x="4371747" y="202303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直接连接符 159"/>
                  <p:cNvCxnSpPr/>
                  <p:nvPr/>
                </p:nvCxnSpPr>
                <p:spPr>
                  <a:xfrm rot="20520000">
                    <a:off x="4402984" y="20122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直接连接符 160"/>
                  <p:cNvCxnSpPr/>
                  <p:nvPr/>
                </p:nvCxnSpPr>
                <p:spPr>
                  <a:xfrm rot="20655000">
                    <a:off x="4434620" y="2002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直接连接符 161"/>
                  <p:cNvCxnSpPr/>
                  <p:nvPr/>
                </p:nvCxnSpPr>
                <p:spPr>
                  <a:xfrm rot="20790000">
                    <a:off x="4466610" y="19942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直接连接符 162"/>
                  <p:cNvCxnSpPr/>
                  <p:nvPr/>
                </p:nvCxnSpPr>
                <p:spPr>
                  <a:xfrm rot="20925000">
                    <a:off x="4498904" y="198718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4" name="直接连接符 163"/>
                  <p:cNvCxnSpPr/>
                  <p:nvPr/>
                </p:nvCxnSpPr>
                <p:spPr>
                  <a:xfrm rot="21060000">
                    <a:off x="4531451" y="198137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5" name="直接连接符 164"/>
                  <p:cNvCxnSpPr/>
                  <p:nvPr/>
                </p:nvCxnSpPr>
                <p:spPr>
                  <a:xfrm rot="21195000">
                    <a:off x="4564199" y="197684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6" name="直接连接符 165"/>
                  <p:cNvCxnSpPr/>
                  <p:nvPr/>
                </p:nvCxnSpPr>
                <p:spPr>
                  <a:xfrm rot="21330000">
                    <a:off x="4597101" y="197360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直接连接符 166"/>
                  <p:cNvCxnSpPr/>
                  <p:nvPr/>
                </p:nvCxnSpPr>
                <p:spPr>
                  <a:xfrm rot="21465000">
                    <a:off x="4630106" y="197166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32" name="组合 168"/>
              <p:cNvGrpSpPr/>
              <p:nvPr/>
            </p:nvGrpSpPr>
            <p:grpSpPr>
              <a:xfrm rot="5400000">
                <a:off x="3769945" y="2863649"/>
                <a:ext cx="1784453" cy="0"/>
                <a:chOff x="1701800" y="2755900"/>
                <a:chExt cx="2746508" cy="0"/>
              </a:xfrm>
            </p:grpSpPr>
            <p:cxnSp>
              <p:nvCxnSpPr>
                <p:cNvPr id="361" name="直接连接符 360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2" name="直接连接符 361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3" name="组合 169"/>
              <p:cNvGrpSpPr/>
              <p:nvPr/>
            </p:nvGrpSpPr>
            <p:grpSpPr>
              <a:xfrm rot="2700000">
                <a:off x="3818391" y="2815662"/>
                <a:ext cx="1784453" cy="0"/>
                <a:chOff x="1701800" y="2755900"/>
                <a:chExt cx="2746508" cy="0"/>
              </a:xfrm>
            </p:grpSpPr>
            <p:cxnSp>
              <p:nvCxnSpPr>
                <p:cNvPr id="359" name="直接连接符 358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0" name="直接连接符 359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4" name="组合 170"/>
              <p:cNvGrpSpPr/>
              <p:nvPr/>
            </p:nvGrpSpPr>
            <p:grpSpPr>
              <a:xfrm rot="18900000" flipH="1">
                <a:off x="3795282" y="2886707"/>
                <a:ext cx="1784453" cy="0"/>
                <a:chOff x="1701800" y="2755900"/>
                <a:chExt cx="2746508" cy="0"/>
              </a:xfrm>
            </p:grpSpPr>
            <p:cxnSp>
              <p:nvCxnSpPr>
                <p:cNvPr id="357" name="直接连接符 356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8" name="直接连接符 357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35" name="组合 172"/>
          <p:cNvGrpSpPr/>
          <p:nvPr/>
        </p:nvGrpSpPr>
        <p:grpSpPr>
          <a:xfrm>
            <a:off x="4774883" y="1329901"/>
            <a:ext cx="1640144" cy="1639550"/>
            <a:chOff x="2329031" y="904800"/>
            <a:chExt cx="2752780" cy="2752780"/>
          </a:xfrm>
        </p:grpSpPr>
        <p:sp>
          <p:nvSpPr>
            <p:cNvPr id="353" name="椭圆 352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54" name="椭圆 353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74" name="文本框 1785"/>
          <p:cNvSpPr txBox="1"/>
          <p:nvPr/>
        </p:nvSpPr>
        <p:spPr>
          <a:xfrm>
            <a:off x="5215652" y="1871968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4"/>
                </a:solidFill>
                <a:cs typeface="+mn-ea"/>
                <a:sym typeface="+mn-lt"/>
              </a:rPr>
              <a:t>37%</a:t>
            </a:r>
            <a:endParaRPr lang="zh-CN" altLang="en-US" sz="2700" dirty="0">
              <a:solidFill>
                <a:schemeClr val="accent4"/>
              </a:solidFill>
              <a:cs typeface="+mn-ea"/>
              <a:sym typeface="+mn-lt"/>
            </a:endParaRPr>
          </a:p>
        </p:txBody>
      </p:sp>
      <p:grpSp>
        <p:nvGrpSpPr>
          <p:cNvPr id="336" name="组合 342"/>
          <p:cNvGrpSpPr/>
          <p:nvPr/>
        </p:nvGrpSpPr>
        <p:grpSpPr>
          <a:xfrm>
            <a:off x="4928689" y="1442576"/>
            <a:ext cx="1356037" cy="1374330"/>
            <a:chOff x="6571585" y="1923435"/>
            <a:chExt cx="1808049" cy="1832440"/>
          </a:xfrm>
        </p:grpSpPr>
        <p:grpSp>
          <p:nvGrpSpPr>
            <p:cNvPr id="337" name="组合 336"/>
            <p:cNvGrpSpPr/>
            <p:nvPr/>
          </p:nvGrpSpPr>
          <p:grpSpPr>
            <a:xfrm>
              <a:off x="6571585" y="1971011"/>
              <a:ext cx="1785098" cy="1781655"/>
              <a:chOff x="6571585" y="1971011"/>
              <a:chExt cx="1785098" cy="1781655"/>
            </a:xfrm>
          </p:grpSpPr>
          <p:cxnSp>
            <p:nvCxnSpPr>
              <p:cNvPr id="175" name="直接连接符 174"/>
              <p:cNvCxnSpPr/>
              <p:nvPr/>
            </p:nvCxnSpPr>
            <p:spPr>
              <a:xfrm>
                <a:off x="7463059" y="1971011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直接连接符 175"/>
              <p:cNvCxnSpPr/>
              <p:nvPr/>
            </p:nvCxnSpPr>
            <p:spPr>
              <a:xfrm rot="135000">
                <a:off x="7496113" y="197166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 rot="270000">
                <a:off x="7529117" y="197360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直接连接符 177"/>
              <p:cNvCxnSpPr/>
              <p:nvPr/>
            </p:nvCxnSpPr>
            <p:spPr>
              <a:xfrm rot="405000">
                <a:off x="7562018" y="197684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直接连接符 178"/>
              <p:cNvCxnSpPr/>
              <p:nvPr/>
            </p:nvCxnSpPr>
            <p:spPr>
              <a:xfrm rot="540000">
                <a:off x="7594768" y="198137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直接连接符 179"/>
              <p:cNvCxnSpPr/>
              <p:nvPr/>
            </p:nvCxnSpPr>
            <p:spPr>
              <a:xfrm rot="675000">
                <a:off x="7627314" y="198718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直接连接符 180"/>
              <p:cNvCxnSpPr/>
              <p:nvPr/>
            </p:nvCxnSpPr>
            <p:spPr>
              <a:xfrm rot="810000">
                <a:off x="7659607" y="199426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直接连接符 181"/>
              <p:cNvCxnSpPr/>
              <p:nvPr/>
            </p:nvCxnSpPr>
            <p:spPr>
              <a:xfrm rot="945000">
                <a:off x="7691598" y="200261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直接连接符 182"/>
              <p:cNvCxnSpPr/>
              <p:nvPr/>
            </p:nvCxnSpPr>
            <p:spPr>
              <a:xfrm rot="1080000">
                <a:off x="7723235" y="201220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直接连接符 183"/>
              <p:cNvCxnSpPr/>
              <p:nvPr/>
            </p:nvCxnSpPr>
            <p:spPr>
              <a:xfrm rot="1215000">
                <a:off x="7754472" y="2023031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直接连接符 184"/>
              <p:cNvCxnSpPr/>
              <p:nvPr/>
            </p:nvCxnSpPr>
            <p:spPr>
              <a:xfrm rot="1350000">
                <a:off x="7785258" y="2035076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直接连接符 185"/>
              <p:cNvCxnSpPr/>
              <p:nvPr/>
            </p:nvCxnSpPr>
            <p:spPr>
              <a:xfrm rot="1485000">
                <a:off x="7815549" y="2048321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直接连接符 186"/>
              <p:cNvCxnSpPr/>
              <p:nvPr/>
            </p:nvCxnSpPr>
            <p:spPr>
              <a:xfrm rot="1620000">
                <a:off x="7845295" y="206274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直接连接符 187"/>
              <p:cNvCxnSpPr/>
              <p:nvPr/>
            </p:nvCxnSpPr>
            <p:spPr>
              <a:xfrm rot="1755000">
                <a:off x="7874452" y="207832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直接连接符 188"/>
              <p:cNvCxnSpPr/>
              <p:nvPr/>
            </p:nvCxnSpPr>
            <p:spPr>
              <a:xfrm rot="1890000">
                <a:off x="7902975" y="209503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直接连接符 189"/>
              <p:cNvCxnSpPr/>
              <p:nvPr/>
            </p:nvCxnSpPr>
            <p:spPr>
              <a:xfrm rot="2025000">
                <a:off x="7930820" y="2112852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直接连接符 190"/>
              <p:cNvCxnSpPr/>
              <p:nvPr/>
            </p:nvCxnSpPr>
            <p:spPr>
              <a:xfrm rot="2160000">
                <a:off x="7957943" y="213175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直接连接符 191"/>
              <p:cNvCxnSpPr/>
              <p:nvPr/>
            </p:nvCxnSpPr>
            <p:spPr>
              <a:xfrm rot="2295000">
                <a:off x="7984303" y="2151697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直接连接符 192"/>
              <p:cNvCxnSpPr/>
              <p:nvPr/>
            </p:nvCxnSpPr>
            <p:spPr>
              <a:xfrm rot="2430000">
                <a:off x="8009860" y="217266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直接连接符 193"/>
              <p:cNvCxnSpPr/>
              <p:nvPr/>
            </p:nvCxnSpPr>
            <p:spPr>
              <a:xfrm rot="2565000">
                <a:off x="8034572" y="2194617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直接连接符 194"/>
              <p:cNvCxnSpPr/>
              <p:nvPr/>
            </p:nvCxnSpPr>
            <p:spPr>
              <a:xfrm rot="2700000">
                <a:off x="8058405" y="221750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直接连接符 195"/>
              <p:cNvCxnSpPr/>
              <p:nvPr/>
            </p:nvCxnSpPr>
            <p:spPr>
              <a:xfrm rot="2835000">
                <a:off x="8081320" y="2241328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直接连接符 196"/>
              <p:cNvCxnSpPr/>
              <p:nvPr/>
            </p:nvCxnSpPr>
            <p:spPr>
              <a:xfrm rot="2970000">
                <a:off x="8103281" y="226603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直接连接符 197"/>
              <p:cNvCxnSpPr/>
              <p:nvPr/>
            </p:nvCxnSpPr>
            <p:spPr>
              <a:xfrm rot="3105000">
                <a:off x="8124255" y="229158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直接连接符 198"/>
              <p:cNvCxnSpPr/>
              <p:nvPr/>
            </p:nvCxnSpPr>
            <p:spPr>
              <a:xfrm rot="3240000">
                <a:off x="8144208" y="231793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直接连接符 199"/>
              <p:cNvCxnSpPr/>
              <p:nvPr/>
            </p:nvCxnSpPr>
            <p:spPr>
              <a:xfrm rot="3375000">
                <a:off x="8163112" y="234504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直接连接符 200"/>
              <p:cNvCxnSpPr/>
              <p:nvPr/>
            </p:nvCxnSpPr>
            <p:spPr>
              <a:xfrm rot="3510000">
                <a:off x="8180936" y="237287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直接连接符 201"/>
              <p:cNvCxnSpPr/>
              <p:nvPr/>
            </p:nvCxnSpPr>
            <p:spPr>
              <a:xfrm rot="3645000">
                <a:off x="8197654" y="240139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直接连接符 202"/>
              <p:cNvCxnSpPr/>
              <p:nvPr/>
            </p:nvCxnSpPr>
            <p:spPr>
              <a:xfrm rot="3780000">
                <a:off x="8213239" y="243053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直接连接符 203"/>
              <p:cNvCxnSpPr/>
              <p:nvPr/>
            </p:nvCxnSpPr>
            <p:spPr>
              <a:xfrm rot="3915000">
                <a:off x="8227668" y="246027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直接连接符 204"/>
              <p:cNvCxnSpPr/>
              <p:nvPr/>
            </p:nvCxnSpPr>
            <p:spPr>
              <a:xfrm rot="4050000">
                <a:off x="8240917" y="249055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直接连接符 205"/>
              <p:cNvCxnSpPr/>
              <p:nvPr/>
            </p:nvCxnSpPr>
            <p:spPr>
              <a:xfrm rot="4185000">
                <a:off x="8252966" y="2521330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直接连接符 206"/>
              <p:cNvCxnSpPr/>
              <p:nvPr/>
            </p:nvCxnSpPr>
            <p:spPr>
              <a:xfrm rot="4320000">
                <a:off x="8263798" y="255255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直接连接符 207"/>
              <p:cNvCxnSpPr/>
              <p:nvPr/>
            </p:nvCxnSpPr>
            <p:spPr>
              <a:xfrm rot="4455000">
                <a:off x="8273396" y="2584180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直接连接符 208"/>
              <p:cNvCxnSpPr/>
              <p:nvPr/>
            </p:nvCxnSpPr>
            <p:spPr>
              <a:xfrm rot="4590000">
                <a:off x="8281742" y="261615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直接连接符 209"/>
              <p:cNvCxnSpPr/>
              <p:nvPr/>
            </p:nvCxnSpPr>
            <p:spPr>
              <a:xfrm rot="4725000">
                <a:off x="8288828" y="264843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直接连接符 210"/>
              <p:cNvCxnSpPr/>
              <p:nvPr/>
            </p:nvCxnSpPr>
            <p:spPr>
              <a:xfrm rot="4860000">
                <a:off x="8294640" y="268097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直接连接符 211"/>
              <p:cNvCxnSpPr/>
              <p:nvPr/>
            </p:nvCxnSpPr>
            <p:spPr>
              <a:xfrm rot="4995000">
                <a:off x="8299171" y="271371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直接连接符 212"/>
              <p:cNvCxnSpPr/>
              <p:nvPr/>
            </p:nvCxnSpPr>
            <p:spPr>
              <a:xfrm rot="5130000">
                <a:off x="8302411" y="274660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直接连接符 213"/>
              <p:cNvCxnSpPr/>
              <p:nvPr/>
            </p:nvCxnSpPr>
            <p:spPr>
              <a:xfrm rot="5265000">
                <a:off x="8304356" y="2779593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直接连接符 214"/>
              <p:cNvCxnSpPr/>
              <p:nvPr/>
            </p:nvCxnSpPr>
            <p:spPr>
              <a:xfrm rot="5535000">
                <a:off x="8304356" y="284567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直接连接符 215"/>
              <p:cNvCxnSpPr/>
              <p:nvPr/>
            </p:nvCxnSpPr>
            <p:spPr>
              <a:xfrm rot="5670000">
                <a:off x="8302411" y="287867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直接连接符 216"/>
              <p:cNvCxnSpPr/>
              <p:nvPr/>
            </p:nvCxnSpPr>
            <p:spPr>
              <a:xfrm rot="5805000">
                <a:off x="8299171" y="291155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直接连接符 217"/>
              <p:cNvCxnSpPr/>
              <p:nvPr/>
            </p:nvCxnSpPr>
            <p:spPr>
              <a:xfrm rot="5940000">
                <a:off x="8294640" y="294429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直接连接符 218"/>
              <p:cNvCxnSpPr/>
              <p:nvPr/>
            </p:nvCxnSpPr>
            <p:spPr>
              <a:xfrm rot="6075000">
                <a:off x="8288828" y="2976833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直接连接符 219"/>
              <p:cNvCxnSpPr/>
              <p:nvPr/>
            </p:nvCxnSpPr>
            <p:spPr>
              <a:xfrm rot="6210000">
                <a:off x="8281742" y="300911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直接连接符 220"/>
              <p:cNvCxnSpPr/>
              <p:nvPr/>
            </p:nvCxnSpPr>
            <p:spPr>
              <a:xfrm rot="6345000">
                <a:off x="8273396" y="304109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直接连接符 221"/>
              <p:cNvCxnSpPr/>
              <p:nvPr/>
            </p:nvCxnSpPr>
            <p:spPr>
              <a:xfrm rot="6480000">
                <a:off x="8263798" y="307271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直接连接符 222"/>
              <p:cNvCxnSpPr/>
              <p:nvPr/>
            </p:nvCxnSpPr>
            <p:spPr>
              <a:xfrm rot="6615000">
                <a:off x="8252966" y="310394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直接连接符 223"/>
              <p:cNvCxnSpPr/>
              <p:nvPr/>
            </p:nvCxnSpPr>
            <p:spPr>
              <a:xfrm rot="6750000">
                <a:off x="8240917" y="313471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直接连接符 224"/>
              <p:cNvCxnSpPr/>
              <p:nvPr/>
            </p:nvCxnSpPr>
            <p:spPr>
              <a:xfrm rot="6885000">
                <a:off x="8227668" y="316499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直接连接符 225"/>
              <p:cNvCxnSpPr/>
              <p:nvPr/>
            </p:nvCxnSpPr>
            <p:spPr>
              <a:xfrm rot="7020000">
                <a:off x="8213239" y="319473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直接连接符 226"/>
              <p:cNvCxnSpPr/>
              <p:nvPr/>
            </p:nvCxnSpPr>
            <p:spPr>
              <a:xfrm rot="7155000">
                <a:off x="8197654" y="322388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直接连接符 227"/>
              <p:cNvCxnSpPr/>
              <p:nvPr/>
            </p:nvCxnSpPr>
            <p:spPr>
              <a:xfrm rot="7290000">
                <a:off x="8180936" y="325239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直接连接符 228"/>
              <p:cNvCxnSpPr/>
              <p:nvPr/>
            </p:nvCxnSpPr>
            <p:spPr>
              <a:xfrm rot="7425000">
                <a:off x="8163112" y="328022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直接连接符 229"/>
              <p:cNvCxnSpPr/>
              <p:nvPr/>
            </p:nvCxnSpPr>
            <p:spPr>
              <a:xfrm rot="7560000">
                <a:off x="8144208" y="330734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直接连接符 230"/>
              <p:cNvCxnSpPr/>
              <p:nvPr/>
            </p:nvCxnSpPr>
            <p:spPr>
              <a:xfrm rot="7695000">
                <a:off x="8124255" y="33336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直接连接符 231"/>
              <p:cNvCxnSpPr/>
              <p:nvPr/>
            </p:nvCxnSpPr>
            <p:spPr>
              <a:xfrm rot="7830000">
                <a:off x="8103281" y="335924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直接连接符 232"/>
              <p:cNvCxnSpPr/>
              <p:nvPr/>
            </p:nvCxnSpPr>
            <p:spPr>
              <a:xfrm rot="7965000">
                <a:off x="8081320" y="33839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直接连接符 233"/>
              <p:cNvCxnSpPr/>
              <p:nvPr/>
            </p:nvCxnSpPr>
            <p:spPr>
              <a:xfrm rot="8100000">
                <a:off x="8058405" y="340778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直接连接符 234"/>
              <p:cNvCxnSpPr/>
              <p:nvPr/>
            </p:nvCxnSpPr>
            <p:spPr>
              <a:xfrm rot="8235000">
                <a:off x="8034572" y="343069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直接连接符 235"/>
              <p:cNvCxnSpPr/>
              <p:nvPr/>
            </p:nvCxnSpPr>
            <p:spPr>
              <a:xfrm rot="8370000">
                <a:off x="8009860" y="345264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直接连接符 236"/>
              <p:cNvCxnSpPr/>
              <p:nvPr/>
            </p:nvCxnSpPr>
            <p:spPr>
              <a:xfrm rot="8505000">
                <a:off x="7984303" y="3473610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直接连接符 237"/>
              <p:cNvCxnSpPr/>
              <p:nvPr/>
            </p:nvCxnSpPr>
            <p:spPr>
              <a:xfrm rot="8640000">
                <a:off x="7957943" y="349355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直接连接符 238"/>
              <p:cNvCxnSpPr/>
              <p:nvPr/>
            </p:nvCxnSpPr>
            <p:spPr>
              <a:xfrm rot="8775000">
                <a:off x="7930820" y="351245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直接连接符 239"/>
              <p:cNvCxnSpPr/>
              <p:nvPr/>
            </p:nvCxnSpPr>
            <p:spPr>
              <a:xfrm rot="8910000">
                <a:off x="7902975" y="353027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直接连接符 240"/>
              <p:cNvCxnSpPr/>
              <p:nvPr/>
            </p:nvCxnSpPr>
            <p:spPr>
              <a:xfrm rot="9045000">
                <a:off x="7874452" y="354698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直接连接符 241"/>
              <p:cNvCxnSpPr/>
              <p:nvPr/>
            </p:nvCxnSpPr>
            <p:spPr>
              <a:xfrm rot="9180000">
                <a:off x="7845295" y="356256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直接连接符 242"/>
              <p:cNvCxnSpPr/>
              <p:nvPr/>
            </p:nvCxnSpPr>
            <p:spPr>
              <a:xfrm rot="9315000">
                <a:off x="7815549" y="357698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直接连接符 243"/>
              <p:cNvCxnSpPr/>
              <p:nvPr/>
            </p:nvCxnSpPr>
            <p:spPr>
              <a:xfrm rot="9450000">
                <a:off x="7785258" y="359023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直接连接符 244"/>
              <p:cNvCxnSpPr/>
              <p:nvPr/>
            </p:nvCxnSpPr>
            <p:spPr>
              <a:xfrm rot="9585000">
                <a:off x="7754472" y="360227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直接连接符 245"/>
              <p:cNvCxnSpPr/>
              <p:nvPr/>
            </p:nvCxnSpPr>
            <p:spPr>
              <a:xfrm rot="9720000">
                <a:off x="7723235" y="361310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直接连接符 246"/>
              <p:cNvCxnSpPr/>
              <p:nvPr/>
            </p:nvCxnSpPr>
            <p:spPr>
              <a:xfrm rot="9855000">
                <a:off x="7691598" y="3622699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直接连接符 247"/>
              <p:cNvCxnSpPr/>
              <p:nvPr/>
            </p:nvCxnSpPr>
            <p:spPr>
              <a:xfrm rot="9990000">
                <a:off x="7659607" y="363104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直接连接符 248"/>
              <p:cNvCxnSpPr/>
              <p:nvPr/>
            </p:nvCxnSpPr>
            <p:spPr>
              <a:xfrm rot="10125000">
                <a:off x="7627314" y="363812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直接连接符 249"/>
              <p:cNvCxnSpPr/>
              <p:nvPr/>
            </p:nvCxnSpPr>
            <p:spPr>
              <a:xfrm rot="10260000">
                <a:off x="7594768" y="364393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直接连接符 250"/>
              <p:cNvCxnSpPr/>
              <p:nvPr/>
            </p:nvCxnSpPr>
            <p:spPr>
              <a:xfrm rot="10395000">
                <a:off x="7562018" y="364846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直接连接符 251"/>
              <p:cNvCxnSpPr/>
              <p:nvPr/>
            </p:nvCxnSpPr>
            <p:spPr>
              <a:xfrm rot="10530000">
                <a:off x="7529117" y="365170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直接连接符 252"/>
              <p:cNvCxnSpPr/>
              <p:nvPr/>
            </p:nvCxnSpPr>
            <p:spPr>
              <a:xfrm rot="10665000">
                <a:off x="7496113" y="365364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直接连接符 253"/>
              <p:cNvCxnSpPr/>
              <p:nvPr/>
            </p:nvCxnSpPr>
            <p:spPr>
              <a:xfrm rot="10935000">
                <a:off x="7430004" y="365364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直接连接符 254"/>
              <p:cNvCxnSpPr/>
              <p:nvPr/>
            </p:nvCxnSpPr>
            <p:spPr>
              <a:xfrm rot="11070000">
                <a:off x="7396999" y="365170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直接连接符 255"/>
              <p:cNvCxnSpPr/>
              <p:nvPr/>
            </p:nvCxnSpPr>
            <p:spPr>
              <a:xfrm rot="11205000">
                <a:off x="7364099" y="364846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直接连接符 256"/>
              <p:cNvCxnSpPr/>
              <p:nvPr/>
            </p:nvCxnSpPr>
            <p:spPr>
              <a:xfrm rot="11340000">
                <a:off x="7331349" y="364393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直接连接符 257"/>
              <p:cNvCxnSpPr/>
              <p:nvPr/>
            </p:nvCxnSpPr>
            <p:spPr>
              <a:xfrm rot="11475000">
                <a:off x="7298803" y="363812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直接连接符 258"/>
              <p:cNvCxnSpPr/>
              <p:nvPr/>
            </p:nvCxnSpPr>
            <p:spPr>
              <a:xfrm rot="11610000">
                <a:off x="7266509" y="363104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直接连接符 259"/>
              <p:cNvCxnSpPr/>
              <p:nvPr/>
            </p:nvCxnSpPr>
            <p:spPr>
              <a:xfrm rot="11745000">
                <a:off x="7234519" y="3622699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直接连接符 260"/>
              <p:cNvCxnSpPr/>
              <p:nvPr/>
            </p:nvCxnSpPr>
            <p:spPr>
              <a:xfrm rot="11880000">
                <a:off x="7202883" y="361310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直接连接符 261"/>
              <p:cNvCxnSpPr/>
              <p:nvPr/>
            </p:nvCxnSpPr>
            <p:spPr>
              <a:xfrm rot="12015000">
                <a:off x="7171645" y="360227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直接连接符 262"/>
              <p:cNvCxnSpPr/>
              <p:nvPr/>
            </p:nvCxnSpPr>
            <p:spPr>
              <a:xfrm rot="12150000">
                <a:off x="7140859" y="359023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直接连接符 263"/>
              <p:cNvCxnSpPr/>
              <p:nvPr/>
            </p:nvCxnSpPr>
            <p:spPr>
              <a:xfrm rot="12285000">
                <a:off x="7110568" y="357698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直接连接符 264"/>
              <p:cNvCxnSpPr/>
              <p:nvPr/>
            </p:nvCxnSpPr>
            <p:spPr>
              <a:xfrm rot="12420000">
                <a:off x="7080823" y="356256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直接连接符 265"/>
              <p:cNvCxnSpPr/>
              <p:nvPr/>
            </p:nvCxnSpPr>
            <p:spPr>
              <a:xfrm rot="12555000">
                <a:off x="7051664" y="354698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直接连接符 266"/>
              <p:cNvCxnSpPr/>
              <p:nvPr/>
            </p:nvCxnSpPr>
            <p:spPr>
              <a:xfrm rot="12690000">
                <a:off x="7023142" y="353027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直接连接符 267"/>
              <p:cNvCxnSpPr/>
              <p:nvPr/>
            </p:nvCxnSpPr>
            <p:spPr>
              <a:xfrm rot="12825000">
                <a:off x="6995297" y="351245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直接连接符 268"/>
              <p:cNvCxnSpPr/>
              <p:nvPr/>
            </p:nvCxnSpPr>
            <p:spPr>
              <a:xfrm rot="12960000">
                <a:off x="6968174" y="349355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直接连接符 269"/>
              <p:cNvCxnSpPr/>
              <p:nvPr/>
            </p:nvCxnSpPr>
            <p:spPr>
              <a:xfrm rot="13095000">
                <a:off x="6941813" y="3473610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直接连接符 270"/>
              <p:cNvCxnSpPr/>
              <p:nvPr/>
            </p:nvCxnSpPr>
            <p:spPr>
              <a:xfrm rot="13230000">
                <a:off x="6916257" y="345264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直接连接符 271"/>
              <p:cNvCxnSpPr/>
              <p:nvPr/>
            </p:nvCxnSpPr>
            <p:spPr>
              <a:xfrm rot="13365000">
                <a:off x="6891545" y="343069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直接连接符 272"/>
              <p:cNvCxnSpPr/>
              <p:nvPr/>
            </p:nvCxnSpPr>
            <p:spPr>
              <a:xfrm rot="13500000">
                <a:off x="6867711" y="340776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直接连接符 273"/>
              <p:cNvCxnSpPr/>
              <p:nvPr/>
            </p:nvCxnSpPr>
            <p:spPr>
              <a:xfrm rot="13635000">
                <a:off x="6844798" y="33839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直接连接符 274"/>
              <p:cNvCxnSpPr/>
              <p:nvPr/>
            </p:nvCxnSpPr>
            <p:spPr>
              <a:xfrm rot="13770000">
                <a:off x="6822836" y="335924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直接连接符 275"/>
              <p:cNvCxnSpPr/>
              <p:nvPr/>
            </p:nvCxnSpPr>
            <p:spPr>
              <a:xfrm rot="13905000">
                <a:off x="6801862" y="33336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直接连接符 276"/>
              <p:cNvCxnSpPr/>
              <p:nvPr/>
            </p:nvCxnSpPr>
            <p:spPr>
              <a:xfrm rot="14040000">
                <a:off x="6781908" y="330734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直接连接符 277"/>
              <p:cNvCxnSpPr/>
              <p:nvPr/>
            </p:nvCxnSpPr>
            <p:spPr>
              <a:xfrm rot="14175000">
                <a:off x="6763004" y="328022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直接连接符 278"/>
              <p:cNvCxnSpPr/>
              <p:nvPr/>
            </p:nvCxnSpPr>
            <p:spPr>
              <a:xfrm rot="14310000">
                <a:off x="6745181" y="325239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直接连接符 279"/>
              <p:cNvCxnSpPr/>
              <p:nvPr/>
            </p:nvCxnSpPr>
            <p:spPr>
              <a:xfrm rot="14445000">
                <a:off x="6728462" y="322388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直接连接符 280"/>
              <p:cNvCxnSpPr/>
              <p:nvPr/>
            </p:nvCxnSpPr>
            <p:spPr>
              <a:xfrm rot="14580000">
                <a:off x="6712877" y="319473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直接连接符 281"/>
              <p:cNvCxnSpPr/>
              <p:nvPr/>
            </p:nvCxnSpPr>
            <p:spPr>
              <a:xfrm rot="14715000">
                <a:off x="6698449" y="316499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直接连接符 282"/>
              <p:cNvCxnSpPr/>
              <p:nvPr/>
            </p:nvCxnSpPr>
            <p:spPr>
              <a:xfrm rot="14850000">
                <a:off x="6685200" y="313471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直接连接符 283"/>
              <p:cNvCxnSpPr/>
              <p:nvPr/>
            </p:nvCxnSpPr>
            <p:spPr>
              <a:xfrm rot="14985000">
                <a:off x="6673150" y="310394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直接连接符 284"/>
              <p:cNvCxnSpPr/>
              <p:nvPr/>
            </p:nvCxnSpPr>
            <p:spPr>
              <a:xfrm rot="15120000">
                <a:off x="6662318" y="307271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直接连接符 285"/>
              <p:cNvCxnSpPr/>
              <p:nvPr/>
            </p:nvCxnSpPr>
            <p:spPr>
              <a:xfrm rot="15255000">
                <a:off x="6652721" y="304109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直接连接符 286"/>
              <p:cNvCxnSpPr/>
              <p:nvPr/>
            </p:nvCxnSpPr>
            <p:spPr>
              <a:xfrm rot="15390000">
                <a:off x="6644374" y="300911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直接连接符 287"/>
              <p:cNvCxnSpPr/>
              <p:nvPr/>
            </p:nvCxnSpPr>
            <p:spPr>
              <a:xfrm rot="15525000">
                <a:off x="6637289" y="297683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直接连接符 288"/>
              <p:cNvCxnSpPr/>
              <p:nvPr/>
            </p:nvCxnSpPr>
            <p:spPr>
              <a:xfrm rot="15660000">
                <a:off x="6631476" y="294429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直接连接符 289"/>
              <p:cNvCxnSpPr/>
              <p:nvPr/>
            </p:nvCxnSpPr>
            <p:spPr>
              <a:xfrm rot="15795000">
                <a:off x="6626946" y="291155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直接连接符 290"/>
              <p:cNvCxnSpPr/>
              <p:nvPr/>
            </p:nvCxnSpPr>
            <p:spPr>
              <a:xfrm rot="15930000">
                <a:off x="6623706" y="287867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直接连接符 291"/>
              <p:cNvCxnSpPr/>
              <p:nvPr/>
            </p:nvCxnSpPr>
            <p:spPr>
              <a:xfrm rot="16065000">
                <a:off x="6621761" y="284567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直接连接符 292"/>
              <p:cNvCxnSpPr/>
              <p:nvPr/>
            </p:nvCxnSpPr>
            <p:spPr>
              <a:xfrm rot="16335000">
                <a:off x="6621761" y="27795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直接连接符 293"/>
              <p:cNvCxnSpPr/>
              <p:nvPr/>
            </p:nvCxnSpPr>
            <p:spPr>
              <a:xfrm rot="16470000">
                <a:off x="6623706" y="274660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直接连接符 294"/>
              <p:cNvCxnSpPr/>
              <p:nvPr/>
            </p:nvCxnSpPr>
            <p:spPr>
              <a:xfrm rot="16605000">
                <a:off x="6626946" y="271371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直接连接符 295"/>
              <p:cNvCxnSpPr/>
              <p:nvPr/>
            </p:nvCxnSpPr>
            <p:spPr>
              <a:xfrm rot="16740000">
                <a:off x="6631476" y="268097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直接连接符 296"/>
              <p:cNvCxnSpPr/>
              <p:nvPr/>
            </p:nvCxnSpPr>
            <p:spPr>
              <a:xfrm rot="16875000">
                <a:off x="6637289" y="264843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直接连接符 297"/>
              <p:cNvCxnSpPr/>
              <p:nvPr/>
            </p:nvCxnSpPr>
            <p:spPr>
              <a:xfrm rot="17010000">
                <a:off x="6644374" y="261615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直接连接符 298"/>
              <p:cNvCxnSpPr/>
              <p:nvPr/>
            </p:nvCxnSpPr>
            <p:spPr>
              <a:xfrm rot="17145000">
                <a:off x="6652721" y="258418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直接连接符 299"/>
              <p:cNvCxnSpPr/>
              <p:nvPr/>
            </p:nvCxnSpPr>
            <p:spPr>
              <a:xfrm rot="17280000">
                <a:off x="6662318" y="255255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直接连接符 300"/>
              <p:cNvCxnSpPr/>
              <p:nvPr/>
            </p:nvCxnSpPr>
            <p:spPr>
              <a:xfrm rot="17415000">
                <a:off x="6673150" y="252133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直接连接符 301"/>
              <p:cNvCxnSpPr/>
              <p:nvPr/>
            </p:nvCxnSpPr>
            <p:spPr>
              <a:xfrm rot="17550000">
                <a:off x="6685200" y="249055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直接连接符 302"/>
              <p:cNvCxnSpPr/>
              <p:nvPr/>
            </p:nvCxnSpPr>
            <p:spPr>
              <a:xfrm rot="17685000">
                <a:off x="6698449" y="246027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直接连接符 303"/>
              <p:cNvCxnSpPr/>
              <p:nvPr/>
            </p:nvCxnSpPr>
            <p:spPr>
              <a:xfrm rot="17820000">
                <a:off x="6712877" y="243053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直接连接符 304"/>
              <p:cNvCxnSpPr/>
              <p:nvPr/>
            </p:nvCxnSpPr>
            <p:spPr>
              <a:xfrm rot="17955000">
                <a:off x="6728462" y="240139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直接连接符 305"/>
              <p:cNvCxnSpPr/>
              <p:nvPr/>
            </p:nvCxnSpPr>
            <p:spPr>
              <a:xfrm rot="18090000">
                <a:off x="6745181" y="237287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直接连接符 306"/>
              <p:cNvCxnSpPr/>
              <p:nvPr/>
            </p:nvCxnSpPr>
            <p:spPr>
              <a:xfrm rot="18225000">
                <a:off x="6763004" y="23450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直接连接符 307"/>
              <p:cNvCxnSpPr/>
              <p:nvPr/>
            </p:nvCxnSpPr>
            <p:spPr>
              <a:xfrm rot="18360000">
                <a:off x="6781908" y="2317931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直接连接符 308"/>
              <p:cNvCxnSpPr/>
              <p:nvPr/>
            </p:nvCxnSpPr>
            <p:spPr>
              <a:xfrm rot="18495000">
                <a:off x="6801862" y="2291581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直接连接符 309"/>
              <p:cNvCxnSpPr/>
              <p:nvPr/>
            </p:nvCxnSpPr>
            <p:spPr>
              <a:xfrm rot="18630000">
                <a:off x="6822836" y="2266032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直接连接符 310"/>
              <p:cNvCxnSpPr/>
              <p:nvPr/>
            </p:nvCxnSpPr>
            <p:spPr>
              <a:xfrm rot="18765000">
                <a:off x="6844798" y="2241328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直接连接符 311"/>
              <p:cNvCxnSpPr/>
              <p:nvPr/>
            </p:nvCxnSpPr>
            <p:spPr>
              <a:xfrm rot="18900000">
                <a:off x="6867711" y="221752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直接连接符 312"/>
              <p:cNvCxnSpPr/>
              <p:nvPr/>
            </p:nvCxnSpPr>
            <p:spPr>
              <a:xfrm rot="19035000">
                <a:off x="6891545" y="2194617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直接连接符 313"/>
              <p:cNvCxnSpPr/>
              <p:nvPr/>
            </p:nvCxnSpPr>
            <p:spPr>
              <a:xfrm rot="19170000">
                <a:off x="6916257" y="217266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直接连接符 314"/>
              <p:cNvCxnSpPr/>
              <p:nvPr/>
            </p:nvCxnSpPr>
            <p:spPr>
              <a:xfrm rot="19305000">
                <a:off x="6941813" y="2151697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直接连接符 315"/>
              <p:cNvCxnSpPr/>
              <p:nvPr/>
            </p:nvCxnSpPr>
            <p:spPr>
              <a:xfrm rot="19440000">
                <a:off x="6968174" y="213175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直接连接符 316"/>
              <p:cNvCxnSpPr/>
              <p:nvPr/>
            </p:nvCxnSpPr>
            <p:spPr>
              <a:xfrm rot="19575000">
                <a:off x="6995297" y="211285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直接连接符 317"/>
              <p:cNvCxnSpPr/>
              <p:nvPr/>
            </p:nvCxnSpPr>
            <p:spPr>
              <a:xfrm rot="19710000">
                <a:off x="7023142" y="209503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直接连接符 318"/>
              <p:cNvCxnSpPr/>
              <p:nvPr/>
            </p:nvCxnSpPr>
            <p:spPr>
              <a:xfrm rot="19845000">
                <a:off x="7051664" y="207832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直接连接符 319"/>
              <p:cNvCxnSpPr/>
              <p:nvPr/>
            </p:nvCxnSpPr>
            <p:spPr>
              <a:xfrm rot="19980000">
                <a:off x="7080823" y="206274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直接连接符 320"/>
              <p:cNvCxnSpPr/>
              <p:nvPr/>
            </p:nvCxnSpPr>
            <p:spPr>
              <a:xfrm rot="20115000">
                <a:off x="7110568" y="204832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直接连接符 321"/>
              <p:cNvCxnSpPr/>
              <p:nvPr/>
            </p:nvCxnSpPr>
            <p:spPr>
              <a:xfrm rot="20250000">
                <a:off x="7140859" y="2035076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直接连接符 322"/>
              <p:cNvCxnSpPr/>
              <p:nvPr/>
            </p:nvCxnSpPr>
            <p:spPr>
              <a:xfrm rot="20385000">
                <a:off x="7171645" y="202303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直接连接符 323"/>
              <p:cNvCxnSpPr/>
              <p:nvPr/>
            </p:nvCxnSpPr>
            <p:spPr>
              <a:xfrm rot="20520000">
                <a:off x="7202883" y="201220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直接连接符 324"/>
              <p:cNvCxnSpPr/>
              <p:nvPr/>
            </p:nvCxnSpPr>
            <p:spPr>
              <a:xfrm rot="20655000">
                <a:off x="7234519" y="200261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直接连接符 325"/>
              <p:cNvCxnSpPr/>
              <p:nvPr/>
            </p:nvCxnSpPr>
            <p:spPr>
              <a:xfrm rot="20790000">
                <a:off x="7266509" y="199426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直接连接符 326"/>
              <p:cNvCxnSpPr/>
              <p:nvPr/>
            </p:nvCxnSpPr>
            <p:spPr>
              <a:xfrm rot="20925000">
                <a:off x="7298803" y="198718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直接连接符 327"/>
              <p:cNvCxnSpPr/>
              <p:nvPr/>
            </p:nvCxnSpPr>
            <p:spPr>
              <a:xfrm rot="21060000">
                <a:off x="7331349" y="198137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直接连接符 328"/>
              <p:cNvCxnSpPr/>
              <p:nvPr/>
            </p:nvCxnSpPr>
            <p:spPr>
              <a:xfrm rot="21195000">
                <a:off x="7364099" y="197684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直接连接符 329"/>
              <p:cNvCxnSpPr/>
              <p:nvPr/>
            </p:nvCxnSpPr>
            <p:spPr>
              <a:xfrm rot="21330000">
                <a:off x="7396999" y="197360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直接连接符 330"/>
              <p:cNvCxnSpPr/>
              <p:nvPr/>
            </p:nvCxnSpPr>
            <p:spPr>
              <a:xfrm rot="21465000">
                <a:off x="7430004" y="197166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8" name="组合 331"/>
              <p:cNvGrpSpPr/>
              <p:nvPr/>
            </p:nvGrpSpPr>
            <p:grpSpPr>
              <a:xfrm>
                <a:off x="6571585" y="2862162"/>
                <a:ext cx="1785098" cy="0"/>
                <a:chOff x="1701800" y="2755900"/>
                <a:chExt cx="2746508" cy="0"/>
              </a:xfrm>
            </p:grpSpPr>
            <p:cxnSp>
              <p:nvCxnSpPr>
                <p:cNvPr id="351" name="直接连接符 350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2" name="直接连接符 351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39" name="组合 332"/>
            <p:cNvGrpSpPr/>
            <p:nvPr/>
          </p:nvGrpSpPr>
          <p:grpSpPr>
            <a:xfrm rot="5400000">
              <a:off x="6569844" y="2863649"/>
              <a:ext cx="1784453" cy="0"/>
              <a:chOff x="1701800" y="2755900"/>
              <a:chExt cx="2746508" cy="0"/>
            </a:xfrm>
          </p:grpSpPr>
          <p:cxnSp>
            <p:nvCxnSpPr>
              <p:cNvPr id="349" name="直接连接符 348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直接连接符 349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0" name="组合 333"/>
            <p:cNvGrpSpPr/>
            <p:nvPr/>
          </p:nvGrpSpPr>
          <p:grpSpPr>
            <a:xfrm rot="2700000">
              <a:off x="6618290" y="2815662"/>
              <a:ext cx="1784453" cy="0"/>
              <a:chOff x="1701800" y="2755900"/>
              <a:chExt cx="2746508" cy="0"/>
            </a:xfrm>
          </p:grpSpPr>
          <p:cxnSp>
            <p:nvCxnSpPr>
              <p:cNvPr id="347" name="直接连接符 346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直接连接符 347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1" name="组合 334"/>
            <p:cNvGrpSpPr/>
            <p:nvPr/>
          </p:nvGrpSpPr>
          <p:grpSpPr>
            <a:xfrm rot="18900000" flipH="1">
              <a:off x="6595181" y="2886707"/>
              <a:ext cx="1784453" cy="0"/>
              <a:chOff x="1701800" y="2755900"/>
              <a:chExt cx="2746508" cy="0"/>
            </a:xfrm>
          </p:grpSpPr>
          <p:cxnSp>
            <p:nvCxnSpPr>
              <p:cNvPr id="345" name="直接连接符 344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直接连接符 345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2" name="组合 541"/>
          <p:cNvGrpSpPr/>
          <p:nvPr/>
        </p:nvGrpSpPr>
        <p:grpSpPr>
          <a:xfrm>
            <a:off x="6874807" y="1329901"/>
            <a:ext cx="1640144" cy="1639550"/>
            <a:chOff x="2329031" y="904800"/>
            <a:chExt cx="2752780" cy="2752780"/>
          </a:xfrm>
        </p:grpSpPr>
        <p:sp>
          <p:nvSpPr>
            <p:cNvPr id="543" name="椭圆 542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4" name="椭圆 543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45" name="文本框 1607"/>
          <p:cNvSpPr txBox="1"/>
          <p:nvPr/>
        </p:nvSpPr>
        <p:spPr>
          <a:xfrm>
            <a:off x="7315577" y="1871967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 smtClean="0">
                <a:solidFill>
                  <a:schemeClr val="accent6"/>
                </a:solidFill>
                <a:cs typeface="+mn-ea"/>
                <a:sym typeface="+mn-lt"/>
              </a:rPr>
              <a:t>92%</a:t>
            </a:r>
            <a:endParaRPr lang="zh-CN" altLang="en-US" sz="27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grpSp>
        <p:nvGrpSpPr>
          <p:cNvPr id="343" name="组合 340"/>
          <p:cNvGrpSpPr/>
          <p:nvPr/>
        </p:nvGrpSpPr>
        <p:grpSpPr>
          <a:xfrm>
            <a:off x="7028612" y="1442576"/>
            <a:ext cx="1356038" cy="1374330"/>
            <a:chOff x="9371483" y="1923434"/>
            <a:chExt cx="1808050" cy="1832440"/>
          </a:xfrm>
        </p:grpSpPr>
        <p:grpSp>
          <p:nvGrpSpPr>
            <p:cNvPr id="344" name="组合 337"/>
            <p:cNvGrpSpPr/>
            <p:nvPr/>
          </p:nvGrpSpPr>
          <p:grpSpPr>
            <a:xfrm>
              <a:off x="9371483" y="1971010"/>
              <a:ext cx="1785098" cy="1781655"/>
              <a:chOff x="9371483" y="1971010"/>
              <a:chExt cx="1785098" cy="1781655"/>
            </a:xfrm>
          </p:grpSpPr>
          <p:cxnSp>
            <p:nvCxnSpPr>
              <p:cNvPr id="546" name="直接连接符 545"/>
              <p:cNvCxnSpPr/>
              <p:nvPr/>
            </p:nvCxnSpPr>
            <p:spPr>
              <a:xfrm>
                <a:off x="10262958" y="1971010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7" name="直接连接符 546"/>
              <p:cNvCxnSpPr/>
              <p:nvPr/>
            </p:nvCxnSpPr>
            <p:spPr>
              <a:xfrm rot="135000">
                <a:off x="10296011" y="197165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8" name="直接连接符 547"/>
              <p:cNvCxnSpPr/>
              <p:nvPr/>
            </p:nvCxnSpPr>
            <p:spPr>
              <a:xfrm rot="270000">
                <a:off x="10329015" y="197360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9" name="直接连接符 548"/>
              <p:cNvCxnSpPr/>
              <p:nvPr/>
            </p:nvCxnSpPr>
            <p:spPr>
              <a:xfrm rot="405000">
                <a:off x="10361918" y="197684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0" name="直接连接符 549"/>
              <p:cNvCxnSpPr/>
              <p:nvPr/>
            </p:nvCxnSpPr>
            <p:spPr>
              <a:xfrm rot="540000">
                <a:off x="10394667" y="198137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1" name="直接连接符 550"/>
              <p:cNvCxnSpPr/>
              <p:nvPr/>
            </p:nvCxnSpPr>
            <p:spPr>
              <a:xfrm rot="675000">
                <a:off x="10427213" y="198718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2" name="直接连接符 551"/>
              <p:cNvCxnSpPr/>
              <p:nvPr/>
            </p:nvCxnSpPr>
            <p:spPr>
              <a:xfrm rot="810000">
                <a:off x="10459506" y="19942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3" name="直接连接符 552"/>
              <p:cNvCxnSpPr/>
              <p:nvPr/>
            </p:nvCxnSpPr>
            <p:spPr>
              <a:xfrm rot="945000">
                <a:off x="10491497" y="2002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4" name="直接连接符 553"/>
              <p:cNvCxnSpPr/>
              <p:nvPr/>
            </p:nvCxnSpPr>
            <p:spPr>
              <a:xfrm rot="1080000">
                <a:off x="10523134" y="20122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5" name="直接连接符 554"/>
              <p:cNvCxnSpPr/>
              <p:nvPr/>
            </p:nvCxnSpPr>
            <p:spPr>
              <a:xfrm rot="1215000">
                <a:off x="10554370" y="2023030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6" name="直接连接符 555"/>
              <p:cNvCxnSpPr/>
              <p:nvPr/>
            </p:nvCxnSpPr>
            <p:spPr>
              <a:xfrm rot="1350000">
                <a:off x="10585158" y="203507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7" name="直接连接符 556"/>
              <p:cNvCxnSpPr/>
              <p:nvPr/>
            </p:nvCxnSpPr>
            <p:spPr>
              <a:xfrm rot="1485000">
                <a:off x="10615447" y="2048320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8" name="直接连接符 557"/>
              <p:cNvCxnSpPr/>
              <p:nvPr/>
            </p:nvCxnSpPr>
            <p:spPr>
              <a:xfrm rot="1620000">
                <a:off x="10645195" y="20627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9" name="直接连接符 558"/>
              <p:cNvCxnSpPr/>
              <p:nvPr/>
            </p:nvCxnSpPr>
            <p:spPr>
              <a:xfrm rot="1755000">
                <a:off x="10674350" y="207832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0" name="直接连接符 559"/>
              <p:cNvCxnSpPr/>
              <p:nvPr/>
            </p:nvCxnSpPr>
            <p:spPr>
              <a:xfrm rot="1890000">
                <a:off x="10702873" y="209503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1" name="直接连接符 560"/>
              <p:cNvCxnSpPr/>
              <p:nvPr/>
            </p:nvCxnSpPr>
            <p:spPr>
              <a:xfrm rot="2025000">
                <a:off x="10730719" y="211285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2" name="直接连接符 561"/>
              <p:cNvCxnSpPr/>
              <p:nvPr/>
            </p:nvCxnSpPr>
            <p:spPr>
              <a:xfrm rot="2160000">
                <a:off x="10757842" y="213174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3" name="直接连接符 562"/>
              <p:cNvCxnSpPr/>
              <p:nvPr/>
            </p:nvCxnSpPr>
            <p:spPr>
              <a:xfrm rot="2295000">
                <a:off x="10784203" y="215169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4" name="直接连接符 563"/>
              <p:cNvCxnSpPr/>
              <p:nvPr/>
            </p:nvCxnSpPr>
            <p:spPr>
              <a:xfrm rot="2430000">
                <a:off x="10809759" y="21726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5" name="直接连接符 564"/>
              <p:cNvCxnSpPr/>
              <p:nvPr/>
            </p:nvCxnSpPr>
            <p:spPr>
              <a:xfrm rot="2565000">
                <a:off x="10834471" y="219461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6" name="直接连接符 565"/>
              <p:cNvCxnSpPr/>
              <p:nvPr/>
            </p:nvCxnSpPr>
            <p:spPr>
              <a:xfrm rot="2700000">
                <a:off x="10858304" y="221750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7" name="直接连接符 566"/>
              <p:cNvCxnSpPr/>
              <p:nvPr/>
            </p:nvCxnSpPr>
            <p:spPr>
              <a:xfrm rot="2835000">
                <a:off x="10881219" y="2241327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8" name="直接连接符 567"/>
              <p:cNvCxnSpPr/>
              <p:nvPr/>
            </p:nvCxnSpPr>
            <p:spPr>
              <a:xfrm rot="2970000">
                <a:off x="10903180" y="226603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9" name="直接连接符 568"/>
              <p:cNvCxnSpPr/>
              <p:nvPr/>
            </p:nvCxnSpPr>
            <p:spPr>
              <a:xfrm rot="3105000">
                <a:off x="10924154" y="22915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0" name="直接连接符 569"/>
              <p:cNvCxnSpPr/>
              <p:nvPr/>
            </p:nvCxnSpPr>
            <p:spPr>
              <a:xfrm rot="3240000">
                <a:off x="10944107" y="231793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1" name="直接连接符 570"/>
              <p:cNvCxnSpPr/>
              <p:nvPr/>
            </p:nvCxnSpPr>
            <p:spPr>
              <a:xfrm rot="3375000">
                <a:off x="10963012" y="23450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2" name="直接连接符 571"/>
              <p:cNvCxnSpPr/>
              <p:nvPr/>
            </p:nvCxnSpPr>
            <p:spPr>
              <a:xfrm rot="3510000">
                <a:off x="10980835" y="23728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3" name="直接连接符 572"/>
              <p:cNvCxnSpPr/>
              <p:nvPr/>
            </p:nvCxnSpPr>
            <p:spPr>
              <a:xfrm rot="3645000">
                <a:off x="10997553" y="240139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4" name="直接连接符 573"/>
              <p:cNvCxnSpPr/>
              <p:nvPr/>
            </p:nvCxnSpPr>
            <p:spPr>
              <a:xfrm rot="3780000">
                <a:off x="11013138" y="243053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5" name="直接连接符 574"/>
              <p:cNvCxnSpPr/>
              <p:nvPr/>
            </p:nvCxnSpPr>
            <p:spPr>
              <a:xfrm rot="3915000">
                <a:off x="11027566" y="246027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6" name="直接连接符 575"/>
              <p:cNvCxnSpPr/>
              <p:nvPr/>
            </p:nvCxnSpPr>
            <p:spPr>
              <a:xfrm rot="4050000">
                <a:off x="11040816" y="2490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7" name="直接连接符 576"/>
              <p:cNvCxnSpPr/>
              <p:nvPr/>
            </p:nvCxnSpPr>
            <p:spPr>
              <a:xfrm rot="4185000">
                <a:off x="11052866" y="252132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8" name="直接连接符 577"/>
              <p:cNvCxnSpPr/>
              <p:nvPr/>
            </p:nvCxnSpPr>
            <p:spPr>
              <a:xfrm rot="4320000">
                <a:off x="11063696" y="2552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9" name="直接连接符 578"/>
              <p:cNvCxnSpPr/>
              <p:nvPr/>
            </p:nvCxnSpPr>
            <p:spPr>
              <a:xfrm rot="4455000">
                <a:off x="11073294" y="258417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0" name="直接连接符 579"/>
              <p:cNvCxnSpPr/>
              <p:nvPr/>
            </p:nvCxnSpPr>
            <p:spPr>
              <a:xfrm rot="4590000">
                <a:off x="11081642" y="26161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1" name="直接连接符 580"/>
              <p:cNvCxnSpPr/>
              <p:nvPr/>
            </p:nvCxnSpPr>
            <p:spPr>
              <a:xfrm rot="4725000">
                <a:off x="11088728" y="264843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2" name="直接连接符 581"/>
              <p:cNvCxnSpPr/>
              <p:nvPr/>
            </p:nvCxnSpPr>
            <p:spPr>
              <a:xfrm rot="4860000">
                <a:off x="11094539" y="268097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3" name="直接连接符 582"/>
              <p:cNvCxnSpPr/>
              <p:nvPr/>
            </p:nvCxnSpPr>
            <p:spPr>
              <a:xfrm rot="4995000">
                <a:off x="11099070" y="271371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4" name="直接连接符 583"/>
              <p:cNvCxnSpPr/>
              <p:nvPr/>
            </p:nvCxnSpPr>
            <p:spPr>
              <a:xfrm rot="5130000">
                <a:off x="11102310" y="274660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直接连接符 584"/>
              <p:cNvCxnSpPr/>
              <p:nvPr/>
            </p:nvCxnSpPr>
            <p:spPr>
              <a:xfrm rot="5265000">
                <a:off x="11104256" y="27795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直接连接符 585"/>
              <p:cNvCxnSpPr/>
              <p:nvPr/>
            </p:nvCxnSpPr>
            <p:spPr>
              <a:xfrm rot="5535000">
                <a:off x="11104256" y="28456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7" name="直接连接符 586"/>
              <p:cNvCxnSpPr/>
              <p:nvPr/>
            </p:nvCxnSpPr>
            <p:spPr>
              <a:xfrm rot="5670000">
                <a:off x="11102310" y="287867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8" name="直接连接符 587"/>
              <p:cNvCxnSpPr/>
              <p:nvPr/>
            </p:nvCxnSpPr>
            <p:spPr>
              <a:xfrm rot="5805000">
                <a:off x="11099070" y="29115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9" name="直接连接符 588"/>
              <p:cNvCxnSpPr/>
              <p:nvPr/>
            </p:nvCxnSpPr>
            <p:spPr>
              <a:xfrm rot="5940000">
                <a:off x="11094539" y="29442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0" name="直接连接符 589"/>
              <p:cNvCxnSpPr/>
              <p:nvPr/>
            </p:nvCxnSpPr>
            <p:spPr>
              <a:xfrm rot="6075000">
                <a:off x="11088728" y="297683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1" name="直接连接符 590"/>
              <p:cNvCxnSpPr/>
              <p:nvPr/>
            </p:nvCxnSpPr>
            <p:spPr>
              <a:xfrm rot="6210000">
                <a:off x="11081642" y="300911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2" name="直接连接符 591"/>
              <p:cNvCxnSpPr/>
              <p:nvPr/>
            </p:nvCxnSpPr>
            <p:spPr>
              <a:xfrm rot="6345000">
                <a:off x="11073294" y="304109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3" name="直接连接符 592"/>
              <p:cNvCxnSpPr/>
              <p:nvPr/>
            </p:nvCxnSpPr>
            <p:spPr>
              <a:xfrm rot="6480000">
                <a:off x="11063696" y="307271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直接连接符 593"/>
              <p:cNvCxnSpPr/>
              <p:nvPr/>
            </p:nvCxnSpPr>
            <p:spPr>
              <a:xfrm rot="6615000">
                <a:off x="11052866" y="310394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直接连接符 594"/>
              <p:cNvCxnSpPr/>
              <p:nvPr/>
            </p:nvCxnSpPr>
            <p:spPr>
              <a:xfrm rot="6750000">
                <a:off x="11040816" y="313471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直接连接符 595"/>
              <p:cNvCxnSpPr/>
              <p:nvPr/>
            </p:nvCxnSpPr>
            <p:spPr>
              <a:xfrm rot="6885000">
                <a:off x="11027566" y="31649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直接连接符 596"/>
              <p:cNvCxnSpPr/>
              <p:nvPr/>
            </p:nvCxnSpPr>
            <p:spPr>
              <a:xfrm rot="7020000">
                <a:off x="11013138" y="319473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8" name="直接连接符 597"/>
              <p:cNvCxnSpPr/>
              <p:nvPr/>
            </p:nvCxnSpPr>
            <p:spPr>
              <a:xfrm rot="7155000">
                <a:off x="10997553" y="32238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9" name="直接连接符 598"/>
              <p:cNvCxnSpPr/>
              <p:nvPr/>
            </p:nvCxnSpPr>
            <p:spPr>
              <a:xfrm rot="7290000">
                <a:off x="10980835" y="325239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0" name="直接连接符 599"/>
              <p:cNvCxnSpPr/>
              <p:nvPr/>
            </p:nvCxnSpPr>
            <p:spPr>
              <a:xfrm rot="7425000">
                <a:off x="10963012" y="328022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1" name="直接连接符 600"/>
              <p:cNvCxnSpPr/>
              <p:nvPr/>
            </p:nvCxnSpPr>
            <p:spPr>
              <a:xfrm rot="7560000">
                <a:off x="10944107" y="330734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2" name="直接连接符 601"/>
              <p:cNvCxnSpPr/>
              <p:nvPr/>
            </p:nvCxnSpPr>
            <p:spPr>
              <a:xfrm rot="7695000">
                <a:off x="10924154" y="33336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3" name="直接连接符 602"/>
              <p:cNvCxnSpPr/>
              <p:nvPr/>
            </p:nvCxnSpPr>
            <p:spPr>
              <a:xfrm rot="7830000">
                <a:off x="10903180" y="3359239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4" name="直接连接符 603"/>
              <p:cNvCxnSpPr/>
              <p:nvPr/>
            </p:nvCxnSpPr>
            <p:spPr>
              <a:xfrm rot="7965000">
                <a:off x="10881219" y="33839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直接连接符 604"/>
              <p:cNvCxnSpPr/>
              <p:nvPr/>
            </p:nvCxnSpPr>
            <p:spPr>
              <a:xfrm rot="8100000">
                <a:off x="10858304" y="340778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直接连接符 605"/>
              <p:cNvCxnSpPr/>
              <p:nvPr/>
            </p:nvCxnSpPr>
            <p:spPr>
              <a:xfrm rot="8235000">
                <a:off x="10834471" y="343069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7" name="直接连接符 606"/>
              <p:cNvCxnSpPr/>
              <p:nvPr/>
            </p:nvCxnSpPr>
            <p:spPr>
              <a:xfrm rot="8370000">
                <a:off x="10809759" y="34526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8" name="直接连接符 607"/>
              <p:cNvCxnSpPr/>
              <p:nvPr/>
            </p:nvCxnSpPr>
            <p:spPr>
              <a:xfrm rot="8505000">
                <a:off x="10784203" y="3473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9" name="直接连接符 608"/>
              <p:cNvCxnSpPr/>
              <p:nvPr/>
            </p:nvCxnSpPr>
            <p:spPr>
              <a:xfrm rot="8640000">
                <a:off x="10757842" y="349355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0" name="直接连接符 609"/>
              <p:cNvCxnSpPr/>
              <p:nvPr/>
            </p:nvCxnSpPr>
            <p:spPr>
              <a:xfrm rot="8775000">
                <a:off x="10730719" y="351245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1" name="直接连接符 610"/>
              <p:cNvCxnSpPr/>
              <p:nvPr/>
            </p:nvCxnSpPr>
            <p:spPr>
              <a:xfrm rot="8910000">
                <a:off x="10702873" y="353027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2" name="直接连接符 611"/>
              <p:cNvCxnSpPr/>
              <p:nvPr/>
            </p:nvCxnSpPr>
            <p:spPr>
              <a:xfrm rot="9045000">
                <a:off x="10674350" y="354698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3" name="直接连接符 612"/>
              <p:cNvCxnSpPr/>
              <p:nvPr/>
            </p:nvCxnSpPr>
            <p:spPr>
              <a:xfrm rot="9180000">
                <a:off x="10645195" y="35625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4" name="直接连接符 613"/>
              <p:cNvCxnSpPr/>
              <p:nvPr/>
            </p:nvCxnSpPr>
            <p:spPr>
              <a:xfrm rot="9315000">
                <a:off x="10615447" y="357698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5" name="直接连接符 614"/>
              <p:cNvCxnSpPr/>
              <p:nvPr/>
            </p:nvCxnSpPr>
            <p:spPr>
              <a:xfrm rot="9450000">
                <a:off x="10585158" y="359023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6" name="直接连接符 615"/>
              <p:cNvCxnSpPr/>
              <p:nvPr/>
            </p:nvCxnSpPr>
            <p:spPr>
              <a:xfrm rot="9585000">
                <a:off x="10554370" y="360227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7" name="直接连接符 616"/>
              <p:cNvCxnSpPr/>
              <p:nvPr/>
            </p:nvCxnSpPr>
            <p:spPr>
              <a:xfrm rot="9720000">
                <a:off x="10523134" y="361310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8" name="直接连接符 617"/>
              <p:cNvCxnSpPr/>
              <p:nvPr/>
            </p:nvCxnSpPr>
            <p:spPr>
              <a:xfrm rot="9855000">
                <a:off x="10491497" y="3622698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9" name="直接连接符 618"/>
              <p:cNvCxnSpPr/>
              <p:nvPr/>
            </p:nvCxnSpPr>
            <p:spPr>
              <a:xfrm rot="9990000">
                <a:off x="10459506" y="363104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0" name="直接连接符 619"/>
              <p:cNvCxnSpPr/>
              <p:nvPr/>
            </p:nvCxnSpPr>
            <p:spPr>
              <a:xfrm rot="10125000">
                <a:off x="10427213" y="363812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直接连接符 620"/>
              <p:cNvCxnSpPr/>
              <p:nvPr/>
            </p:nvCxnSpPr>
            <p:spPr>
              <a:xfrm rot="10260000">
                <a:off x="10394667" y="364393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直接连接符 621"/>
              <p:cNvCxnSpPr/>
              <p:nvPr/>
            </p:nvCxnSpPr>
            <p:spPr>
              <a:xfrm rot="10395000">
                <a:off x="10361918" y="36484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3" name="直接连接符 622"/>
              <p:cNvCxnSpPr/>
              <p:nvPr/>
            </p:nvCxnSpPr>
            <p:spPr>
              <a:xfrm rot="10530000">
                <a:off x="10329015" y="36517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直接连接符 623"/>
              <p:cNvCxnSpPr/>
              <p:nvPr/>
            </p:nvCxnSpPr>
            <p:spPr>
              <a:xfrm rot="10665000">
                <a:off x="10296011" y="365364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直接连接符 624"/>
              <p:cNvCxnSpPr/>
              <p:nvPr/>
            </p:nvCxnSpPr>
            <p:spPr>
              <a:xfrm rot="10935000">
                <a:off x="10229904" y="365364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直接连接符 625"/>
              <p:cNvCxnSpPr/>
              <p:nvPr/>
            </p:nvCxnSpPr>
            <p:spPr>
              <a:xfrm rot="11070000">
                <a:off x="10196899" y="36517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直接连接符 626"/>
              <p:cNvCxnSpPr/>
              <p:nvPr/>
            </p:nvCxnSpPr>
            <p:spPr>
              <a:xfrm rot="11205000">
                <a:off x="10163997" y="36484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直接连接符 627"/>
              <p:cNvCxnSpPr/>
              <p:nvPr/>
            </p:nvCxnSpPr>
            <p:spPr>
              <a:xfrm rot="11340000">
                <a:off x="10131249" y="364393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直接连接符 628"/>
              <p:cNvCxnSpPr/>
              <p:nvPr/>
            </p:nvCxnSpPr>
            <p:spPr>
              <a:xfrm rot="11475000">
                <a:off x="10098702" y="363812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直接连接符 629"/>
              <p:cNvCxnSpPr/>
              <p:nvPr/>
            </p:nvCxnSpPr>
            <p:spPr>
              <a:xfrm rot="11610000">
                <a:off x="10066408" y="363104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直接连接符 630"/>
              <p:cNvCxnSpPr/>
              <p:nvPr/>
            </p:nvCxnSpPr>
            <p:spPr>
              <a:xfrm rot="11745000">
                <a:off x="10034418" y="3622698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直接连接符 631"/>
              <p:cNvCxnSpPr/>
              <p:nvPr/>
            </p:nvCxnSpPr>
            <p:spPr>
              <a:xfrm rot="11880000">
                <a:off x="10002782" y="361310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直接连接符 632"/>
              <p:cNvCxnSpPr/>
              <p:nvPr/>
            </p:nvCxnSpPr>
            <p:spPr>
              <a:xfrm rot="12015000">
                <a:off x="9971545" y="360227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直接连接符 633"/>
              <p:cNvCxnSpPr/>
              <p:nvPr/>
            </p:nvCxnSpPr>
            <p:spPr>
              <a:xfrm rot="12150000">
                <a:off x="9940758" y="359023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5" name="直接连接符 634"/>
              <p:cNvCxnSpPr/>
              <p:nvPr/>
            </p:nvCxnSpPr>
            <p:spPr>
              <a:xfrm rot="12285000">
                <a:off x="9910468" y="357698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6" name="直接连接符 635"/>
              <p:cNvCxnSpPr/>
              <p:nvPr/>
            </p:nvCxnSpPr>
            <p:spPr>
              <a:xfrm rot="12420000">
                <a:off x="9880721" y="35625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7" name="直接连接符 636"/>
              <p:cNvCxnSpPr/>
              <p:nvPr/>
            </p:nvCxnSpPr>
            <p:spPr>
              <a:xfrm rot="12555000">
                <a:off x="9851564" y="354698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8" name="直接连接符 637"/>
              <p:cNvCxnSpPr/>
              <p:nvPr/>
            </p:nvCxnSpPr>
            <p:spPr>
              <a:xfrm rot="12690000">
                <a:off x="9823042" y="353027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9" name="直接连接符 638"/>
              <p:cNvCxnSpPr/>
              <p:nvPr/>
            </p:nvCxnSpPr>
            <p:spPr>
              <a:xfrm rot="12825000">
                <a:off x="9795196" y="351245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0" name="直接连接符 639"/>
              <p:cNvCxnSpPr/>
              <p:nvPr/>
            </p:nvCxnSpPr>
            <p:spPr>
              <a:xfrm rot="12960000">
                <a:off x="9768073" y="349355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1" name="直接连接符 640"/>
              <p:cNvCxnSpPr/>
              <p:nvPr/>
            </p:nvCxnSpPr>
            <p:spPr>
              <a:xfrm rot="13095000">
                <a:off x="9741712" y="3473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直接连接符 641"/>
              <p:cNvCxnSpPr/>
              <p:nvPr/>
            </p:nvCxnSpPr>
            <p:spPr>
              <a:xfrm rot="13230000">
                <a:off x="9716156" y="34526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直接连接符 642"/>
              <p:cNvCxnSpPr/>
              <p:nvPr/>
            </p:nvCxnSpPr>
            <p:spPr>
              <a:xfrm rot="13365000">
                <a:off x="9691444" y="3430691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4" name="直接连接符 643"/>
              <p:cNvCxnSpPr/>
              <p:nvPr/>
            </p:nvCxnSpPr>
            <p:spPr>
              <a:xfrm rot="13500000">
                <a:off x="9667610" y="340776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5" name="直接连接符 644"/>
              <p:cNvCxnSpPr/>
              <p:nvPr/>
            </p:nvCxnSpPr>
            <p:spPr>
              <a:xfrm rot="13635000">
                <a:off x="9644697" y="33839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6" name="直接连接符 645"/>
              <p:cNvCxnSpPr/>
              <p:nvPr/>
            </p:nvCxnSpPr>
            <p:spPr>
              <a:xfrm rot="13770000">
                <a:off x="9622735" y="335923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7" name="直接连接符 646"/>
              <p:cNvCxnSpPr/>
              <p:nvPr/>
            </p:nvCxnSpPr>
            <p:spPr>
              <a:xfrm rot="13905000">
                <a:off x="9601762" y="33336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直接连接符 647"/>
              <p:cNvCxnSpPr/>
              <p:nvPr/>
            </p:nvCxnSpPr>
            <p:spPr>
              <a:xfrm rot="14040000">
                <a:off x="9581807" y="330734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9" name="直接连接符 648"/>
              <p:cNvCxnSpPr/>
              <p:nvPr/>
            </p:nvCxnSpPr>
            <p:spPr>
              <a:xfrm rot="14175000">
                <a:off x="9562904" y="328022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0" name="直接连接符 649"/>
              <p:cNvCxnSpPr/>
              <p:nvPr/>
            </p:nvCxnSpPr>
            <p:spPr>
              <a:xfrm rot="14310000">
                <a:off x="9545080" y="325239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直接连接符 650"/>
              <p:cNvCxnSpPr/>
              <p:nvPr/>
            </p:nvCxnSpPr>
            <p:spPr>
              <a:xfrm rot="14445000">
                <a:off x="9528361" y="32238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直接连接符 651"/>
              <p:cNvCxnSpPr/>
              <p:nvPr/>
            </p:nvCxnSpPr>
            <p:spPr>
              <a:xfrm rot="14580000">
                <a:off x="9512776" y="319473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3" name="直接连接符 652"/>
              <p:cNvCxnSpPr/>
              <p:nvPr/>
            </p:nvCxnSpPr>
            <p:spPr>
              <a:xfrm rot="14715000">
                <a:off x="9498348" y="31649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直接连接符 653"/>
              <p:cNvCxnSpPr/>
              <p:nvPr/>
            </p:nvCxnSpPr>
            <p:spPr>
              <a:xfrm rot="14850000">
                <a:off x="9485099" y="313471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直接连接符 654"/>
              <p:cNvCxnSpPr/>
              <p:nvPr/>
            </p:nvCxnSpPr>
            <p:spPr>
              <a:xfrm rot="14985000">
                <a:off x="9473048" y="310394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6" name="直接连接符 655"/>
              <p:cNvCxnSpPr/>
              <p:nvPr/>
            </p:nvCxnSpPr>
            <p:spPr>
              <a:xfrm rot="15120000">
                <a:off x="9462217" y="307271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直接连接符 656"/>
              <p:cNvCxnSpPr/>
              <p:nvPr/>
            </p:nvCxnSpPr>
            <p:spPr>
              <a:xfrm rot="15255000">
                <a:off x="9452621" y="304109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8" name="直接连接符 657"/>
              <p:cNvCxnSpPr/>
              <p:nvPr/>
            </p:nvCxnSpPr>
            <p:spPr>
              <a:xfrm rot="15390000">
                <a:off x="9444272" y="300911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9" name="直接连接符 658"/>
              <p:cNvCxnSpPr/>
              <p:nvPr/>
            </p:nvCxnSpPr>
            <p:spPr>
              <a:xfrm rot="15525000">
                <a:off x="9437187" y="297683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直接连接符 659"/>
              <p:cNvCxnSpPr/>
              <p:nvPr/>
            </p:nvCxnSpPr>
            <p:spPr>
              <a:xfrm rot="15660000">
                <a:off x="9431375" y="29442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直接连接符 660"/>
              <p:cNvCxnSpPr/>
              <p:nvPr/>
            </p:nvCxnSpPr>
            <p:spPr>
              <a:xfrm rot="15795000">
                <a:off x="9426845" y="29115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2" name="直接连接符 661"/>
              <p:cNvCxnSpPr/>
              <p:nvPr/>
            </p:nvCxnSpPr>
            <p:spPr>
              <a:xfrm rot="15930000">
                <a:off x="9423605" y="287867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3" name="直接连接符 662"/>
              <p:cNvCxnSpPr/>
              <p:nvPr/>
            </p:nvCxnSpPr>
            <p:spPr>
              <a:xfrm rot="16065000">
                <a:off x="9421659" y="28456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4" name="直接连接符 663"/>
              <p:cNvCxnSpPr/>
              <p:nvPr/>
            </p:nvCxnSpPr>
            <p:spPr>
              <a:xfrm rot="16335000">
                <a:off x="9421659" y="27795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5" name="直接连接符 664"/>
              <p:cNvCxnSpPr/>
              <p:nvPr/>
            </p:nvCxnSpPr>
            <p:spPr>
              <a:xfrm rot="16470000">
                <a:off x="9423605" y="274660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6" name="直接连接符 665"/>
              <p:cNvCxnSpPr/>
              <p:nvPr/>
            </p:nvCxnSpPr>
            <p:spPr>
              <a:xfrm rot="16605000">
                <a:off x="9426845" y="271371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7" name="直接连接符 666"/>
              <p:cNvCxnSpPr/>
              <p:nvPr/>
            </p:nvCxnSpPr>
            <p:spPr>
              <a:xfrm rot="16740000">
                <a:off x="9431375" y="268097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直接连接符 667"/>
              <p:cNvCxnSpPr/>
              <p:nvPr/>
            </p:nvCxnSpPr>
            <p:spPr>
              <a:xfrm rot="16875000">
                <a:off x="9437187" y="264843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直接连接符 668"/>
              <p:cNvCxnSpPr/>
              <p:nvPr/>
            </p:nvCxnSpPr>
            <p:spPr>
              <a:xfrm rot="17010000">
                <a:off x="9444272" y="26161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直接连接符 669"/>
              <p:cNvCxnSpPr/>
              <p:nvPr/>
            </p:nvCxnSpPr>
            <p:spPr>
              <a:xfrm rot="17145000">
                <a:off x="9452621" y="258417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1" name="直接连接符 670"/>
              <p:cNvCxnSpPr/>
              <p:nvPr/>
            </p:nvCxnSpPr>
            <p:spPr>
              <a:xfrm rot="17280000">
                <a:off x="9462217" y="2552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2" name="直接连接符 671"/>
              <p:cNvCxnSpPr/>
              <p:nvPr/>
            </p:nvCxnSpPr>
            <p:spPr>
              <a:xfrm rot="17415000">
                <a:off x="9473048" y="252132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3" name="直接连接符 672"/>
              <p:cNvCxnSpPr/>
              <p:nvPr/>
            </p:nvCxnSpPr>
            <p:spPr>
              <a:xfrm rot="17550000">
                <a:off x="9485099" y="2490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4" name="直接连接符 673"/>
              <p:cNvCxnSpPr/>
              <p:nvPr/>
            </p:nvCxnSpPr>
            <p:spPr>
              <a:xfrm rot="17685000">
                <a:off x="9498348" y="246027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5" name="直接连接符 674"/>
              <p:cNvCxnSpPr/>
              <p:nvPr/>
            </p:nvCxnSpPr>
            <p:spPr>
              <a:xfrm rot="17820000">
                <a:off x="9512776" y="243053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6" name="直接连接符 675"/>
              <p:cNvCxnSpPr/>
              <p:nvPr/>
            </p:nvCxnSpPr>
            <p:spPr>
              <a:xfrm rot="17955000">
                <a:off x="9528361" y="240139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7" name="直接连接符 676"/>
              <p:cNvCxnSpPr/>
              <p:nvPr/>
            </p:nvCxnSpPr>
            <p:spPr>
              <a:xfrm rot="18090000">
                <a:off x="9545080" y="23728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8" name="直接连接符 677"/>
              <p:cNvCxnSpPr/>
              <p:nvPr/>
            </p:nvCxnSpPr>
            <p:spPr>
              <a:xfrm rot="18225000">
                <a:off x="9562904" y="23450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9" name="直接连接符 678"/>
              <p:cNvCxnSpPr/>
              <p:nvPr/>
            </p:nvCxnSpPr>
            <p:spPr>
              <a:xfrm rot="18360000">
                <a:off x="9581807" y="231793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直接连接符 679"/>
              <p:cNvCxnSpPr/>
              <p:nvPr/>
            </p:nvCxnSpPr>
            <p:spPr>
              <a:xfrm rot="18495000">
                <a:off x="9601762" y="22915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1" name="直接连接符 680"/>
              <p:cNvCxnSpPr/>
              <p:nvPr/>
            </p:nvCxnSpPr>
            <p:spPr>
              <a:xfrm rot="18630000">
                <a:off x="9622735" y="226603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2" name="直接连接符 681"/>
              <p:cNvCxnSpPr/>
              <p:nvPr/>
            </p:nvCxnSpPr>
            <p:spPr>
              <a:xfrm rot="18765000">
                <a:off x="9644697" y="224132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3" name="直接连接符 682"/>
              <p:cNvCxnSpPr/>
              <p:nvPr/>
            </p:nvCxnSpPr>
            <p:spPr>
              <a:xfrm rot="18900000">
                <a:off x="9667610" y="221752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4" name="直接连接符 683"/>
              <p:cNvCxnSpPr/>
              <p:nvPr/>
            </p:nvCxnSpPr>
            <p:spPr>
              <a:xfrm rot="19035000">
                <a:off x="9691444" y="219461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5" name="直接连接符 684"/>
              <p:cNvCxnSpPr/>
              <p:nvPr/>
            </p:nvCxnSpPr>
            <p:spPr>
              <a:xfrm rot="19170000">
                <a:off x="9716156" y="2172662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6" name="直接连接符 685"/>
              <p:cNvCxnSpPr/>
              <p:nvPr/>
            </p:nvCxnSpPr>
            <p:spPr>
              <a:xfrm rot="19305000">
                <a:off x="9741712" y="215169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7" name="直接连接符 686"/>
              <p:cNvCxnSpPr/>
              <p:nvPr/>
            </p:nvCxnSpPr>
            <p:spPr>
              <a:xfrm rot="19440000">
                <a:off x="9768074" y="2131749"/>
                <a:ext cx="0" cy="99017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8" name="直接连接符 687"/>
              <p:cNvCxnSpPr/>
              <p:nvPr/>
            </p:nvCxnSpPr>
            <p:spPr>
              <a:xfrm rot="19575000">
                <a:off x="9795196" y="211285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9" name="直接连接符 688"/>
              <p:cNvCxnSpPr/>
              <p:nvPr/>
            </p:nvCxnSpPr>
            <p:spPr>
              <a:xfrm rot="19710000">
                <a:off x="9823042" y="209503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0" name="直接连接符 689"/>
              <p:cNvCxnSpPr/>
              <p:nvPr/>
            </p:nvCxnSpPr>
            <p:spPr>
              <a:xfrm rot="19845000">
                <a:off x="9851564" y="207832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1" name="直接连接符 690"/>
              <p:cNvCxnSpPr/>
              <p:nvPr/>
            </p:nvCxnSpPr>
            <p:spPr>
              <a:xfrm rot="19980000">
                <a:off x="9880721" y="206274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2" name="直接连接符 691"/>
              <p:cNvCxnSpPr/>
              <p:nvPr/>
            </p:nvCxnSpPr>
            <p:spPr>
              <a:xfrm rot="20115000">
                <a:off x="9910468" y="204832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3" name="直接连接符 692"/>
              <p:cNvCxnSpPr/>
              <p:nvPr/>
            </p:nvCxnSpPr>
            <p:spPr>
              <a:xfrm rot="20250000">
                <a:off x="9940758" y="203507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4" name="直接连接符 693"/>
              <p:cNvCxnSpPr/>
              <p:nvPr/>
            </p:nvCxnSpPr>
            <p:spPr>
              <a:xfrm rot="20385000">
                <a:off x="9971545" y="202303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5" name="直接连接符 694"/>
              <p:cNvCxnSpPr/>
              <p:nvPr/>
            </p:nvCxnSpPr>
            <p:spPr>
              <a:xfrm rot="20520000">
                <a:off x="10002782" y="201220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6" name="直接连接符 695"/>
              <p:cNvCxnSpPr/>
              <p:nvPr/>
            </p:nvCxnSpPr>
            <p:spPr>
              <a:xfrm rot="20655000">
                <a:off x="10034418" y="2002609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7" name="直接连接符 696"/>
              <p:cNvCxnSpPr/>
              <p:nvPr/>
            </p:nvCxnSpPr>
            <p:spPr>
              <a:xfrm rot="20790000">
                <a:off x="10066408" y="199426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8" name="直接连接符 697"/>
              <p:cNvCxnSpPr/>
              <p:nvPr/>
            </p:nvCxnSpPr>
            <p:spPr>
              <a:xfrm rot="20925000">
                <a:off x="10098702" y="198718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9" name="直接连接符 698"/>
              <p:cNvCxnSpPr/>
              <p:nvPr/>
            </p:nvCxnSpPr>
            <p:spPr>
              <a:xfrm rot="21060000">
                <a:off x="10131249" y="198137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0" name="直接连接符 699"/>
              <p:cNvCxnSpPr/>
              <p:nvPr/>
            </p:nvCxnSpPr>
            <p:spPr>
              <a:xfrm rot="21195000">
                <a:off x="10163997" y="197684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1" name="直接连接符 700"/>
              <p:cNvCxnSpPr/>
              <p:nvPr/>
            </p:nvCxnSpPr>
            <p:spPr>
              <a:xfrm rot="21330000">
                <a:off x="10196899" y="197360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2" name="直接连接符 701"/>
              <p:cNvCxnSpPr/>
              <p:nvPr/>
            </p:nvCxnSpPr>
            <p:spPr>
              <a:xfrm rot="21465000">
                <a:off x="10229904" y="1971659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55" name="组合 702"/>
              <p:cNvGrpSpPr/>
              <p:nvPr/>
            </p:nvGrpSpPr>
            <p:grpSpPr>
              <a:xfrm>
                <a:off x="9371483" y="2862161"/>
                <a:ext cx="1785098" cy="0"/>
                <a:chOff x="1701800" y="2755900"/>
                <a:chExt cx="2746508" cy="0"/>
              </a:xfrm>
            </p:grpSpPr>
            <p:cxnSp>
              <p:nvCxnSpPr>
                <p:cNvPr id="704" name="直接连接符 703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直接连接符 704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56" name="组合 705"/>
            <p:cNvGrpSpPr/>
            <p:nvPr/>
          </p:nvGrpSpPr>
          <p:grpSpPr>
            <a:xfrm rot="5400000">
              <a:off x="9369743" y="2863648"/>
              <a:ext cx="1784453" cy="0"/>
              <a:chOff x="1701800" y="2755900"/>
              <a:chExt cx="2746508" cy="0"/>
            </a:xfrm>
          </p:grpSpPr>
          <p:cxnSp>
            <p:nvCxnSpPr>
              <p:cNvPr id="707" name="直接连接符 706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8" name="直接连接符 707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7" name="组合 708"/>
            <p:cNvGrpSpPr/>
            <p:nvPr/>
          </p:nvGrpSpPr>
          <p:grpSpPr>
            <a:xfrm rot="2700000">
              <a:off x="9418189" y="2815661"/>
              <a:ext cx="1784453" cy="0"/>
              <a:chOff x="1701800" y="2755900"/>
              <a:chExt cx="2746508" cy="0"/>
            </a:xfrm>
          </p:grpSpPr>
          <p:cxnSp>
            <p:nvCxnSpPr>
              <p:cNvPr id="710" name="直接连接符 709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1" name="直接连接符 71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8" name="组合 711"/>
            <p:cNvGrpSpPr/>
            <p:nvPr/>
          </p:nvGrpSpPr>
          <p:grpSpPr>
            <a:xfrm rot="18900000" flipH="1">
              <a:off x="9395080" y="2886706"/>
              <a:ext cx="1784453" cy="0"/>
              <a:chOff x="1701800" y="2755900"/>
              <a:chExt cx="2746508" cy="0"/>
            </a:xfrm>
          </p:grpSpPr>
          <p:cxnSp>
            <p:nvCxnSpPr>
              <p:cNvPr id="713" name="直接连接符 712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4" name="直接连接符 713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6" name="组合 171"/>
          <p:cNvGrpSpPr/>
          <p:nvPr/>
        </p:nvGrpSpPr>
        <p:grpSpPr>
          <a:xfrm>
            <a:off x="4992166" y="3241409"/>
            <a:ext cx="1403053" cy="1765634"/>
            <a:chOff x="6655354" y="4322879"/>
            <a:chExt cx="1870493" cy="2354722"/>
          </a:xfrm>
        </p:grpSpPr>
        <p:sp>
          <p:nvSpPr>
            <p:cNvPr id="721" name="文本框 168"/>
            <p:cNvSpPr txBox="1"/>
            <p:nvPr/>
          </p:nvSpPr>
          <p:spPr>
            <a:xfrm>
              <a:off x="6655354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4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4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3" name="文本框 113"/>
            <p:cNvSpPr txBox="1"/>
            <p:nvPr/>
          </p:nvSpPr>
          <p:spPr>
            <a:xfrm>
              <a:off x="6673660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7" name="组合 7"/>
          <p:cNvGrpSpPr/>
          <p:nvPr/>
        </p:nvGrpSpPr>
        <p:grpSpPr>
          <a:xfrm>
            <a:off x="2894626" y="3241409"/>
            <a:ext cx="1403053" cy="1765634"/>
            <a:chOff x="3858998" y="4322879"/>
            <a:chExt cx="1870493" cy="2354722"/>
          </a:xfrm>
        </p:grpSpPr>
        <p:sp>
          <p:nvSpPr>
            <p:cNvPr id="722" name="文本框 170"/>
            <p:cNvSpPr txBox="1"/>
            <p:nvPr/>
          </p:nvSpPr>
          <p:spPr>
            <a:xfrm>
              <a:off x="3858998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2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2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4" name="文本框 113"/>
            <p:cNvSpPr txBox="1"/>
            <p:nvPr/>
          </p:nvSpPr>
          <p:spPr>
            <a:xfrm>
              <a:off x="3915404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8" name="组合 335"/>
          <p:cNvGrpSpPr/>
          <p:nvPr/>
        </p:nvGrpSpPr>
        <p:grpSpPr>
          <a:xfrm>
            <a:off x="7187026" y="3241409"/>
            <a:ext cx="1403053" cy="1765634"/>
            <a:chOff x="9581453" y="4322879"/>
            <a:chExt cx="1870493" cy="2354722"/>
          </a:xfrm>
        </p:grpSpPr>
        <p:sp>
          <p:nvSpPr>
            <p:cNvPr id="720" name="文本框 166"/>
            <p:cNvSpPr txBox="1"/>
            <p:nvPr/>
          </p:nvSpPr>
          <p:spPr>
            <a:xfrm>
              <a:off x="9581453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6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6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5" name="文本框 113"/>
            <p:cNvSpPr txBox="1"/>
            <p:nvPr/>
          </p:nvSpPr>
          <p:spPr>
            <a:xfrm>
              <a:off x="9634793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9" name="组合 6"/>
          <p:cNvGrpSpPr/>
          <p:nvPr/>
        </p:nvGrpSpPr>
        <p:grpSpPr>
          <a:xfrm>
            <a:off x="720883" y="3241409"/>
            <a:ext cx="1404339" cy="1765634"/>
            <a:chOff x="961052" y="4322879"/>
            <a:chExt cx="1872208" cy="2354722"/>
          </a:xfrm>
        </p:grpSpPr>
        <p:sp>
          <p:nvSpPr>
            <p:cNvPr id="719" name="文本框 161"/>
            <p:cNvSpPr txBox="1"/>
            <p:nvPr/>
          </p:nvSpPr>
          <p:spPr>
            <a:xfrm>
              <a:off x="962766" y="4322879"/>
              <a:ext cx="1870494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6" name="文本框 113"/>
            <p:cNvSpPr txBox="1"/>
            <p:nvPr/>
          </p:nvSpPr>
          <p:spPr>
            <a:xfrm>
              <a:off x="961052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842638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1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16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16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3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3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34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3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3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8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0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80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80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74" grpId="0"/>
      <p:bldP spid="5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0"/>
          <p:cNvGrpSpPr/>
          <p:nvPr/>
        </p:nvGrpSpPr>
        <p:grpSpPr>
          <a:xfrm>
            <a:off x="6693488" y="2237206"/>
            <a:ext cx="1486191" cy="2190243"/>
            <a:chOff x="8952514" y="3285778"/>
            <a:chExt cx="1981330" cy="2921000"/>
          </a:xfrm>
        </p:grpSpPr>
        <p:sp>
          <p:nvSpPr>
            <p:cNvPr id="67" name="任意多边形 66"/>
            <p:cNvSpPr/>
            <p:nvPr/>
          </p:nvSpPr>
          <p:spPr>
            <a:xfrm>
              <a:off x="8952644" y="3285778"/>
              <a:ext cx="1981200" cy="2921000"/>
            </a:xfrm>
            <a:custGeom>
              <a:avLst/>
              <a:gdLst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937260 h 2921000"/>
                <a:gd name="connsiteX5" fmla="*/ 1978660 w 1981200"/>
                <a:gd name="connsiteY5" fmla="*/ 2079864 h 2921000"/>
                <a:gd name="connsiteX6" fmla="*/ 1981200 w 1981200"/>
                <a:gd name="connsiteY6" fmla="*/ 2079864 h 2921000"/>
                <a:gd name="connsiteX7" fmla="*/ 1981200 w 1981200"/>
                <a:gd name="connsiteY7" fmla="*/ 2768586 h 2921000"/>
                <a:gd name="connsiteX8" fmla="*/ 1828786 w 1981200"/>
                <a:gd name="connsiteY8" fmla="*/ 2921000 h 2921000"/>
                <a:gd name="connsiteX9" fmla="*/ 152414 w 1981200"/>
                <a:gd name="connsiteY9" fmla="*/ 2921000 h 2921000"/>
                <a:gd name="connsiteX10" fmla="*/ 0 w 1981200"/>
                <a:gd name="connsiteY10" fmla="*/ 2768586 h 2921000"/>
                <a:gd name="connsiteX11" fmla="*/ 0 w 1981200"/>
                <a:gd name="connsiteY11" fmla="*/ 152414 h 2921000"/>
                <a:gd name="connsiteX12" fmla="*/ 152414 w 1981200"/>
                <a:gd name="connsiteY12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2079864 h 2921000"/>
                <a:gd name="connsiteX5" fmla="*/ 1981200 w 1981200"/>
                <a:gd name="connsiteY5" fmla="*/ 2079864 h 2921000"/>
                <a:gd name="connsiteX6" fmla="*/ 1981200 w 1981200"/>
                <a:gd name="connsiteY6" fmla="*/ 2768586 h 2921000"/>
                <a:gd name="connsiteX7" fmla="*/ 1828786 w 1981200"/>
                <a:gd name="connsiteY7" fmla="*/ 2921000 h 2921000"/>
                <a:gd name="connsiteX8" fmla="*/ 152414 w 1981200"/>
                <a:gd name="connsiteY8" fmla="*/ 2921000 h 2921000"/>
                <a:gd name="connsiteX9" fmla="*/ 0 w 1981200"/>
                <a:gd name="connsiteY9" fmla="*/ 2768586 h 2921000"/>
                <a:gd name="connsiteX10" fmla="*/ 0 w 1981200"/>
                <a:gd name="connsiteY10" fmla="*/ 152414 h 2921000"/>
                <a:gd name="connsiteX11" fmla="*/ 152414 w 1981200"/>
                <a:gd name="connsiteY11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2079864 h 2921000"/>
                <a:gd name="connsiteX5" fmla="*/ 1981200 w 1981200"/>
                <a:gd name="connsiteY5" fmla="*/ 2768586 h 2921000"/>
                <a:gd name="connsiteX6" fmla="*/ 1828786 w 1981200"/>
                <a:gd name="connsiteY6" fmla="*/ 2921000 h 2921000"/>
                <a:gd name="connsiteX7" fmla="*/ 152414 w 1981200"/>
                <a:gd name="connsiteY7" fmla="*/ 2921000 h 2921000"/>
                <a:gd name="connsiteX8" fmla="*/ 0 w 1981200"/>
                <a:gd name="connsiteY8" fmla="*/ 2768586 h 2921000"/>
                <a:gd name="connsiteX9" fmla="*/ 0 w 1981200"/>
                <a:gd name="connsiteY9" fmla="*/ 152414 h 2921000"/>
                <a:gd name="connsiteX10" fmla="*/ 152414 w 1981200"/>
                <a:gd name="connsiteY10" fmla="*/ 0 h 2921000"/>
                <a:gd name="connsiteX0" fmla="*/ 152414 w 1992489"/>
                <a:gd name="connsiteY0" fmla="*/ 0 h 2921000"/>
                <a:gd name="connsiteX1" fmla="*/ 1828786 w 1992489"/>
                <a:gd name="connsiteY1" fmla="*/ 0 h 2921000"/>
                <a:gd name="connsiteX2" fmla="*/ 1981200 w 1992489"/>
                <a:gd name="connsiteY2" fmla="*/ 152414 h 2921000"/>
                <a:gd name="connsiteX3" fmla="*/ 1981200 w 1992489"/>
                <a:gd name="connsiteY3" fmla="*/ 937260 h 2921000"/>
                <a:gd name="connsiteX4" fmla="*/ 1981200 w 1992489"/>
                <a:gd name="connsiteY4" fmla="*/ 2768586 h 2921000"/>
                <a:gd name="connsiteX5" fmla="*/ 1828786 w 1992489"/>
                <a:gd name="connsiteY5" fmla="*/ 2921000 h 2921000"/>
                <a:gd name="connsiteX6" fmla="*/ 152414 w 1992489"/>
                <a:gd name="connsiteY6" fmla="*/ 2921000 h 2921000"/>
                <a:gd name="connsiteX7" fmla="*/ 0 w 1992489"/>
                <a:gd name="connsiteY7" fmla="*/ 2768586 h 2921000"/>
                <a:gd name="connsiteX8" fmla="*/ 0 w 1992489"/>
                <a:gd name="connsiteY8" fmla="*/ 152414 h 2921000"/>
                <a:gd name="connsiteX9" fmla="*/ 152414 w 1992489"/>
                <a:gd name="connsiteY9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2768586 h 2921000"/>
                <a:gd name="connsiteX4" fmla="*/ 1828786 w 1981200"/>
                <a:gd name="connsiteY4" fmla="*/ 2921000 h 2921000"/>
                <a:gd name="connsiteX5" fmla="*/ 152414 w 1981200"/>
                <a:gd name="connsiteY5" fmla="*/ 2921000 h 2921000"/>
                <a:gd name="connsiteX6" fmla="*/ 0 w 1981200"/>
                <a:gd name="connsiteY6" fmla="*/ 2768586 h 2921000"/>
                <a:gd name="connsiteX7" fmla="*/ 0 w 1981200"/>
                <a:gd name="connsiteY7" fmla="*/ 152414 h 2921000"/>
                <a:gd name="connsiteX8" fmla="*/ 152414 w 1981200"/>
                <a:gd name="connsiteY8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8952514" y="3285778"/>
              <a:ext cx="1981200" cy="2921000"/>
            </a:xfrm>
            <a:custGeom>
              <a:avLst/>
              <a:gdLst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676023 h 2921000"/>
                <a:gd name="connsiteX4" fmla="*/ 1978660 w 1981200"/>
                <a:gd name="connsiteY4" fmla="*/ 676023 h 2921000"/>
                <a:gd name="connsiteX5" fmla="*/ 1978660 w 1981200"/>
                <a:gd name="connsiteY5" fmla="*/ 2207260 h 2921000"/>
                <a:gd name="connsiteX6" fmla="*/ 1981200 w 1981200"/>
                <a:gd name="connsiteY6" fmla="*/ 2207260 h 2921000"/>
                <a:gd name="connsiteX7" fmla="*/ 1981200 w 1981200"/>
                <a:gd name="connsiteY7" fmla="*/ 2768586 h 2921000"/>
                <a:gd name="connsiteX8" fmla="*/ 1828786 w 1981200"/>
                <a:gd name="connsiteY8" fmla="*/ 2921000 h 2921000"/>
                <a:gd name="connsiteX9" fmla="*/ 152414 w 1981200"/>
                <a:gd name="connsiteY9" fmla="*/ 2921000 h 2921000"/>
                <a:gd name="connsiteX10" fmla="*/ 0 w 1981200"/>
                <a:gd name="connsiteY10" fmla="*/ 2768586 h 2921000"/>
                <a:gd name="connsiteX11" fmla="*/ 0 w 1981200"/>
                <a:gd name="connsiteY11" fmla="*/ 152414 h 2921000"/>
                <a:gd name="connsiteX12" fmla="*/ 152414 w 1981200"/>
                <a:gd name="connsiteY12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81200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676023"/>
                  </a:lnTo>
                  <a:lnTo>
                    <a:pt x="1978660" y="676023"/>
                  </a:lnTo>
                  <a:lnTo>
                    <a:pt x="1978660" y="2207260"/>
                  </a:lnTo>
                  <a:lnTo>
                    <a:pt x="1981200" y="2207260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55"/>
          <p:cNvGrpSpPr/>
          <p:nvPr/>
        </p:nvGrpSpPr>
        <p:grpSpPr>
          <a:xfrm>
            <a:off x="4751831" y="2237206"/>
            <a:ext cx="1634842" cy="2190243"/>
            <a:chOff x="6363973" y="3285778"/>
            <a:chExt cx="2179505" cy="2921000"/>
          </a:xfrm>
        </p:grpSpPr>
        <p:sp>
          <p:nvSpPr>
            <p:cNvPr id="62" name="任意多边形 61"/>
            <p:cNvSpPr/>
            <p:nvPr/>
          </p:nvSpPr>
          <p:spPr>
            <a:xfrm>
              <a:off x="6363973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6363973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50"/>
          <p:cNvGrpSpPr/>
          <p:nvPr/>
        </p:nvGrpSpPr>
        <p:grpSpPr>
          <a:xfrm>
            <a:off x="2821812" y="2237206"/>
            <a:ext cx="1634842" cy="2190243"/>
            <a:chOff x="3790950" y="3285778"/>
            <a:chExt cx="2179505" cy="2921000"/>
          </a:xfrm>
        </p:grpSpPr>
        <p:sp>
          <p:nvSpPr>
            <p:cNvPr id="57" name="任意多边形 56"/>
            <p:cNvSpPr/>
            <p:nvPr/>
          </p:nvSpPr>
          <p:spPr>
            <a:xfrm>
              <a:off x="379095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379095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9"/>
          <p:cNvGrpSpPr/>
          <p:nvPr/>
        </p:nvGrpSpPr>
        <p:grpSpPr>
          <a:xfrm>
            <a:off x="931356" y="2237206"/>
            <a:ext cx="1634842" cy="2190243"/>
            <a:chOff x="1270670" y="3285778"/>
            <a:chExt cx="2179505" cy="2921000"/>
          </a:xfrm>
        </p:grpSpPr>
        <p:sp>
          <p:nvSpPr>
            <p:cNvPr id="52" name="任意多边形 51"/>
            <p:cNvSpPr/>
            <p:nvPr/>
          </p:nvSpPr>
          <p:spPr>
            <a:xfrm>
              <a:off x="127067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27067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65"/>
          <p:cNvGrpSpPr/>
          <p:nvPr/>
        </p:nvGrpSpPr>
        <p:grpSpPr>
          <a:xfrm>
            <a:off x="1129227" y="2899198"/>
            <a:ext cx="1088135" cy="1344243"/>
            <a:chOff x="1534463" y="4454457"/>
            <a:chExt cx="1450658" cy="1792739"/>
          </a:xfrm>
        </p:grpSpPr>
        <p:sp>
          <p:nvSpPr>
            <p:cNvPr id="55" name="文本框 73"/>
            <p:cNvSpPr txBox="1"/>
            <p:nvPr/>
          </p:nvSpPr>
          <p:spPr>
            <a:xfrm>
              <a:off x="1632389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08" name="文本框 23"/>
            <p:cNvSpPr txBox="1"/>
            <p:nvPr/>
          </p:nvSpPr>
          <p:spPr>
            <a:xfrm>
              <a:off x="1534463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70"/>
          <p:cNvGrpSpPr/>
          <p:nvPr/>
        </p:nvGrpSpPr>
        <p:grpSpPr>
          <a:xfrm>
            <a:off x="3006074" y="2899198"/>
            <a:ext cx="1088135" cy="1344243"/>
            <a:chOff x="4036601" y="4454457"/>
            <a:chExt cx="1450658" cy="1792739"/>
          </a:xfrm>
        </p:grpSpPr>
        <p:sp>
          <p:nvSpPr>
            <p:cNvPr id="60" name="文本框 80"/>
            <p:cNvSpPr txBox="1"/>
            <p:nvPr/>
          </p:nvSpPr>
          <p:spPr>
            <a:xfrm>
              <a:off x="4151305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09" name="文本框 23"/>
            <p:cNvSpPr txBox="1"/>
            <p:nvPr/>
          </p:nvSpPr>
          <p:spPr>
            <a:xfrm>
              <a:off x="4036601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71"/>
          <p:cNvGrpSpPr/>
          <p:nvPr/>
        </p:nvGrpSpPr>
        <p:grpSpPr>
          <a:xfrm>
            <a:off x="4979854" y="2899198"/>
            <a:ext cx="1088135" cy="1344243"/>
            <a:chOff x="6667965" y="4454457"/>
            <a:chExt cx="1450658" cy="1792739"/>
          </a:xfrm>
        </p:grpSpPr>
        <p:sp>
          <p:nvSpPr>
            <p:cNvPr id="65" name="文本框 86"/>
            <p:cNvSpPr txBox="1"/>
            <p:nvPr/>
          </p:nvSpPr>
          <p:spPr>
            <a:xfrm>
              <a:off x="6728454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0" name="文本框 23"/>
            <p:cNvSpPr txBox="1"/>
            <p:nvPr/>
          </p:nvSpPr>
          <p:spPr>
            <a:xfrm>
              <a:off x="6667965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72"/>
          <p:cNvGrpSpPr/>
          <p:nvPr/>
        </p:nvGrpSpPr>
        <p:grpSpPr>
          <a:xfrm>
            <a:off x="6910847" y="2899198"/>
            <a:ext cx="1088135" cy="1344243"/>
            <a:chOff x="9242287" y="4454457"/>
            <a:chExt cx="1450658" cy="1792739"/>
          </a:xfrm>
        </p:grpSpPr>
        <p:sp>
          <p:nvSpPr>
            <p:cNvPr id="70" name="文本框 92"/>
            <p:cNvSpPr txBox="1"/>
            <p:nvPr/>
          </p:nvSpPr>
          <p:spPr>
            <a:xfrm>
              <a:off x="9362885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1" name="文本框 23"/>
            <p:cNvSpPr txBox="1"/>
            <p:nvPr/>
          </p:nvSpPr>
          <p:spPr>
            <a:xfrm>
              <a:off x="9242287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73"/>
          <p:cNvGrpSpPr/>
          <p:nvPr/>
        </p:nvGrpSpPr>
        <p:grpSpPr>
          <a:xfrm>
            <a:off x="1086414" y="1208827"/>
            <a:ext cx="1637652" cy="2039709"/>
            <a:chOff x="1506155" y="1066120"/>
            <a:chExt cx="2183536" cy="2719612"/>
          </a:xfrm>
        </p:grpSpPr>
        <p:grpSp>
          <p:nvGrpSpPr>
            <p:cNvPr id="23" name="组合 2"/>
            <p:cNvGrpSpPr/>
            <p:nvPr/>
          </p:nvGrpSpPr>
          <p:grpSpPr>
            <a:xfrm>
              <a:off x="1506155" y="1066120"/>
              <a:ext cx="2183536" cy="2719612"/>
              <a:chOff x="7380501" y="2927403"/>
              <a:chExt cx="2311884" cy="2880513"/>
            </a:xfrm>
          </p:grpSpPr>
          <p:sp>
            <p:nvSpPr>
              <p:cNvPr id="16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文本框 101"/>
            <p:cNvSpPr txBox="1"/>
            <p:nvPr/>
          </p:nvSpPr>
          <p:spPr>
            <a:xfrm>
              <a:off x="176549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21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74"/>
          <p:cNvGrpSpPr/>
          <p:nvPr/>
        </p:nvGrpSpPr>
        <p:grpSpPr>
          <a:xfrm>
            <a:off x="2965720" y="1208827"/>
            <a:ext cx="1637652" cy="2039709"/>
            <a:chOff x="3954746" y="1066120"/>
            <a:chExt cx="2183536" cy="2719612"/>
          </a:xfrm>
        </p:grpSpPr>
        <p:grpSp>
          <p:nvGrpSpPr>
            <p:cNvPr id="25" name="组合 3"/>
            <p:cNvGrpSpPr/>
            <p:nvPr/>
          </p:nvGrpSpPr>
          <p:grpSpPr>
            <a:xfrm>
              <a:off x="3954746" y="1066120"/>
              <a:ext cx="2183536" cy="2719612"/>
              <a:chOff x="7380501" y="2927403"/>
              <a:chExt cx="2311884" cy="2880513"/>
            </a:xfrm>
          </p:grpSpPr>
          <p:sp>
            <p:nvSpPr>
              <p:cNvPr id="13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7" name="文本框 102"/>
            <p:cNvSpPr txBox="1"/>
            <p:nvPr/>
          </p:nvSpPr>
          <p:spPr>
            <a:xfrm>
              <a:off x="423763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21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75"/>
          <p:cNvGrpSpPr/>
          <p:nvPr/>
        </p:nvGrpSpPr>
        <p:grpSpPr>
          <a:xfrm>
            <a:off x="4914196" y="1208827"/>
            <a:ext cx="1637652" cy="2039709"/>
            <a:chOff x="6505089" y="1066120"/>
            <a:chExt cx="2183536" cy="2719612"/>
          </a:xfrm>
        </p:grpSpPr>
        <p:grpSp>
          <p:nvGrpSpPr>
            <p:cNvPr id="27" name="组合 4"/>
            <p:cNvGrpSpPr/>
            <p:nvPr/>
          </p:nvGrpSpPr>
          <p:grpSpPr>
            <a:xfrm>
              <a:off x="6505089" y="1066120"/>
              <a:ext cx="2183536" cy="2719612"/>
              <a:chOff x="7380501" y="2927403"/>
              <a:chExt cx="2311884" cy="2880513"/>
            </a:xfrm>
          </p:grpSpPr>
          <p:sp>
            <p:nvSpPr>
              <p:cNvPr id="10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103"/>
            <p:cNvSpPr txBox="1"/>
            <p:nvPr/>
          </p:nvSpPr>
          <p:spPr>
            <a:xfrm>
              <a:off x="676329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2100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76"/>
          <p:cNvGrpSpPr/>
          <p:nvPr/>
        </p:nvGrpSpPr>
        <p:grpSpPr>
          <a:xfrm>
            <a:off x="6851521" y="1208827"/>
            <a:ext cx="1637652" cy="2039709"/>
            <a:chOff x="9097714" y="1066120"/>
            <a:chExt cx="2183536" cy="2719612"/>
          </a:xfrm>
        </p:grpSpPr>
        <p:grpSp>
          <p:nvGrpSpPr>
            <p:cNvPr id="29" name="组合 5"/>
            <p:cNvGrpSpPr/>
            <p:nvPr/>
          </p:nvGrpSpPr>
          <p:grpSpPr>
            <a:xfrm>
              <a:off x="9097714" y="1066120"/>
              <a:ext cx="2183536" cy="2719612"/>
              <a:chOff x="7380501" y="2927403"/>
              <a:chExt cx="2311884" cy="2880513"/>
            </a:xfrm>
          </p:grpSpPr>
          <p:sp>
            <p:nvSpPr>
              <p:cNvPr id="7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9" name="文本框 104"/>
            <p:cNvSpPr txBox="1"/>
            <p:nvPr/>
          </p:nvSpPr>
          <p:spPr>
            <a:xfrm>
              <a:off x="9342802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  <a:endParaRPr lang="zh-CN" altLang="en-US" sz="21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239926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08905" y="1502107"/>
            <a:ext cx="3400938" cy="842218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4288" tIns="14288" rIns="14288" bIns="14288" anchor="ctr"/>
            <a:lstStyle/>
            <a:p>
              <a:pPr algn="ctr" defTabSz="171450">
                <a:defRPr/>
              </a:pPr>
              <a:endParaRPr lang="en-US" sz="1125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4"/>
              <a:ext cx="3115179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07466" y="3210936"/>
            <a:ext cx="3402377" cy="804713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4288" tIns="14288" rIns="14288" bIns="14288" anchor="ctr"/>
            <a:lstStyle/>
            <a:p>
              <a:pPr algn="ctr" defTabSz="171450">
                <a:defRPr/>
              </a:pPr>
              <a:endParaRPr lang="en-US" sz="1125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30882" y="1502107"/>
            <a:ext cx="3405652" cy="840778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804993" y="2002809"/>
              <a:ext cx="2284694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4"/>
              <a:ext cx="3115178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30882" y="3212376"/>
            <a:ext cx="3407092" cy="801833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3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8"/>
              <a:ext cx="2284694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2"/>
              <a:ext cx="3115178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037541" y="2264390"/>
            <a:ext cx="1095591" cy="1097561"/>
            <a:chOff x="5383388" y="3019186"/>
            <a:chExt cx="1460788" cy="1463415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59341" y="3534518"/>
              <a:ext cx="873317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cs typeface="+mn-ea"/>
                  <a:sym typeface="+mn-lt"/>
                </a:rPr>
                <a:t>Title</a:t>
              </a:r>
              <a:endParaRPr lang="zh-CN" altLang="en-US" sz="1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20729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08396" y="1282318"/>
            <a:ext cx="1036623" cy="2793337"/>
            <a:chOff x="1108396" y="1282318"/>
            <a:chExt cx="1036623" cy="2793337"/>
          </a:xfrm>
        </p:grpSpPr>
        <p:pic>
          <p:nvPicPr>
            <p:cNvPr id="10" name="图片 9" descr="https://images.unsplash.com/photo-1446902236611-65b30daefc2a?ixlib=rb-0.3.5&amp;q=80&amp;fm=jpg&amp;crop=entropy&amp;w=1080&amp;fit=max&amp;s=c96722f6307a4fadf909ca4c8e498188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8794" y="1282318"/>
              <a:ext cx="878326" cy="870615"/>
            </a:xfrm>
            <a:custGeom>
              <a:avLst/>
              <a:gdLst>
                <a:gd name="connsiteX0" fmla="*/ 585932 w 1171101"/>
                <a:gd name="connsiteY0" fmla="*/ 0 h 1160820"/>
                <a:gd name="connsiteX1" fmla="*/ 1159960 w 1171101"/>
                <a:gd name="connsiteY1" fmla="*/ 467846 h 1160820"/>
                <a:gd name="connsiteX2" fmla="*/ 1171101 w 1171101"/>
                <a:gd name="connsiteY2" fmla="*/ 578363 h 1160820"/>
                <a:gd name="connsiteX3" fmla="*/ 1171101 w 1171101"/>
                <a:gd name="connsiteY3" fmla="*/ 593501 h 1160820"/>
                <a:gd name="connsiteX4" fmla="*/ 1159960 w 1171101"/>
                <a:gd name="connsiteY4" fmla="*/ 704018 h 1160820"/>
                <a:gd name="connsiteX5" fmla="*/ 704018 w 1171101"/>
                <a:gd name="connsiteY5" fmla="*/ 1159960 h 1160820"/>
                <a:gd name="connsiteX6" fmla="*/ 695486 w 1171101"/>
                <a:gd name="connsiteY6" fmla="*/ 1160820 h 1160820"/>
                <a:gd name="connsiteX7" fmla="*/ 476378 w 1171101"/>
                <a:gd name="connsiteY7" fmla="*/ 1160820 h 1160820"/>
                <a:gd name="connsiteX8" fmla="*/ 467846 w 1171101"/>
                <a:gd name="connsiteY8" fmla="*/ 1159960 h 1160820"/>
                <a:gd name="connsiteX9" fmla="*/ 0 w 1171101"/>
                <a:gd name="connsiteY9" fmla="*/ 585932 h 1160820"/>
                <a:gd name="connsiteX10" fmla="*/ 585932 w 1171101"/>
                <a:gd name="connsiteY10" fmla="*/ 0 h 116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71101" h="1160820">
                  <a:moveTo>
                    <a:pt x="585932" y="0"/>
                  </a:moveTo>
                  <a:cubicBezTo>
                    <a:pt x="869083" y="0"/>
                    <a:pt x="1105324" y="200847"/>
                    <a:pt x="1159960" y="467846"/>
                  </a:cubicBezTo>
                  <a:lnTo>
                    <a:pt x="1171101" y="578363"/>
                  </a:lnTo>
                  <a:lnTo>
                    <a:pt x="1171101" y="593501"/>
                  </a:lnTo>
                  <a:lnTo>
                    <a:pt x="1159960" y="704018"/>
                  </a:lnTo>
                  <a:cubicBezTo>
                    <a:pt x="1113129" y="932874"/>
                    <a:pt x="932874" y="1113129"/>
                    <a:pt x="704018" y="1159960"/>
                  </a:cubicBezTo>
                  <a:lnTo>
                    <a:pt x="695486" y="1160820"/>
                  </a:lnTo>
                  <a:lnTo>
                    <a:pt x="476378" y="1160820"/>
                  </a:lnTo>
                  <a:lnTo>
                    <a:pt x="467846" y="1159960"/>
                  </a:lnTo>
                  <a:cubicBezTo>
                    <a:pt x="200847" y="1105324"/>
                    <a:pt x="0" y="869083"/>
                    <a:pt x="0" y="585932"/>
                  </a:cubicBezTo>
                  <a:cubicBezTo>
                    <a:pt x="0" y="262331"/>
                    <a:pt x="262331" y="0"/>
                    <a:pt x="585932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文本框 6"/>
            <p:cNvSpPr txBox="1"/>
            <p:nvPr/>
          </p:nvSpPr>
          <p:spPr>
            <a:xfrm>
              <a:off x="1293491" y="2268459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Jack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Subtitle 2"/>
            <p:cNvSpPr txBox="1">
              <a:spLocks/>
            </p:cNvSpPr>
            <p:nvPr/>
          </p:nvSpPr>
          <p:spPr bwMode="auto">
            <a:xfrm>
              <a:off x="1108396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66692" y="1285967"/>
            <a:ext cx="1036623" cy="2789688"/>
            <a:chOff x="2966692" y="1285967"/>
            <a:chExt cx="1036623" cy="2789688"/>
          </a:xfrm>
        </p:grpSpPr>
        <p:pic>
          <p:nvPicPr>
            <p:cNvPr id="16" name="图片 15" descr="Photo By Forrest Cavale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1310" y="1285967"/>
              <a:ext cx="878327" cy="874678"/>
            </a:xfrm>
            <a:custGeom>
              <a:avLst/>
              <a:gdLst>
                <a:gd name="connsiteX0" fmla="*/ 537301 w 1171102"/>
                <a:gd name="connsiteY0" fmla="*/ 0 h 1166237"/>
                <a:gd name="connsiteX1" fmla="*/ 633801 w 1171102"/>
                <a:gd name="connsiteY1" fmla="*/ 0 h 1166237"/>
                <a:gd name="connsiteX2" fmla="*/ 703560 w 1171102"/>
                <a:gd name="connsiteY2" fmla="*/ 7032 h 1166237"/>
                <a:gd name="connsiteX3" fmla="*/ 1171102 w 1171102"/>
                <a:gd name="connsiteY3" fmla="*/ 580687 h 1166237"/>
                <a:gd name="connsiteX4" fmla="*/ 703560 w 1171102"/>
                <a:gd name="connsiteY4" fmla="*/ 1154342 h 1166237"/>
                <a:gd name="connsiteX5" fmla="*/ 585561 w 1171102"/>
                <a:gd name="connsiteY5" fmla="*/ 1166237 h 1166237"/>
                <a:gd name="connsiteX6" fmla="*/ 585541 w 1171102"/>
                <a:gd name="connsiteY6" fmla="*/ 1166237 h 1166237"/>
                <a:gd name="connsiteX7" fmla="*/ 467542 w 1171102"/>
                <a:gd name="connsiteY7" fmla="*/ 1154342 h 1166237"/>
                <a:gd name="connsiteX8" fmla="*/ 0 w 1171102"/>
                <a:gd name="connsiteY8" fmla="*/ 580687 h 1166237"/>
                <a:gd name="connsiteX9" fmla="*/ 467542 w 1171102"/>
                <a:gd name="connsiteY9" fmla="*/ 7032 h 116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71102" h="1166237">
                  <a:moveTo>
                    <a:pt x="537301" y="0"/>
                  </a:moveTo>
                  <a:lnTo>
                    <a:pt x="633801" y="0"/>
                  </a:lnTo>
                  <a:lnTo>
                    <a:pt x="703560" y="7032"/>
                  </a:lnTo>
                  <a:cubicBezTo>
                    <a:pt x="970386" y="61633"/>
                    <a:pt x="1171102" y="297720"/>
                    <a:pt x="1171102" y="580687"/>
                  </a:cubicBezTo>
                  <a:cubicBezTo>
                    <a:pt x="1171102" y="863654"/>
                    <a:pt x="970386" y="1099742"/>
                    <a:pt x="703560" y="1154342"/>
                  </a:cubicBezTo>
                  <a:lnTo>
                    <a:pt x="585561" y="1166237"/>
                  </a:lnTo>
                  <a:lnTo>
                    <a:pt x="585541" y="1166237"/>
                  </a:lnTo>
                  <a:lnTo>
                    <a:pt x="467542" y="1154342"/>
                  </a:lnTo>
                  <a:cubicBezTo>
                    <a:pt x="200717" y="1099742"/>
                    <a:pt x="0" y="863654"/>
                    <a:pt x="0" y="580687"/>
                  </a:cubicBezTo>
                  <a:cubicBezTo>
                    <a:pt x="0" y="297720"/>
                    <a:pt x="200717" y="61633"/>
                    <a:pt x="467542" y="7032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文本框 23"/>
            <p:cNvSpPr txBox="1"/>
            <p:nvPr/>
          </p:nvSpPr>
          <p:spPr>
            <a:xfrm>
              <a:off x="3190923" y="2268492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Mark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Subtitle 2"/>
            <p:cNvSpPr txBox="1">
              <a:spLocks/>
            </p:cNvSpPr>
            <p:nvPr/>
          </p:nvSpPr>
          <p:spPr bwMode="auto">
            <a:xfrm>
              <a:off x="2966692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04678" y="1297011"/>
            <a:ext cx="1036623" cy="2778644"/>
            <a:chOff x="4904678" y="1297011"/>
            <a:chExt cx="1036623" cy="2778644"/>
          </a:xfrm>
        </p:grpSpPr>
        <p:pic>
          <p:nvPicPr>
            <p:cNvPr id="18" name="图片 17" descr="Photo By Martin Miranda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3826" y="1297011"/>
              <a:ext cx="878327" cy="878326"/>
            </a:xfrm>
            <a:custGeom>
              <a:avLst/>
              <a:gdLst>
                <a:gd name="connsiteX0" fmla="*/ 585551 w 1171102"/>
                <a:gd name="connsiteY0" fmla="*/ 0 h 1171101"/>
                <a:gd name="connsiteX1" fmla="*/ 1171102 w 1171102"/>
                <a:gd name="connsiteY1" fmla="*/ 585551 h 1171101"/>
                <a:gd name="connsiteX2" fmla="*/ 703560 w 1171102"/>
                <a:gd name="connsiteY2" fmla="*/ 1159206 h 1171101"/>
                <a:gd name="connsiteX3" fmla="*/ 585561 w 1171102"/>
                <a:gd name="connsiteY3" fmla="*/ 1171101 h 1171101"/>
                <a:gd name="connsiteX4" fmla="*/ 585541 w 1171102"/>
                <a:gd name="connsiteY4" fmla="*/ 1171101 h 1171101"/>
                <a:gd name="connsiteX5" fmla="*/ 467542 w 1171102"/>
                <a:gd name="connsiteY5" fmla="*/ 1159206 h 1171101"/>
                <a:gd name="connsiteX6" fmla="*/ 0 w 1171102"/>
                <a:gd name="connsiteY6" fmla="*/ 585551 h 1171101"/>
                <a:gd name="connsiteX7" fmla="*/ 585551 w 1171102"/>
                <a:gd name="connsiteY7" fmla="*/ 0 h 1171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1102" h="1171101">
                  <a:moveTo>
                    <a:pt x="585551" y="0"/>
                  </a:moveTo>
                  <a:cubicBezTo>
                    <a:pt x="908942" y="0"/>
                    <a:pt x="1171102" y="262160"/>
                    <a:pt x="1171102" y="585551"/>
                  </a:cubicBezTo>
                  <a:cubicBezTo>
                    <a:pt x="1171102" y="868518"/>
                    <a:pt x="970386" y="1104605"/>
                    <a:pt x="703560" y="1159206"/>
                  </a:cubicBezTo>
                  <a:lnTo>
                    <a:pt x="585561" y="1171101"/>
                  </a:lnTo>
                  <a:lnTo>
                    <a:pt x="585541" y="1171101"/>
                  </a:lnTo>
                  <a:lnTo>
                    <a:pt x="467542" y="1159206"/>
                  </a:lnTo>
                  <a:cubicBezTo>
                    <a:pt x="200717" y="1104605"/>
                    <a:pt x="0" y="868518"/>
                    <a:pt x="0" y="585551"/>
                  </a:cubicBezTo>
                  <a:cubicBezTo>
                    <a:pt x="0" y="262160"/>
                    <a:pt x="262160" y="0"/>
                    <a:pt x="585551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文本框 25"/>
            <p:cNvSpPr txBox="1"/>
            <p:nvPr/>
          </p:nvSpPr>
          <p:spPr>
            <a:xfrm>
              <a:off x="5071435" y="2268459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Lacy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Subtitle 2"/>
            <p:cNvSpPr txBox="1">
              <a:spLocks/>
            </p:cNvSpPr>
            <p:nvPr/>
          </p:nvSpPr>
          <p:spPr bwMode="auto">
            <a:xfrm>
              <a:off x="4904678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30056" y="1282318"/>
            <a:ext cx="1036623" cy="2793337"/>
            <a:chOff x="6830056" y="1282318"/>
            <a:chExt cx="1036623" cy="2793337"/>
          </a:xfrm>
        </p:grpSpPr>
        <p:pic>
          <p:nvPicPr>
            <p:cNvPr id="20" name="图片 19" descr="Photo By Eli DeFaria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6343" y="1282318"/>
              <a:ext cx="878326" cy="878327"/>
            </a:xfrm>
            <a:custGeom>
              <a:avLst/>
              <a:gdLst>
                <a:gd name="connsiteX0" fmla="*/ 585551 w 1171101"/>
                <a:gd name="connsiteY0" fmla="*/ 0 h 1171102"/>
                <a:gd name="connsiteX1" fmla="*/ 1159206 w 1171101"/>
                <a:gd name="connsiteY1" fmla="*/ 467542 h 1171102"/>
                <a:gd name="connsiteX2" fmla="*/ 1171101 w 1171101"/>
                <a:gd name="connsiteY2" fmla="*/ 585541 h 1171102"/>
                <a:gd name="connsiteX3" fmla="*/ 1171101 w 1171101"/>
                <a:gd name="connsiteY3" fmla="*/ 585561 h 1171102"/>
                <a:gd name="connsiteX4" fmla="*/ 1159206 w 1171101"/>
                <a:gd name="connsiteY4" fmla="*/ 703560 h 1171102"/>
                <a:gd name="connsiteX5" fmla="*/ 585551 w 1171101"/>
                <a:gd name="connsiteY5" fmla="*/ 1171102 h 1171102"/>
                <a:gd name="connsiteX6" fmla="*/ 0 w 1171101"/>
                <a:gd name="connsiteY6" fmla="*/ 585551 h 1171102"/>
                <a:gd name="connsiteX7" fmla="*/ 585551 w 1171101"/>
                <a:gd name="connsiteY7" fmla="*/ 0 h 1171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1101" h="1171102">
                  <a:moveTo>
                    <a:pt x="585551" y="0"/>
                  </a:moveTo>
                  <a:cubicBezTo>
                    <a:pt x="868518" y="0"/>
                    <a:pt x="1104605" y="200716"/>
                    <a:pt x="1159206" y="467542"/>
                  </a:cubicBezTo>
                  <a:lnTo>
                    <a:pt x="1171101" y="585541"/>
                  </a:lnTo>
                  <a:lnTo>
                    <a:pt x="1171101" y="585561"/>
                  </a:lnTo>
                  <a:lnTo>
                    <a:pt x="1159206" y="703560"/>
                  </a:lnTo>
                  <a:cubicBezTo>
                    <a:pt x="1104605" y="970386"/>
                    <a:pt x="868518" y="1171102"/>
                    <a:pt x="585551" y="1171102"/>
                  </a:cubicBezTo>
                  <a:cubicBezTo>
                    <a:pt x="262160" y="1171102"/>
                    <a:pt x="0" y="908942"/>
                    <a:pt x="0" y="585551"/>
                  </a:cubicBezTo>
                  <a:cubicBezTo>
                    <a:pt x="0" y="262160"/>
                    <a:pt x="262160" y="0"/>
                    <a:pt x="585551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文本框 27"/>
            <p:cNvSpPr txBox="1"/>
            <p:nvPr/>
          </p:nvSpPr>
          <p:spPr>
            <a:xfrm>
              <a:off x="6953950" y="2269967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Mary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Subtitle 2"/>
            <p:cNvSpPr txBox="1">
              <a:spLocks/>
            </p:cNvSpPr>
            <p:nvPr/>
          </p:nvSpPr>
          <p:spPr bwMode="auto">
            <a:xfrm>
              <a:off x="6830056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930997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94960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20538" y="1929324"/>
            <a:ext cx="2062748" cy="1728965"/>
            <a:chOff x="420538" y="1929324"/>
            <a:chExt cx="2062748" cy="1728965"/>
          </a:xfrm>
        </p:grpSpPr>
        <p:grpSp>
          <p:nvGrpSpPr>
            <p:cNvPr id="3" name="组合 2"/>
            <p:cNvGrpSpPr/>
            <p:nvPr/>
          </p:nvGrpSpPr>
          <p:grpSpPr>
            <a:xfrm>
              <a:off x="1089737" y="1929324"/>
              <a:ext cx="759943" cy="759943"/>
              <a:chOff x="1414278" y="3230413"/>
              <a:chExt cx="1013257" cy="1013257"/>
            </a:xfrm>
          </p:grpSpPr>
          <p:sp>
            <p:nvSpPr>
              <p:cNvPr id="26" name="矩形 25"/>
              <p:cNvSpPr/>
              <p:nvPr/>
            </p:nvSpPr>
            <p:spPr>
              <a:xfrm rot="13403634">
                <a:off x="1414278" y="3230413"/>
                <a:ext cx="1013257" cy="1013257"/>
              </a:xfrm>
              <a:prstGeom prst="rect">
                <a:avLst/>
              </a:prstGeom>
              <a:solidFill>
                <a:srgbClr val="D0CE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7" name="Group 75"/>
              <p:cNvGrpSpPr/>
              <p:nvPr/>
            </p:nvGrpSpPr>
            <p:grpSpPr>
              <a:xfrm>
                <a:off x="1678164" y="3458811"/>
                <a:ext cx="421632" cy="562817"/>
                <a:chOff x="2639219" y="3510757"/>
                <a:chExt cx="348456" cy="465138"/>
              </a:xfrm>
              <a:solidFill>
                <a:schemeClr val="bg1"/>
              </a:solidFill>
            </p:grpSpPr>
            <p:sp>
              <p:nvSpPr>
                <p:cNvPr id="28" name="AutoShape 115"/>
                <p:cNvSpPr>
                  <a:spLocks/>
                </p:cNvSpPr>
                <p:nvPr/>
              </p:nvSpPr>
              <p:spPr bwMode="auto">
                <a:xfrm>
                  <a:off x="2639219" y="3510757"/>
                  <a:ext cx="348456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800" y="12825"/>
                      </a:moveTo>
                      <a:lnTo>
                        <a:pt x="19800" y="13500"/>
                      </a:lnTo>
                      <a:lnTo>
                        <a:pt x="19800" y="14850"/>
                      </a:lnTo>
                      <a:lnTo>
                        <a:pt x="19800" y="15525"/>
                      </a:lnTo>
                      <a:cubicBezTo>
                        <a:pt x="19800" y="18129"/>
                        <a:pt x="16972" y="20249"/>
                        <a:pt x="13499" y="20249"/>
                      </a:cubicBezTo>
                      <a:lnTo>
                        <a:pt x="8099" y="20249"/>
                      </a:lnTo>
                      <a:cubicBezTo>
                        <a:pt x="4627" y="20249"/>
                        <a:pt x="1800" y="18129"/>
                        <a:pt x="1800" y="15525"/>
                      </a:cubicBezTo>
                      <a:lnTo>
                        <a:pt x="1800" y="14850"/>
                      </a:lnTo>
                      <a:lnTo>
                        <a:pt x="1800" y="13500"/>
                      </a:lnTo>
                      <a:lnTo>
                        <a:pt x="1800" y="12825"/>
                      </a:lnTo>
                      <a:lnTo>
                        <a:pt x="1800" y="10800"/>
                      </a:lnTo>
                      <a:cubicBezTo>
                        <a:pt x="1800" y="10427"/>
                        <a:pt x="2203" y="10124"/>
                        <a:pt x="2699" y="10124"/>
                      </a:cubicBezTo>
                      <a:lnTo>
                        <a:pt x="4499" y="10124"/>
                      </a:lnTo>
                      <a:lnTo>
                        <a:pt x="17100" y="10124"/>
                      </a:lnTo>
                      <a:lnTo>
                        <a:pt x="18899" y="10124"/>
                      </a:lnTo>
                      <a:cubicBezTo>
                        <a:pt x="19396" y="10124"/>
                        <a:pt x="19800" y="10427"/>
                        <a:pt x="19800" y="10800"/>
                      </a:cubicBezTo>
                      <a:cubicBezTo>
                        <a:pt x="19800" y="10800"/>
                        <a:pt x="19800" y="12825"/>
                        <a:pt x="19800" y="12825"/>
                      </a:cubicBezTo>
                      <a:close/>
                      <a:moveTo>
                        <a:pt x="14400" y="6075"/>
                      </a:moveTo>
                      <a:lnTo>
                        <a:pt x="14400" y="6076"/>
                      </a:lnTo>
                      <a:lnTo>
                        <a:pt x="14400" y="8774"/>
                      </a:lnTo>
                      <a:lnTo>
                        <a:pt x="7200" y="8774"/>
                      </a:lnTo>
                      <a:lnTo>
                        <a:pt x="7200" y="6076"/>
                      </a:lnTo>
                      <a:lnTo>
                        <a:pt x="7200" y="6075"/>
                      </a:lnTo>
                      <a:cubicBezTo>
                        <a:pt x="7200" y="4583"/>
                        <a:pt x="8811" y="3375"/>
                        <a:pt x="10800" y="3375"/>
                      </a:cubicBezTo>
                      <a:cubicBezTo>
                        <a:pt x="12788" y="3375"/>
                        <a:pt x="14400" y="4583"/>
                        <a:pt x="14400" y="6075"/>
                      </a:cubicBezTo>
                      <a:moveTo>
                        <a:pt x="4499" y="6075"/>
                      </a:moveTo>
                      <a:cubicBezTo>
                        <a:pt x="4499" y="3465"/>
                        <a:pt x="7320" y="1350"/>
                        <a:pt x="10800" y="1350"/>
                      </a:cubicBezTo>
                      <a:cubicBezTo>
                        <a:pt x="14279" y="1350"/>
                        <a:pt x="17100" y="3465"/>
                        <a:pt x="17100" y="6075"/>
                      </a:cubicBezTo>
                      <a:lnTo>
                        <a:pt x="17100" y="8774"/>
                      </a:lnTo>
                      <a:lnTo>
                        <a:pt x="15299" y="8774"/>
                      </a:lnTo>
                      <a:lnTo>
                        <a:pt x="15299" y="6076"/>
                      </a:lnTo>
                      <a:cubicBezTo>
                        <a:pt x="15299" y="4212"/>
                        <a:pt x="13285" y="2701"/>
                        <a:pt x="10800" y="2701"/>
                      </a:cubicBezTo>
                      <a:cubicBezTo>
                        <a:pt x="8314" y="2701"/>
                        <a:pt x="6299" y="4212"/>
                        <a:pt x="6299" y="6076"/>
                      </a:cubicBezTo>
                      <a:lnTo>
                        <a:pt x="6299" y="8774"/>
                      </a:lnTo>
                      <a:lnTo>
                        <a:pt x="4499" y="8774"/>
                      </a:lnTo>
                      <a:cubicBezTo>
                        <a:pt x="4499" y="8774"/>
                        <a:pt x="4499" y="6075"/>
                        <a:pt x="4499" y="6075"/>
                      </a:cubicBezTo>
                      <a:close/>
                      <a:moveTo>
                        <a:pt x="18899" y="8774"/>
                      </a:moveTo>
                      <a:lnTo>
                        <a:pt x="18899" y="6075"/>
                      </a:lnTo>
                      <a:cubicBezTo>
                        <a:pt x="18899" y="2719"/>
                        <a:pt x="15274" y="0"/>
                        <a:pt x="10800" y="0"/>
                      </a:cubicBezTo>
                      <a:cubicBezTo>
                        <a:pt x="6325" y="0"/>
                        <a:pt x="2699" y="2719"/>
                        <a:pt x="2699" y="6075"/>
                      </a:cubicBezTo>
                      <a:lnTo>
                        <a:pt x="2699" y="8774"/>
                      </a:lnTo>
                      <a:cubicBezTo>
                        <a:pt x="1208" y="8774"/>
                        <a:pt x="0" y="9681"/>
                        <a:pt x="0" y="10800"/>
                      </a:cubicBezTo>
                      <a:lnTo>
                        <a:pt x="0" y="12825"/>
                      </a:lnTo>
                      <a:lnTo>
                        <a:pt x="0" y="13500"/>
                      </a:lnTo>
                      <a:lnTo>
                        <a:pt x="0" y="14850"/>
                      </a:lnTo>
                      <a:lnTo>
                        <a:pt x="0" y="15525"/>
                      </a:lnTo>
                      <a:cubicBezTo>
                        <a:pt x="0" y="18880"/>
                        <a:pt x="3625" y="21599"/>
                        <a:pt x="8099" y="21599"/>
                      </a:cubicBezTo>
                      <a:lnTo>
                        <a:pt x="13499" y="21599"/>
                      </a:lnTo>
                      <a:cubicBezTo>
                        <a:pt x="17974" y="21599"/>
                        <a:pt x="21600" y="18880"/>
                        <a:pt x="21600" y="15525"/>
                      </a:cubicBezTo>
                      <a:lnTo>
                        <a:pt x="21600" y="14850"/>
                      </a:lnTo>
                      <a:lnTo>
                        <a:pt x="21600" y="13500"/>
                      </a:lnTo>
                      <a:lnTo>
                        <a:pt x="21600" y="12825"/>
                      </a:lnTo>
                      <a:lnTo>
                        <a:pt x="21600" y="10800"/>
                      </a:lnTo>
                      <a:cubicBezTo>
                        <a:pt x="21600" y="9681"/>
                        <a:pt x="20391" y="8774"/>
                        <a:pt x="18899" y="877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AutoShape 116"/>
                <p:cNvSpPr>
                  <a:spLocks/>
                </p:cNvSpPr>
                <p:nvPr/>
              </p:nvSpPr>
              <p:spPr bwMode="auto">
                <a:xfrm>
                  <a:off x="2784475" y="3786982"/>
                  <a:ext cx="57944" cy="87313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8" y="0"/>
                        <a:pt x="0" y="3226"/>
                        <a:pt x="0" y="7201"/>
                      </a:cubicBezTo>
                      <a:cubicBezTo>
                        <a:pt x="0" y="9390"/>
                        <a:pt x="1798" y="13537"/>
                        <a:pt x="3601" y="16821"/>
                      </a:cubicBezTo>
                      <a:cubicBezTo>
                        <a:pt x="5070" y="19493"/>
                        <a:pt x="6916" y="21600"/>
                        <a:pt x="10800" y="21600"/>
                      </a:cubicBezTo>
                      <a:cubicBezTo>
                        <a:pt x="15016" y="21600"/>
                        <a:pt x="16529" y="19514"/>
                        <a:pt x="18003" y="16858"/>
                      </a:cubicBezTo>
                      <a:cubicBezTo>
                        <a:pt x="19828" y="13567"/>
                        <a:pt x="21600" y="9397"/>
                        <a:pt x="21600" y="7201"/>
                      </a:cubicBezTo>
                      <a:cubicBezTo>
                        <a:pt x="21600" y="3226"/>
                        <a:pt x="16761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5" name="Subtitle 2"/>
            <p:cNvSpPr txBox="1">
              <a:spLocks/>
            </p:cNvSpPr>
            <p:nvPr/>
          </p:nvSpPr>
          <p:spPr bwMode="auto">
            <a:xfrm>
              <a:off x="420538" y="3207169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37230" y="1929324"/>
            <a:ext cx="2062748" cy="1734027"/>
            <a:chOff x="3537230" y="1929324"/>
            <a:chExt cx="2062748" cy="1734027"/>
          </a:xfrm>
        </p:grpSpPr>
        <p:grpSp>
          <p:nvGrpSpPr>
            <p:cNvPr id="5" name="组合 4"/>
            <p:cNvGrpSpPr/>
            <p:nvPr/>
          </p:nvGrpSpPr>
          <p:grpSpPr>
            <a:xfrm>
              <a:off x="4227294" y="1929324"/>
              <a:ext cx="759943" cy="759943"/>
              <a:chOff x="5597687" y="3230413"/>
              <a:chExt cx="1013257" cy="1013257"/>
            </a:xfrm>
          </p:grpSpPr>
          <p:sp>
            <p:nvSpPr>
              <p:cNvPr id="30" name="矩形 29"/>
              <p:cNvSpPr/>
              <p:nvPr/>
            </p:nvSpPr>
            <p:spPr>
              <a:xfrm rot="13403634">
                <a:off x="5597687" y="3230413"/>
                <a:ext cx="1013257" cy="1013257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31" name="Group 82"/>
              <p:cNvGrpSpPr/>
              <p:nvPr/>
            </p:nvGrpSpPr>
            <p:grpSpPr>
              <a:xfrm>
                <a:off x="5823389" y="3456594"/>
                <a:ext cx="561856" cy="561856"/>
                <a:chOff x="4439444" y="2582069"/>
                <a:chExt cx="464344" cy="464344"/>
              </a:xfrm>
              <a:solidFill>
                <a:schemeClr val="bg1"/>
              </a:solidFill>
            </p:grpSpPr>
            <p:sp>
              <p:nvSpPr>
                <p:cNvPr id="32" name="AutoShape 123"/>
                <p:cNvSpPr>
                  <a:spLocks/>
                </p:cNvSpPr>
                <p:nvPr/>
              </p:nvSpPr>
              <p:spPr bwMode="auto">
                <a:xfrm>
                  <a:off x="4439444" y="2582069"/>
                  <a:ext cx="464344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8180" y="12132"/>
                      </a:moveTo>
                      <a:cubicBezTo>
                        <a:pt x="17710" y="12226"/>
                        <a:pt x="17327" y="12561"/>
                        <a:pt x="17170" y="13012"/>
                      </a:cubicBezTo>
                      <a:cubicBezTo>
                        <a:pt x="17083" y="13261"/>
                        <a:pt x="16981" y="13503"/>
                        <a:pt x="16868" y="13738"/>
                      </a:cubicBezTo>
                      <a:cubicBezTo>
                        <a:pt x="16658" y="14169"/>
                        <a:pt x="16694" y="14677"/>
                        <a:pt x="16959" y="15075"/>
                      </a:cubicBezTo>
                      <a:lnTo>
                        <a:pt x="18131" y="16833"/>
                      </a:lnTo>
                      <a:lnTo>
                        <a:pt x="16832" y="18132"/>
                      </a:lnTo>
                      <a:lnTo>
                        <a:pt x="15075" y="16960"/>
                      </a:lnTo>
                      <a:cubicBezTo>
                        <a:pt x="14850" y="16810"/>
                        <a:pt x="14589" y="16733"/>
                        <a:pt x="14326" y="16733"/>
                      </a:cubicBezTo>
                      <a:cubicBezTo>
                        <a:pt x="14126" y="16733"/>
                        <a:pt x="13924" y="16778"/>
                        <a:pt x="13738" y="16868"/>
                      </a:cubicBezTo>
                      <a:cubicBezTo>
                        <a:pt x="13504" y="16981"/>
                        <a:pt x="13262" y="17083"/>
                        <a:pt x="13012" y="17170"/>
                      </a:cubicBezTo>
                      <a:cubicBezTo>
                        <a:pt x="12561" y="17327"/>
                        <a:pt x="12226" y="17712"/>
                        <a:pt x="12133" y="18180"/>
                      </a:cubicBezTo>
                      <a:lnTo>
                        <a:pt x="11717" y="20249"/>
                      </a:lnTo>
                      <a:lnTo>
                        <a:pt x="9881" y="20249"/>
                      </a:lnTo>
                      <a:lnTo>
                        <a:pt x="9467" y="18180"/>
                      </a:lnTo>
                      <a:cubicBezTo>
                        <a:pt x="9373" y="17712"/>
                        <a:pt x="9039" y="17327"/>
                        <a:pt x="8588" y="17170"/>
                      </a:cubicBezTo>
                      <a:cubicBezTo>
                        <a:pt x="8339" y="17083"/>
                        <a:pt x="8096" y="16983"/>
                        <a:pt x="7861" y="16869"/>
                      </a:cubicBezTo>
                      <a:cubicBezTo>
                        <a:pt x="7675" y="16778"/>
                        <a:pt x="7474" y="16733"/>
                        <a:pt x="7273" y="16733"/>
                      </a:cubicBezTo>
                      <a:cubicBezTo>
                        <a:pt x="7011" y="16733"/>
                        <a:pt x="6750" y="16810"/>
                        <a:pt x="6525" y="16960"/>
                      </a:cubicBezTo>
                      <a:lnTo>
                        <a:pt x="4767" y="18132"/>
                      </a:lnTo>
                      <a:lnTo>
                        <a:pt x="3468" y="16833"/>
                      </a:lnTo>
                      <a:lnTo>
                        <a:pt x="4639" y="15075"/>
                      </a:lnTo>
                      <a:cubicBezTo>
                        <a:pt x="4904" y="14677"/>
                        <a:pt x="4939" y="14169"/>
                        <a:pt x="4732" y="13738"/>
                      </a:cubicBezTo>
                      <a:cubicBezTo>
                        <a:pt x="4618" y="13504"/>
                        <a:pt x="4516" y="13263"/>
                        <a:pt x="4429" y="13013"/>
                      </a:cubicBezTo>
                      <a:cubicBezTo>
                        <a:pt x="4273" y="12561"/>
                        <a:pt x="3888" y="12227"/>
                        <a:pt x="3419" y="12133"/>
                      </a:cubicBezTo>
                      <a:lnTo>
                        <a:pt x="1350" y="11718"/>
                      </a:lnTo>
                      <a:lnTo>
                        <a:pt x="1349" y="9882"/>
                      </a:lnTo>
                      <a:lnTo>
                        <a:pt x="3419" y="9468"/>
                      </a:lnTo>
                      <a:cubicBezTo>
                        <a:pt x="3888" y="9374"/>
                        <a:pt x="4273" y="9039"/>
                        <a:pt x="4429" y="8588"/>
                      </a:cubicBezTo>
                      <a:cubicBezTo>
                        <a:pt x="4516" y="8338"/>
                        <a:pt x="4617" y="8096"/>
                        <a:pt x="4731" y="7862"/>
                      </a:cubicBezTo>
                      <a:cubicBezTo>
                        <a:pt x="4940" y="7431"/>
                        <a:pt x="4905" y="6923"/>
                        <a:pt x="4639" y="6524"/>
                      </a:cubicBezTo>
                      <a:lnTo>
                        <a:pt x="3468" y="4767"/>
                      </a:lnTo>
                      <a:lnTo>
                        <a:pt x="4767" y="3468"/>
                      </a:lnTo>
                      <a:lnTo>
                        <a:pt x="6525" y="4639"/>
                      </a:lnTo>
                      <a:cubicBezTo>
                        <a:pt x="6750" y="4790"/>
                        <a:pt x="7011" y="4866"/>
                        <a:pt x="7273" y="4866"/>
                      </a:cubicBezTo>
                      <a:cubicBezTo>
                        <a:pt x="7474" y="4866"/>
                        <a:pt x="7674" y="4822"/>
                        <a:pt x="7861" y="4732"/>
                      </a:cubicBezTo>
                      <a:cubicBezTo>
                        <a:pt x="8095" y="4619"/>
                        <a:pt x="8337" y="4517"/>
                        <a:pt x="8586" y="4430"/>
                      </a:cubicBezTo>
                      <a:cubicBezTo>
                        <a:pt x="9039" y="4272"/>
                        <a:pt x="9373" y="3888"/>
                        <a:pt x="9467" y="3420"/>
                      </a:cubicBezTo>
                      <a:lnTo>
                        <a:pt x="9881" y="1350"/>
                      </a:lnTo>
                      <a:lnTo>
                        <a:pt x="11717" y="1350"/>
                      </a:lnTo>
                      <a:lnTo>
                        <a:pt x="12131" y="3420"/>
                      </a:lnTo>
                      <a:cubicBezTo>
                        <a:pt x="12225" y="3888"/>
                        <a:pt x="12560" y="4272"/>
                        <a:pt x="13012" y="4430"/>
                      </a:cubicBezTo>
                      <a:cubicBezTo>
                        <a:pt x="13261" y="4517"/>
                        <a:pt x="13502" y="4617"/>
                        <a:pt x="13737" y="4731"/>
                      </a:cubicBezTo>
                      <a:cubicBezTo>
                        <a:pt x="13924" y="4822"/>
                        <a:pt x="14125" y="4866"/>
                        <a:pt x="14326" y="4866"/>
                      </a:cubicBezTo>
                      <a:cubicBezTo>
                        <a:pt x="14589" y="4866"/>
                        <a:pt x="14850" y="4790"/>
                        <a:pt x="15075" y="4639"/>
                      </a:cubicBezTo>
                      <a:lnTo>
                        <a:pt x="16832" y="3468"/>
                      </a:lnTo>
                      <a:lnTo>
                        <a:pt x="18131" y="4767"/>
                      </a:lnTo>
                      <a:lnTo>
                        <a:pt x="16959" y="6524"/>
                      </a:lnTo>
                      <a:cubicBezTo>
                        <a:pt x="16694" y="6923"/>
                        <a:pt x="16660" y="7431"/>
                        <a:pt x="16867" y="7861"/>
                      </a:cubicBezTo>
                      <a:cubicBezTo>
                        <a:pt x="16980" y="8096"/>
                        <a:pt x="17083" y="8337"/>
                        <a:pt x="17170" y="8587"/>
                      </a:cubicBezTo>
                      <a:cubicBezTo>
                        <a:pt x="17327" y="9039"/>
                        <a:pt x="17710" y="9373"/>
                        <a:pt x="18180" y="9467"/>
                      </a:cubicBezTo>
                      <a:lnTo>
                        <a:pt x="20248" y="9882"/>
                      </a:lnTo>
                      <a:lnTo>
                        <a:pt x="20250" y="11718"/>
                      </a:lnTo>
                      <a:cubicBezTo>
                        <a:pt x="20250" y="11718"/>
                        <a:pt x="18180" y="12132"/>
                        <a:pt x="18180" y="12132"/>
                      </a:cubicBezTo>
                      <a:close/>
                      <a:moveTo>
                        <a:pt x="20513" y="8558"/>
                      </a:moveTo>
                      <a:lnTo>
                        <a:pt x="18445" y="8143"/>
                      </a:lnTo>
                      <a:cubicBezTo>
                        <a:pt x="18341" y="7844"/>
                        <a:pt x="18218" y="7554"/>
                        <a:pt x="18082" y="7273"/>
                      </a:cubicBezTo>
                      <a:lnTo>
                        <a:pt x="19254" y="5516"/>
                      </a:lnTo>
                      <a:cubicBezTo>
                        <a:pt x="19611" y="4980"/>
                        <a:pt x="19540" y="4268"/>
                        <a:pt x="19085" y="3813"/>
                      </a:cubicBezTo>
                      <a:lnTo>
                        <a:pt x="17787" y="2514"/>
                      </a:lnTo>
                      <a:cubicBezTo>
                        <a:pt x="17526" y="2253"/>
                        <a:pt x="17181" y="2118"/>
                        <a:pt x="16831" y="2118"/>
                      </a:cubicBezTo>
                      <a:cubicBezTo>
                        <a:pt x="16573" y="2118"/>
                        <a:pt x="16312" y="2193"/>
                        <a:pt x="16084" y="2345"/>
                      </a:cubicBezTo>
                      <a:lnTo>
                        <a:pt x="14326" y="3516"/>
                      </a:lnTo>
                      <a:cubicBezTo>
                        <a:pt x="14044" y="3380"/>
                        <a:pt x="13754" y="3258"/>
                        <a:pt x="13455" y="3155"/>
                      </a:cubicBezTo>
                      <a:lnTo>
                        <a:pt x="13041" y="1085"/>
                      </a:lnTo>
                      <a:cubicBezTo>
                        <a:pt x="12916" y="454"/>
                        <a:pt x="12361" y="0"/>
                        <a:pt x="11717" y="0"/>
                      </a:cubicBezTo>
                      <a:lnTo>
                        <a:pt x="9881" y="0"/>
                      </a:lnTo>
                      <a:cubicBezTo>
                        <a:pt x="9238" y="0"/>
                        <a:pt x="8684" y="454"/>
                        <a:pt x="8557" y="1085"/>
                      </a:cubicBezTo>
                      <a:lnTo>
                        <a:pt x="8143" y="3155"/>
                      </a:lnTo>
                      <a:cubicBezTo>
                        <a:pt x="7843" y="3258"/>
                        <a:pt x="7554" y="3381"/>
                        <a:pt x="7273" y="3516"/>
                      </a:cubicBezTo>
                      <a:lnTo>
                        <a:pt x="5516" y="2345"/>
                      </a:lnTo>
                      <a:cubicBezTo>
                        <a:pt x="5287" y="2193"/>
                        <a:pt x="5026" y="2118"/>
                        <a:pt x="4767" y="2118"/>
                      </a:cubicBezTo>
                      <a:cubicBezTo>
                        <a:pt x="4419" y="2118"/>
                        <a:pt x="4073" y="2253"/>
                        <a:pt x="3812" y="2514"/>
                      </a:cubicBezTo>
                      <a:lnTo>
                        <a:pt x="2514" y="3813"/>
                      </a:lnTo>
                      <a:cubicBezTo>
                        <a:pt x="2059" y="4268"/>
                        <a:pt x="1988" y="4980"/>
                        <a:pt x="2345" y="5516"/>
                      </a:cubicBezTo>
                      <a:lnTo>
                        <a:pt x="3516" y="7273"/>
                      </a:lnTo>
                      <a:cubicBezTo>
                        <a:pt x="3380" y="7555"/>
                        <a:pt x="3258" y="7844"/>
                        <a:pt x="3154" y="8144"/>
                      </a:cubicBezTo>
                      <a:lnTo>
                        <a:pt x="1085" y="8558"/>
                      </a:lnTo>
                      <a:cubicBezTo>
                        <a:pt x="454" y="8684"/>
                        <a:pt x="0" y="9238"/>
                        <a:pt x="0" y="9882"/>
                      </a:cubicBezTo>
                      <a:lnTo>
                        <a:pt x="0" y="11718"/>
                      </a:lnTo>
                      <a:cubicBezTo>
                        <a:pt x="0" y="12361"/>
                        <a:pt x="454" y="12916"/>
                        <a:pt x="1085" y="13042"/>
                      </a:cubicBezTo>
                      <a:lnTo>
                        <a:pt x="3154" y="13456"/>
                      </a:lnTo>
                      <a:cubicBezTo>
                        <a:pt x="3258" y="13755"/>
                        <a:pt x="3380" y="14046"/>
                        <a:pt x="3516" y="14326"/>
                      </a:cubicBezTo>
                      <a:lnTo>
                        <a:pt x="2345" y="16083"/>
                      </a:lnTo>
                      <a:cubicBezTo>
                        <a:pt x="1988" y="16619"/>
                        <a:pt x="2059" y="17332"/>
                        <a:pt x="2514" y="17787"/>
                      </a:cubicBezTo>
                      <a:lnTo>
                        <a:pt x="3812" y="19086"/>
                      </a:lnTo>
                      <a:cubicBezTo>
                        <a:pt x="4073" y="19346"/>
                        <a:pt x="4419" y="19482"/>
                        <a:pt x="4767" y="19482"/>
                      </a:cubicBezTo>
                      <a:cubicBezTo>
                        <a:pt x="5026" y="19482"/>
                        <a:pt x="5287" y="19406"/>
                        <a:pt x="5516" y="19254"/>
                      </a:cubicBezTo>
                      <a:lnTo>
                        <a:pt x="7273" y="18083"/>
                      </a:lnTo>
                      <a:cubicBezTo>
                        <a:pt x="7554" y="18220"/>
                        <a:pt x="7843" y="18341"/>
                        <a:pt x="8143" y="18445"/>
                      </a:cubicBezTo>
                      <a:lnTo>
                        <a:pt x="8557" y="20514"/>
                      </a:lnTo>
                      <a:cubicBezTo>
                        <a:pt x="8684" y="21146"/>
                        <a:pt x="9238" y="21599"/>
                        <a:pt x="9881" y="21599"/>
                      </a:cubicBezTo>
                      <a:lnTo>
                        <a:pt x="11717" y="21599"/>
                      </a:lnTo>
                      <a:cubicBezTo>
                        <a:pt x="12361" y="21599"/>
                        <a:pt x="12916" y="21146"/>
                        <a:pt x="13041" y="20514"/>
                      </a:cubicBezTo>
                      <a:lnTo>
                        <a:pt x="13456" y="18445"/>
                      </a:lnTo>
                      <a:cubicBezTo>
                        <a:pt x="13755" y="18341"/>
                        <a:pt x="14046" y="18219"/>
                        <a:pt x="14326" y="18083"/>
                      </a:cubicBezTo>
                      <a:lnTo>
                        <a:pt x="16084" y="19254"/>
                      </a:lnTo>
                      <a:cubicBezTo>
                        <a:pt x="16312" y="19406"/>
                        <a:pt x="16573" y="19482"/>
                        <a:pt x="16831" y="19482"/>
                      </a:cubicBezTo>
                      <a:cubicBezTo>
                        <a:pt x="17181" y="19482"/>
                        <a:pt x="17526" y="19346"/>
                        <a:pt x="17787" y="19086"/>
                      </a:cubicBezTo>
                      <a:lnTo>
                        <a:pt x="19085" y="17787"/>
                      </a:lnTo>
                      <a:cubicBezTo>
                        <a:pt x="19540" y="17332"/>
                        <a:pt x="19611" y="16619"/>
                        <a:pt x="19254" y="16083"/>
                      </a:cubicBezTo>
                      <a:lnTo>
                        <a:pt x="18082" y="14326"/>
                      </a:lnTo>
                      <a:cubicBezTo>
                        <a:pt x="18219" y="14045"/>
                        <a:pt x="18341" y="13755"/>
                        <a:pt x="18445" y="13456"/>
                      </a:cubicBezTo>
                      <a:lnTo>
                        <a:pt x="20513" y="13042"/>
                      </a:lnTo>
                      <a:cubicBezTo>
                        <a:pt x="21145" y="12916"/>
                        <a:pt x="21599" y="12361"/>
                        <a:pt x="21599" y="11718"/>
                      </a:cubicBezTo>
                      <a:lnTo>
                        <a:pt x="21599" y="9882"/>
                      </a:lnTo>
                      <a:cubicBezTo>
                        <a:pt x="21599" y="9238"/>
                        <a:pt x="21145" y="8684"/>
                        <a:pt x="20513" y="855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AutoShape 124"/>
                <p:cNvSpPr>
                  <a:spLocks/>
                </p:cNvSpPr>
                <p:nvPr/>
              </p:nvSpPr>
              <p:spPr bwMode="auto">
                <a:xfrm>
                  <a:off x="4570413" y="2712244"/>
                  <a:ext cx="203200" cy="2032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20250"/>
                      </a:moveTo>
                      <a:cubicBezTo>
                        <a:pt x="5580" y="20250"/>
                        <a:pt x="1350" y="16017"/>
                        <a:pt x="1350" y="10800"/>
                      </a:cubicBezTo>
                      <a:cubicBezTo>
                        <a:pt x="1350" y="5582"/>
                        <a:pt x="5580" y="1349"/>
                        <a:pt x="10800" y="1349"/>
                      </a:cubicBezTo>
                      <a:cubicBezTo>
                        <a:pt x="16016" y="1349"/>
                        <a:pt x="20250" y="5582"/>
                        <a:pt x="20250" y="10800"/>
                      </a:cubicBezTo>
                      <a:cubicBezTo>
                        <a:pt x="20250" y="16017"/>
                        <a:pt x="16016" y="20250"/>
                        <a:pt x="10800" y="20250"/>
                      </a:cubicBezTo>
                      <a:moveTo>
                        <a:pt x="10800" y="0"/>
                      </a:moveTo>
                      <a:cubicBezTo>
                        <a:pt x="4836" y="0"/>
                        <a:pt x="0" y="4836"/>
                        <a:pt x="0" y="10800"/>
                      </a:cubicBezTo>
                      <a:cubicBezTo>
                        <a:pt x="0" y="16763"/>
                        <a:pt x="4836" y="21600"/>
                        <a:pt x="10800" y="21600"/>
                      </a:cubicBezTo>
                      <a:cubicBezTo>
                        <a:pt x="16763" y="21600"/>
                        <a:pt x="21599" y="16763"/>
                        <a:pt x="21599" y="10800"/>
                      </a:cubicBezTo>
                      <a:cubicBezTo>
                        <a:pt x="21599" y="4836"/>
                        <a:pt x="16763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AutoShape 125"/>
                <p:cNvSpPr>
                  <a:spLocks/>
                </p:cNvSpPr>
                <p:nvPr/>
              </p:nvSpPr>
              <p:spPr bwMode="auto">
                <a:xfrm>
                  <a:off x="4613275" y="2755900"/>
                  <a:ext cx="116682" cy="11668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18900"/>
                      </a:moveTo>
                      <a:cubicBezTo>
                        <a:pt x="6328" y="18900"/>
                        <a:pt x="2699" y="15271"/>
                        <a:pt x="2699" y="10800"/>
                      </a:cubicBezTo>
                      <a:cubicBezTo>
                        <a:pt x="2699" y="6329"/>
                        <a:pt x="6328" y="2700"/>
                        <a:pt x="10800" y="2700"/>
                      </a:cubicBezTo>
                      <a:cubicBezTo>
                        <a:pt x="15271" y="2700"/>
                        <a:pt x="18899" y="6329"/>
                        <a:pt x="18899" y="10800"/>
                      </a:cubicBezTo>
                      <a:cubicBezTo>
                        <a:pt x="18899" y="15271"/>
                        <a:pt x="15271" y="18900"/>
                        <a:pt x="10800" y="18900"/>
                      </a:cubicBezTo>
                      <a:moveTo>
                        <a:pt x="10800" y="0"/>
                      </a:moveTo>
                      <a:cubicBezTo>
                        <a:pt x="4830" y="0"/>
                        <a:pt x="0" y="4833"/>
                        <a:pt x="0" y="10800"/>
                      </a:cubicBezTo>
                      <a:cubicBezTo>
                        <a:pt x="0" y="16766"/>
                        <a:pt x="4830" y="21599"/>
                        <a:pt x="10800" y="21599"/>
                      </a:cubicBezTo>
                      <a:cubicBezTo>
                        <a:pt x="16764" y="21599"/>
                        <a:pt x="21600" y="16766"/>
                        <a:pt x="21600" y="10800"/>
                      </a:cubicBezTo>
                      <a:cubicBezTo>
                        <a:pt x="21600" y="4833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7" name="Subtitle 2"/>
            <p:cNvSpPr txBox="1">
              <a:spLocks/>
            </p:cNvSpPr>
            <p:nvPr/>
          </p:nvSpPr>
          <p:spPr bwMode="auto">
            <a:xfrm>
              <a:off x="3537230" y="3212231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794530" y="1929324"/>
            <a:ext cx="2062748" cy="1728964"/>
            <a:chOff x="6794530" y="1929324"/>
            <a:chExt cx="2062748" cy="1728964"/>
          </a:xfrm>
        </p:grpSpPr>
        <p:grpSp>
          <p:nvGrpSpPr>
            <p:cNvPr id="7" name="组合 6"/>
            <p:cNvGrpSpPr/>
            <p:nvPr/>
          </p:nvGrpSpPr>
          <p:grpSpPr>
            <a:xfrm>
              <a:off x="7331633" y="1929324"/>
              <a:ext cx="759943" cy="759943"/>
              <a:chOff x="9736806" y="3230413"/>
              <a:chExt cx="1013257" cy="1013257"/>
            </a:xfrm>
          </p:grpSpPr>
          <p:sp>
            <p:nvSpPr>
              <p:cNvPr id="35" name="矩形 34"/>
              <p:cNvSpPr/>
              <p:nvPr/>
            </p:nvSpPr>
            <p:spPr>
              <a:xfrm rot="13403634">
                <a:off x="9736806" y="3230413"/>
                <a:ext cx="1013257" cy="1013257"/>
              </a:xfrm>
              <a:prstGeom prst="rect">
                <a:avLst/>
              </a:prstGeom>
              <a:solidFill>
                <a:srgbClr val="D0CE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36" name="Group 102"/>
              <p:cNvGrpSpPr/>
              <p:nvPr/>
            </p:nvGrpSpPr>
            <p:grpSpPr>
              <a:xfrm>
                <a:off x="9996579" y="3425464"/>
                <a:ext cx="464344" cy="510778"/>
                <a:chOff x="4439444" y="1652588"/>
                <a:chExt cx="464344" cy="464344"/>
              </a:xfrm>
              <a:solidFill>
                <a:schemeClr val="bg1"/>
              </a:solidFill>
            </p:grpSpPr>
            <p:sp>
              <p:nvSpPr>
                <p:cNvPr id="37" name="AutoShape 136"/>
                <p:cNvSpPr>
                  <a:spLocks/>
                </p:cNvSpPr>
                <p:nvPr/>
              </p:nvSpPr>
              <p:spPr bwMode="auto">
                <a:xfrm>
                  <a:off x="4686300" y="1710532"/>
                  <a:ext cx="152400" cy="1524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538" y="20579"/>
                      </a:moveTo>
                      <a:lnTo>
                        <a:pt x="19542" y="20579"/>
                      </a:lnTo>
                      <a:cubicBezTo>
                        <a:pt x="19546" y="21142"/>
                        <a:pt x="20004" y="21600"/>
                        <a:pt x="20571" y="21600"/>
                      </a:cubicBezTo>
                      <a:cubicBezTo>
                        <a:pt x="21137" y="21600"/>
                        <a:pt x="21599" y="21138"/>
                        <a:pt x="21599" y="20571"/>
                      </a:cubicBezTo>
                      <a:cubicBezTo>
                        <a:pt x="21599" y="20565"/>
                        <a:pt x="21595" y="20561"/>
                        <a:pt x="21595" y="20555"/>
                      </a:cubicBezTo>
                      <a:cubicBezTo>
                        <a:pt x="21583" y="9221"/>
                        <a:pt x="12411" y="41"/>
                        <a:pt x="1080" y="12"/>
                      </a:cubicBezTo>
                      <a:cubicBezTo>
                        <a:pt x="1064" y="10"/>
                        <a:pt x="1048" y="0"/>
                        <a:pt x="1028" y="0"/>
                      </a:cubicBezTo>
                      <a:cubicBezTo>
                        <a:pt x="458" y="0"/>
                        <a:pt x="0" y="461"/>
                        <a:pt x="0" y="1028"/>
                      </a:cubicBezTo>
                      <a:cubicBezTo>
                        <a:pt x="0" y="1594"/>
                        <a:pt x="458" y="2055"/>
                        <a:pt x="1024" y="2057"/>
                      </a:cubicBezTo>
                      <a:lnTo>
                        <a:pt x="1024" y="2065"/>
                      </a:lnTo>
                      <a:cubicBezTo>
                        <a:pt x="11233" y="2065"/>
                        <a:pt x="19538" y="10370"/>
                        <a:pt x="19538" y="20579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AutoShape 137"/>
                <p:cNvSpPr>
                  <a:spLocks/>
                </p:cNvSpPr>
                <p:nvPr/>
              </p:nvSpPr>
              <p:spPr bwMode="auto">
                <a:xfrm>
                  <a:off x="4439444" y="1652588"/>
                  <a:ext cx="464344" cy="464344"/>
                </a:xfrm>
                <a:custGeom>
                  <a:avLst/>
                  <a:gdLst>
                    <a:gd name="T0" fmla="+- 0 10819 195"/>
                    <a:gd name="T1" fmla="*/ T0 w 21248"/>
                    <a:gd name="T2" fmla="*/ 10800 h 21600"/>
                    <a:gd name="T3" fmla="+- 0 10819 195"/>
                    <a:gd name="T4" fmla="*/ T3 w 21248"/>
                    <a:gd name="T5" fmla="*/ 10800 h 21600"/>
                    <a:gd name="T6" fmla="+- 0 10819 195"/>
                    <a:gd name="T7" fmla="*/ T6 w 21248"/>
                    <a:gd name="T8" fmla="*/ 10800 h 21600"/>
                    <a:gd name="T9" fmla="+- 0 10819 195"/>
                    <a:gd name="T10" fmla="*/ T9 w 21248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48" h="21600">
                      <a:moveTo>
                        <a:pt x="19868" y="17133"/>
                      </a:moveTo>
                      <a:cubicBezTo>
                        <a:pt x="19766" y="17386"/>
                        <a:pt x="19525" y="17549"/>
                        <a:pt x="19255" y="17549"/>
                      </a:cubicBezTo>
                      <a:lnTo>
                        <a:pt x="19058" y="17549"/>
                      </a:lnTo>
                      <a:lnTo>
                        <a:pt x="3983" y="2226"/>
                      </a:lnTo>
                      <a:lnTo>
                        <a:pt x="3983" y="2025"/>
                      </a:lnTo>
                      <a:cubicBezTo>
                        <a:pt x="3983" y="1750"/>
                        <a:pt x="4144" y="1506"/>
                        <a:pt x="4393" y="1401"/>
                      </a:cubicBezTo>
                      <a:cubicBezTo>
                        <a:pt x="4475" y="1367"/>
                        <a:pt x="4560" y="1350"/>
                        <a:pt x="4647" y="1350"/>
                      </a:cubicBezTo>
                      <a:cubicBezTo>
                        <a:pt x="4824" y="1350"/>
                        <a:pt x="4991" y="1420"/>
                        <a:pt x="5116" y="1547"/>
                      </a:cubicBezTo>
                      <a:lnTo>
                        <a:pt x="19724" y="16397"/>
                      </a:lnTo>
                      <a:cubicBezTo>
                        <a:pt x="19915" y="16591"/>
                        <a:pt x="19972" y="16880"/>
                        <a:pt x="19868" y="17133"/>
                      </a:cubicBezTo>
                      <a:moveTo>
                        <a:pt x="10121" y="17549"/>
                      </a:moveTo>
                      <a:cubicBezTo>
                        <a:pt x="10017" y="17549"/>
                        <a:pt x="9922" y="17586"/>
                        <a:pt x="9824" y="17609"/>
                      </a:cubicBezTo>
                      <a:lnTo>
                        <a:pt x="3923" y="11612"/>
                      </a:lnTo>
                      <a:cubicBezTo>
                        <a:pt x="3946" y="11512"/>
                        <a:pt x="3982" y="11415"/>
                        <a:pt x="3982" y="11311"/>
                      </a:cubicBezTo>
                      <a:lnTo>
                        <a:pt x="3983" y="3180"/>
                      </a:lnTo>
                      <a:lnTo>
                        <a:pt x="18119" y="17549"/>
                      </a:lnTo>
                      <a:cubicBezTo>
                        <a:pt x="18119" y="17549"/>
                        <a:pt x="10121" y="17549"/>
                        <a:pt x="10121" y="17549"/>
                      </a:cubicBezTo>
                      <a:close/>
                      <a:moveTo>
                        <a:pt x="9182" y="17945"/>
                      </a:moveTo>
                      <a:lnTo>
                        <a:pt x="7109" y="20052"/>
                      </a:lnTo>
                      <a:cubicBezTo>
                        <a:pt x="6939" y="20224"/>
                        <a:pt x="6742" y="20249"/>
                        <a:pt x="6640" y="20249"/>
                      </a:cubicBezTo>
                      <a:cubicBezTo>
                        <a:pt x="6537" y="20249"/>
                        <a:pt x="6339" y="20224"/>
                        <a:pt x="6170" y="20052"/>
                      </a:cubicBezTo>
                      <a:lnTo>
                        <a:pt x="1522" y="15327"/>
                      </a:lnTo>
                      <a:cubicBezTo>
                        <a:pt x="1352" y="15154"/>
                        <a:pt x="1327" y="14953"/>
                        <a:pt x="1327" y="14850"/>
                      </a:cubicBezTo>
                      <a:cubicBezTo>
                        <a:pt x="1327" y="14745"/>
                        <a:pt x="1352" y="14544"/>
                        <a:pt x="1522" y="14373"/>
                      </a:cubicBezTo>
                      <a:lnTo>
                        <a:pt x="3593" y="12266"/>
                      </a:lnTo>
                      <a:cubicBezTo>
                        <a:pt x="3599" y="12260"/>
                        <a:pt x="3601" y="12251"/>
                        <a:pt x="3607" y="12245"/>
                      </a:cubicBezTo>
                      <a:lnTo>
                        <a:pt x="9202" y="17932"/>
                      </a:lnTo>
                      <a:cubicBezTo>
                        <a:pt x="9196" y="17937"/>
                        <a:pt x="9187" y="17939"/>
                        <a:pt x="9182" y="17945"/>
                      </a:cubicBezTo>
                      <a:moveTo>
                        <a:pt x="6056" y="593"/>
                      </a:moveTo>
                      <a:cubicBezTo>
                        <a:pt x="5675" y="205"/>
                        <a:pt x="5165" y="0"/>
                        <a:pt x="4647" y="0"/>
                      </a:cubicBezTo>
                      <a:cubicBezTo>
                        <a:pt x="4390" y="0"/>
                        <a:pt x="4132" y="49"/>
                        <a:pt x="3885" y="154"/>
                      </a:cubicBezTo>
                      <a:cubicBezTo>
                        <a:pt x="3141" y="467"/>
                        <a:pt x="2655" y="1205"/>
                        <a:pt x="2655" y="2025"/>
                      </a:cubicBezTo>
                      <a:lnTo>
                        <a:pt x="2654" y="11311"/>
                      </a:lnTo>
                      <a:lnTo>
                        <a:pt x="583" y="13418"/>
                      </a:lnTo>
                      <a:cubicBezTo>
                        <a:pt x="-195" y="14208"/>
                        <a:pt x="-195" y="15491"/>
                        <a:pt x="583" y="16281"/>
                      </a:cubicBezTo>
                      <a:lnTo>
                        <a:pt x="5231" y="21006"/>
                      </a:lnTo>
                      <a:cubicBezTo>
                        <a:pt x="5620" y="21402"/>
                        <a:pt x="6131" y="21599"/>
                        <a:pt x="6640" y="21599"/>
                      </a:cubicBezTo>
                      <a:cubicBezTo>
                        <a:pt x="7150" y="21599"/>
                        <a:pt x="7659" y="21402"/>
                        <a:pt x="8048" y="21006"/>
                      </a:cubicBezTo>
                      <a:lnTo>
                        <a:pt x="10121" y="18900"/>
                      </a:lnTo>
                      <a:lnTo>
                        <a:pt x="19255" y="18900"/>
                      </a:lnTo>
                      <a:cubicBezTo>
                        <a:pt x="20062" y="18900"/>
                        <a:pt x="20788" y="18407"/>
                        <a:pt x="21095" y="17650"/>
                      </a:cubicBezTo>
                      <a:cubicBezTo>
                        <a:pt x="21405" y="16893"/>
                        <a:pt x="21234" y="16022"/>
                        <a:pt x="20663" y="15443"/>
                      </a:cubicBezTo>
                      <a:cubicBezTo>
                        <a:pt x="20663" y="15443"/>
                        <a:pt x="6056" y="593"/>
                        <a:pt x="6056" y="59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AutoShape 138"/>
                <p:cNvSpPr>
                  <a:spLocks/>
                </p:cNvSpPr>
                <p:nvPr/>
              </p:nvSpPr>
              <p:spPr bwMode="auto">
                <a:xfrm>
                  <a:off x="4686300" y="1652588"/>
                  <a:ext cx="217488" cy="2174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37" y="2880"/>
                      </a:moveTo>
                      <a:lnTo>
                        <a:pt x="1437" y="2885"/>
                      </a:lnTo>
                      <a:cubicBezTo>
                        <a:pt x="10965" y="2885"/>
                        <a:pt x="18717" y="10637"/>
                        <a:pt x="18717" y="20165"/>
                      </a:cubicBezTo>
                      <a:lnTo>
                        <a:pt x="18720" y="20165"/>
                      </a:lnTo>
                      <a:cubicBezTo>
                        <a:pt x="18722" y="20959"/>
                        <a:pt x="19366" y="21600"/>
                        <a:pt x="20160" y="21600"/>
                      </a:cubicBezTo>
                      <a:cubicBezTo>
                        <a:pt x="20955" y="21600"/>
                        <a:pt x="21599" y="20956"/>
                        <a:pt x="21599" y="20160"/>
                      </a:cubicBezTo>
                      <a:cubicBezTo>
                        <a:pt x="21599" y="20155"/>
                        <a:pt x="21597" y="20152"/>
                        <a:pt x="21597" y="20148"/>
                      </a:cubicBezTo>
                      <a:cubicBezTo>
                        <a:pt x="21588" y="9034"/>
                        <a:pt x="12588" y="28"/>
                        <a:pt x="1476" y="8"/>
                      </a:cubicBezTo>
                      <a:cubicBezTo>
                        <a:pt x="1465" y="7"/>
                        <a:pt x="1454" y="0"/>
                        <a:pt x="1440" y="0"/>
                      </a:cubicBezTo>
                      <a:cubicBezTo>
                        <a:pt x="644" y="0"/>
                        <a:pt x="0" y="644"/>
                        <a:pt x="0" y="1440"/>
                      </a:cubicBezTo>
                      <a:cubicBezTo>
                        <a:pt x="0" y="2234"/>
                        <a:pt x="644" y="2878"/>
                        <a:pt x="1437" y="2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8" name="Subtitle 2"/>
            <p:cNvSpPr txBox="1">
              <a:spLocks/>
            </p:cNvSpPr>
            <p:nvPr/>
          </p:nvSpPr>
          <p:spPr bwMode="auto">
            <a:xfrm>
              <a:off x="6794530" y="3207168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53992" y="948327"/>
            <a:ext cx="2062748" cy="1740940"/>
            <a:chOff x="5153992" y="948327"/>
            <a:chExt cx="2062748" cy="1740940"/>
          </a:xfrm>
        </p:grpSpPr>
        <p:grpSp>
          <p:nvGrpSpPr>
            <p:cNvPr id="6" name="组合 5"/>
            <p:cNvGrpSpPr/>
            <p:nvPr/>
          </p:nvGrpSpPr>
          <p:grpSpPr>
            <a:xfrm>
              <a:off x="5779463" y="1929324"/>
              <a:ext cx="759943" cy="759943"/>
              <a:chOff x="7667246" y="3230413"/>
              <a:chExt cx="1013257" cy="1013257"/>
            </a:xfrm>
          </p:grpSpPr>
          <p:sp>
            <p:nvSpPr>
              <p:cNvPr id="11" name="矩形 10"/>
              <p:cNvSpPr/>
              <p:nvPr/>
            </p:nvSpPr>
            <p:spPr>
              <a:xfrm rot="13403634">
                <a:off x="7667246" y="3230413"/>
                <a:ext cx="1013257" cy="1013257"/>
              </a:xfrm>
              <a:prstGeom prst="rect">
                <a:avLst/>
              </a:prstGeom>
              <a:solidFill>
                <a:srgbClr val="4353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12" name="Group 52"/>
              <p:cNvGrpSpPr/>
              <p:nvPr/>
            </p:nvGrpSpPr>
            <p:grpSpPr>
              <a:xfrm>
                <a:off x="7928003" y="3493934"/>
                <a:ext cx="561856" cy="562817"/>
                <a:chOff x="9145588" y="4435475"/>
                <a:chExt cx="464344" cy="465138"/>
              </a:xfrm>
              <a:solidFill>
                <a:schemeClr val="bg1"/>
              </a:solidFill>
            </p:grpSpPr>
            <p:sp>
              <p:nvSpPr>
                <p:cNvPr id="13" name="AutoShape 7"/>
                <p:cNvSpPr>
                  <a:spLocks/>
                </p:cNvSpPr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AutoShape 8"/>
                <p:cNvSpPr>
                  <a:spLocks/>
                </p:cNvSpPr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AutoShape 9"/>
                <p:cNvSpPr>
                  <a:spLocks/>
                </p:cNvSpPr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AutoShape 10"/>
                <p:cNvSpPr>
                  <a:spLocks/>
                </p:cNvSpPr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AutoShape 11"/>
                <p:cNvSpPr>
                  <a:spLocks/>
                </p:cNvSpPr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AutoShape 12"/>
                <p:cNvSpPr>
                  <a:spLocks/>
                </p:cNvSpPr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AutoShape 13"/>
                <p:cNvSpPr>
                  <a:spLocks/>
                </p:cNvSpPr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AutoShape 14"/>
                <p:cNvSpPr>
                  <a:spLocks/>
                </p:cNvSpPr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AutoShape 15"/>
                <p:cNvSpPr>
                  <a:spLocks/>
                </p:cNvSpPr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9" name="Subtitle 2"/>
            <p:cNvSpPr txBox="1">
              <a:spLocks/>
            </p:cNvSpPr>
            <p:nvPr/>
          </p:nvSpPr>
          <p:spPr bwMode="auto">
            <a:xfrm>
              <a:off x="5153992" y="948327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059869" y="1000911"/>
            <a:ext cx="2062748" cy="1688356"/>
            <a:chOff x="2059869" y="1000911"/>
            <a:chExt cx="2062748" cy="1688356"/>
          </a:xfrm>
        </p:grpSpPr>
        <p:grpSp>
          <p:nvGrpSpPr>
            <p:cNvPr id="4" name="组合 3"/>
            <p:cNvGrpSpPr/>
            <p:nvPr/>
          </p:nvGrpSpPr>
          <p:grpSpPr>
            <a:xfrm>
              <a:off x="2652479" y="1929324"/>
              <a:ext cx="759943" cy="759943"/>
              <a:chOff x="3497934" y="3230413"/>
              <a:chExt cx="1013257" cy="1013257"/>
            </a:xfrm>
          </p:grpSpPr>
          <p:sp>
            <p:nvSpPr>
              <p:cNvPr id="22" name="矩形 21"/>
              <p:cNvSpPr/>
              <p:nvPr/>
            </p:nvSpPr>
            <p:spPr>
              <a:xfrm rot="13403634">
                <a:off x="3497934" y="3230413"/>
                <a:ext cx="1013257" cy="1013257"/>
              </a:xfrm>
              <a:prstGeom prst="rect">
                <a:avLst/>
              </a:prstGeom>
              <a:solidFill>
                <a:srgbClr val="4353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3" name="Group 68"/>
              <p:cNvGrpSpPr/>
              <p:nvPr/>
            </p:nvGrpSpPr>
            <p:grpSpPr>
              <a:xfrm>
                <a:off x="3782703" y="3487811"/>
                <a:ext cx="424707" cy="562817"/>
                <a:chOff x="3582988" y="3510757"/>
                <a:chExt cx="319088" cy="465138"/>
              </a:xfrm>
              <a:solidFill>
                <a:schemeClr val="bg1"/>
              </a:solidFill>
            </p:grpSpPr>
            <p:sp>
              <p:nvSpPr>
                <p:cNvPr id="24" name="AutoShape 113"/>
                <p:cNvSpPr>
                  <a:spLocks/>
                </p:cNvSpPr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AutoShape 114"/>
                <p:cNvSpPr>
                  <a:spLocks/>
                </p:cNvSpPr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60" name="Subtitle 2"/>
            <p:cNvSpPr txBox="1">
              <a:spLocks/>
            </p:cNvSpPr>
            <p:nvPr/>
          </p:nvSpPr>
          <p:spPr bwMode="auto">
            <a:xfrm>
              <a:off x="2059869" y="1000911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318110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13"/>
          <p:cNvSpPr/>
          <p:nvPr/>
        </p:nvSpPr>
        <p:spPr>
          <a:xfrm rot="5400000">
            <a:off x="7682229" y="1622917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6" name="Round Same Side Corner Rectangle 15"/>
          <p:cNvSpPr/>
          <p:nvPr/>
        </p:nvSpPr>
        <p:spPr>
          <a:xfrm rot="16200000" flipH="1">
            <a:off x="681892" y="1622917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7" name="Rounded Rectangle 16"/>
          <p:cNvSpPr/>
          <p:nvPr/>
        </p:nvSpPr>
        <p:spPr>
          <a:xfrm rot="16200000" flipH="1">
            <a:off x="1505799" y="1465683"/>
            <a:ext cx="1006297" cy="1157242"/>
          </a:xfrm>
          <a:prstGeom prst="roundRect">
            <a:avLst>
              <a:gd name="adj" fmla="val 41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10800000" sx="96000" sy="96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8" name="Round Same Side Corner Rectangle 17"/>
          <p:cNvSpPr/>
          <p:nvPr/>
        </p:nvSpPr>
        <p:spPr>
          <a:xfrm rot="16200000" flipH="1">
            <a:off x="2354859" y="1622916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0800000" sx="96000" sy="96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9" name="Rounded Rectangle 14"/>
          <p:cNvSpPr/>
          <p:nvPr/>
        </p:nvSpPr>
        <p:spPr>
          <a:xfrm rot="5400000">
            <a:off x="6631907" y="1465683"/>
            <a:ext cx="1006297" cy="1157242"/>
          </a:xfrm>
          <a:prstGeom prst="roundRect">
            <a:avLst>
              <a:gd name="adj" fmla="val 41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sx="96000" sy="96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10" name="Round Same Side Corner Rectangle 12"/>
          <p:cNvSpPr/>
          <p:nvPr/>
        </p:nvSpPr>
        <p:spPr>
          <a:xfrm rot="5400000">
            <a:off x="6009262" y="1622916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sx="96000" sy="96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11" name="Group 109"/>
          <p:cNvGrpSpPr/>
          <p:nvPr/>
        </p:nvGrpSpPr>
        <p:grpSpPr>
          <a:xfrm>
            <a:off x="3103295" y="1163792"/>
            <a:ext cx="2937415" cy="1761020"/>
            <a:chOff x="3103294" y="1426681"/>
            <a:chExt cx="2937415" cy="1761020"/>
          </a:xfrm>
        </p:grpSpPr>
        <p:sp>
          <p:nvSpPr>
            <p:cNvPr id="12" name="Round Same Side Corner Rectangle 18"/>
            <p:cNvSpPr/>
            <p:nvPr/>
          </p:nvSpPr>
          <p:spPr>
            <a:xfrm rot="16200000" flipH="1">
              <a:off x="2977506" y="1929830"/>
              <a:ext cx="1006297" cy="754722"/>
            </a:xfrm>
            <a:prstGeom prst="round2SameRect">
              <a:avLst>
                <a:gd name="adj1" fmla="val 10417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10800000" sx="96000" sy="96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Round Same Side Corner Rectangle 11"/>
            <p:cNvSpPr/>
            <p:nvPr/>
          </p:nvSpPr>
          <p:spPr>
            <a:xfrm rot="5400000">
              <a:off x="5160199" y="1929830"/>
              <a:ext cx="1006297" cy="754722"/>
            </a:xfrm>
            <a:prstGeom prst="round2SameRect">
              <a:avLst>
                <a:gd name="adj1" fmla="val 10417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sx="96000" sy="960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Oval 9"/>
            <p:cNvSpPr/>
            <p:nvPr/>
          </p:nvSpPr>
          <p:spPr>
            <a:xfrm>
              <a:off x="3691492" y="1426681"/>
              <a:ext cx="1761019" cy="176102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15" name="Oval 10"/>
            <p:cNvSpPr/>
            <p:nvPr/>
          </p:nvSpPr>
          <p:spPr>
            <a:xfrm>
              <a:off x="3977801" y="1703413"/>
              <a:ext cx="1207556" cy="120755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6" name="Group 46"/>
            <p:cNvGrpSpPr/>
            <p:nvPr/>
          </p:nvGrpSpPr>
          <p:grpSpPr>
            <a:xfrm>
              <a:off x="4116018" y="2007394"/>
              <a:ext cx="931123" cy="725382"/>
              <a:chOff x="7453312" y="1824038"/>
              <a:chExt cx="423863" cy="330200"/>
            </a:xfrm>
            <a:solidFill>
              <a:schemeClr val="accent5"/>
            </a:solidFill>
          </p:grpSpPr>
          <p:sp>
            <p:nvSpPr>
              <p:cNvPr id="17" name="Freeform 25"/>
              <p:cNvSpPr>
                <a:spLocks/>
              </p:cNvSpPr>
              <p:nvPr/>
            </p:nvSpPr>
            <p:spPr bwMode="auto">
              <a:xfrm>
                <a:off x="747871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75"/>
                  </a:cxn>
                  <a:cxn ang="0">
                    <a:pos x="33" y="0"/>
                  </a:cxn>
                </a:cxnLst>
                <a:rect l="0" t="0" r="r" b="b"/>
                <a:pathLst>
                  <a:path w="33" h="75">
                    <a:moveTo>
                      <a:pt x="33" y="1"/>
                    </a:moveTo>
                    <a:cubicBezTo>
                      <a:pt x="33" y="1"/>
                      <a:pt x="0" y="52"/>
                      <a:pt x="33" y="75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" name="Freeform 26"/>
              <p:cNvSpPr>
                <a:spLocks/>
              </p:cNvSpPr>
              <p:nvPr/>
            </p:nvSpPr>
            <p:spPr bwMode="auto">
              <a:xfrm>
                <a:off x="7502524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75"/>
                  </a:cxn>
                  <a:cxn ang="0">
                    <a:pos x="0" y="0"/>
                  </a:cxn>
                </a:cxnLst>
                <a:rect l="0" t="0" r="r" b="b"/>
                <a:pathLst>
                  <a:path w="32" h="75">
                    <a:moveTo>
                      <a:pt x="0" y="1"/>
                    </a:moveTo>
                    <a:cubicBezTo>
                      <a:pt x="0" y="1"/>
                      <a:pt x="32" y="52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" name="Freeform 27"/>
              <p:cNvSpPr>
                <a:spLocks/>
              </p:cNvSpPr>
              <p:nvPr/>
            </p:nvSpPr>
            <p:spPr bwMode="auto">
              <a:xfrm>
                <a:off x="7513637" y="1824038"/>
                <a:ext cx="39688" cy="47625"/>
              </a:xfrm>
              <a:custGeom>
                <a:avLst/>
                <a:gdLst/>
                <a:ahLst/>
                <a:cxnLst>
                  <a:cxn ang="0">
                    <a:pos x="53" y="1"/>
                  </a:cxn>
                  <a:cxn ang="0">
                    <a:pos x="17" y="64"/>
                  </a:cxn>
                  <a:cxn ang="0">
                    <a:pos x="53" y="0"/>
                  </a:cxn>
                </a:cxnLst>
                <a:rect l="0" t="0" r="r" b="b"/>
                <a:pathLst>
                  <a:path w="53" h="64">
                    <a:moveTo>
                      <a:pt x="53" y="1"/>
                    </a:moveTo>
                    <a:cubicBezTo>
                      <a:pt x="53" y="1"/>
                      <a:pt x="0" y="29"/>
                      <a:pt x="17" y="64"/>
                    </a:cubicBezTo>
                    <a:cubicBezTo>
                      <a:pt x="53" y="0"/>
                      <a:pt x="53" y="0"/>
                      <a:pt x="5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0" name="Freeform 28"/>
              <p:cNvSpPr>
                <a:spLocks/>
              </p:cNvSpPr>
              <p:nvPr/>
            </p:nvSpPr>
            <p:spPr bwMode="auto">
              <a:xfrm>
                <a:off x="7526337" y="1824038"/>
                <a:ext cx="28575" cy="47625"/>
              </a:xfrm>
              <a:custGeom>
                <a:avLst/>
                <a:gdLst/>
                <a:ahLst/>
                <a:cxnLst>
                  <a:cxn ang="0">
                    <a:pos x="36" y="1"/>
                  </a:cxn>
                  <a:cxn ang="0">
                    <a:pos x="0" y="65"/>
                  </a:cxn>
                  <a:cxn ang="0">
                    <a:pos x="37" y="0"/>
                  </a:cxn>
                </a:cxnLst>
                <a:rect l="0" t="0" r="r" b="b"/>
                <a:pathLst>
                  <a:path w="40" h="65">
                    <a:moveTo>
                      <a:pt x="36" y="1"/>
                    </a:moveTo>
                    <a:cubicBezTo>
                      <a:pt x="36" y="1"/>
                      <a:pt x="40" y="61"/>
                      <a:pt x="0" y="65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1" name="Freeform 29"/>
              <p:cNvSpPr>
                <a:spLocks/>
              </p:cNvSpPr>
              <p:nvPr/>
            </p:nvSpPr>
            <p:spPr bwMode="auto">
              <a:xfrm>
                <a:off x="7505699" y="1873251"/>
                <a:ext cx="46038" cy="31750"/>
              </a:xfrm>
              <a:custGeom>
                <a:avLst/>
                <a:gdLst/>
                <a:ahLst/>
                <a:cxnLst>
                  <a:cxn ang="0">
                    <a:pos x="61" y="1"/>
                  </a:cxn>
                  <a:cxn ang="0">
                    <a:pos x="0" y="42"/>
                  </a:cxn>
                  <a:cxn ang="0">
                    <a:pos x="62" y="0"/>
                  </a:cxn>
                </a:cxnLst>
                <a:rect l="0" t="0" r="r" b="b"/>
                <a:pathLst>
                  <a:path w="62" h="42">
                    <a:moveTo>
                      <a:pt x="61" y="1"/>
                    </a:moveTo>
                    <a:cubicBezTo>
                      <a:pt x="61" y="1"/>
                      <a:pt x="1" y="3"/>
                      <a:pt x="0" y="4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2" name="Freeform 30"/>
              <p:cNvSpPr>
                <a:spLocks/>
              </p:cNvSpPr>
              <p:nvPr/>
            </p:nvSpPr>
            <p:spPr bwMode="auto">
              <a:xfrm>
                <a:off x="7507287" y="1874838"/>
                <a:ext cx="44450" cy="41275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2"/>
                  </a:cxn>
                  <a:cxn ang="0">
                    <a:pos x="61" y="0"/>
                  </a:cxn>
                </a:cxnLst>
                <a:rect l="0" t="0" r="r" b="b"/>
                <a:pathLst>
                  <a:path w="61" h="56">
                    <a:moveTo>
                      <a:pt x="60" y="1"/>
                    </a:moveTo>
                    <a:cubicBezTo>
                      <a:pt x="60" y="1"/>
                      <a:pt x="37" y="56"/>
                      <a:pt x="0" y="42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3" name="Freeform 31"/>
              <p:cNvSpPr>
                <a:spLocks/>
              </p:cNvSpPr>
              <p:nvPr/>
            </p:nvSpPr>
            <p:spPr bwMode="auto">
              <a:xfrm>
                <a:off x="7488237" y="1912938"/>
                <a:ext cx="42863" cy="42862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12" y="58"/>
                  </a:cxn>
                  <a:cxn ang="0">
                    <a:pos x="58" y="0"/>
                  </a:cxn>
                </a:cxnLst>
                <a:rect l="0" t="0" r="r" b="b"/>
                <a:pathLst>
                  <a:path w="58" h="58">
                    <a:moveTo>
                      <a:pt x="57" y="0"/>
                    </a:moveTo>
                    <a:cubicBezTo>
                      <a:pt x="57" y="0"/>
                      <a:pt x="0" y="20"/>
                      <a:pt x="12" y="58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4" name="Freeform 32"/>
              <p:cNvSpPr>
                <a:spLocks/>
              </p:cNvSpPr>
              <p:nvPr/>
            </p:nvSpPr>
            <p:spPr bwMode="auto">
              <a:xfrm>
                <a:off x="7497762" y="1912938"/>
                <a:ext cx="33338" cy="44450"/>
              </a:xfrm>
              <a:custGeom>
                <a:avLst/>
                <a:gdLst/>
                <a:ahLst/>
                <a:cxnLst>
                  <a:cxn ang="0">
                    <a:pos x="46" y="1"/>
                  </a:cxn>
                  <a:cxn ang="0">
                    <a:pos x="0" y="58"/>
                  </a:cxn>
                  <a:cxn ang="0">
                    <a:pos x="46" y="0"/>
                  </a:cxn>
                </a:cxnLst>
                <a:rect l="0" t="0" r="r" b="b"/>
                <a:pathLst>
                  <a:path w="46" h="61">
                    <a:moveTo>
                      <a:pt x="46" y="1"/>
                    </a:moveTo>
                    <a:cubicBezTo>
                      <a:pt x="46" y="1"/>
                      <a:pt x="40" y="61"/>
                      <a:pt x="0" y="58"/>
                    </a:cubicBezTo>
                    <a:cubicBezTo>
                      <a:pt x="46" y="0"/>
                      <a:pt x="46" y="0"/>
                      <a:pt x="4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5" name="Freeform 33"/>
              <p:cNvSpPr>
                <a:spLocks/>
              </p:cNvSpPr>
              <p:nvPr/>
            </p:nvSpPr>
            <p:spPr bwMode="auto">
              <a:xfrm>
                <a:off x="7489824" y="1951038"/>
                <a:ext cx="36513" cy="50800"/>
              </a:xfrm>
              <a:custGeom>
                <a:avLst/>
                <a:gdLst/>
                <a:ahLst/>
                <a:cxnLst>
                  <a:cxn ang="0">
                    <a:pos x="50" y="1"/>
                  </a:cxn>
                  <a:cxn ang="0">
                    <a:pos x="21" y="68"/>
                  </a:cxn>
                  <a:cxn ang="0">
                    <a:pos x="50" y="0"/>
                  </a:cxn>
                </a:cxnLst>
                <a:rect l="0" t="0" r="r" b="b"/>
                <a:pathLst>
                  <a:path w="50" h="68">
                    <a:moveTo>
                      <a:pt x="50" y="1"/>
                    </a:moveTo>
                    <a:cubicBezTo>
                      <a:pt x="50" y="1"/>
                      <a:pt x="0" y="35"/>
                      <a:pt x="21" y="68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6" name="Freeform 34"/>
              <p:cNvSpPr>
                <a:spLocks/>
              </p:cNvSpPr>
              <p:nvPr/>
            </p:nvSpPr>
            <p:spPr bwMode="auto">
              <a:xfrm>
                <a:off x="7505699" y="1952626"/>
                <a:ext cx="28575" cy="50800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0" y="68"/>
                  </a:cxn>
                  <a:cxn ang="0">
                    <a:pos x="30" y="0"/>
                  </a:cxn>
                </a:cxnLst>
                <a:rect l="0" t="0" r="r" b="b"/>
                <a:pathLst>
                  <a:path w="39" h="68">
                    <a:moveTo>
                      <a:pt x="30" y="1"/>
                    </a:moveTo>
                    <a:cubicBezTo>
                      <a:pt x="30" y="1"/>
                      <a:pt x="39" y="60"/>
                      <a:pt x="0" y="68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7" name="Freeform 35"/>
              <p:cNvSpPr>
                <a:spLocks/>
              </p:cNvSpPr>
              <p:nvPr/>
            </p:nvSpPr>
            <p:spPr bwMode="auto">
              <a:xfrm>
                <a:off x="7502524" y="1993901"/>
                <a:ext cx="30163" cy="53975"/>
              </a:xfrm>
              <a:custGeom>
                <a:avLst/>
                <a:gdLst/>
                <a:ahLst/>
                <a:cxnLst>
                  <a:cxn ang="0">
                    <a:pos x="42" y="1"/>
                  </a:cxn>
                  <a:cxn ang="0">
                    <a:pos x="28" y="73"/>
                  </a:cxn>
                  <a:cxn ang="0">
                    <a:pos x="42" y="0"/>
                  </a:cxn>
                </a:cxnLst>
                <a:rect l="0" t="0" r="r" b="b"/>
                <a:pathLst>
                  <a:path w="42" h="73">
                    <a:moveTo>
                      <a:pt x="42" y="1"/>
                    </a:moveTo>
                    <a:cubicBezTo>
                      <a:pt x="42" y="1"/>
                      <a:pt x="0" y="45"/>
                      <a:pt x="28" y="73"/>
                    </a:cubicBezTo>
                    <a:cubicBezTo>
                      <a:pt x="42" y="0"/>
                      <a:pt x="42" y="0"/>
                      <a:pt x="4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8" name="Freeform 36"/>
              <p:cNvSpPr>
                <a:spLocks/>
              </p:cNvSpPr>
              <p:nvPr/>
            </p:nvSpPr>
            <p:spPr bwMode="auto">
              <a:xfrm>
                <a:off x="7523162" y="1995488"/>
                <a:ext cx="26988" cy="5238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0" y="72"/>
                  </a:cxn>
                  <a:cxn ang="0">
                    <a:pos x="15" y="0"/>
                  </a:cxn>
                </a:cxnLst>
                <a:rect l="0" t="0" r="r" b="b"/>
                <a:pathLst>
                  <a:path w="37" h="72">
                    <a:moveTo>
                      <a:pt x="15" y="1"/>
                    </a:moveTo>
                    <a:cubicBezTo>
                      <a:pt x="15" y="1"/>
                      <a:pt x="37" y="57"/>
                      <a:pt x="0" y="72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9" name="Freeform 37"/>
              <p:cNvSpPr>
                <a:spLocks/>
              </p:cNvSpPr>
              <p:nvPr/>
            </p:nvSpPr>
            <p:spPr bwMode="auto">
              <a:xfrm>
                <a:off x="7527924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34" y="1"/>
                  </a:cxn>
                  <a:cxn ang="0">
                    <a:pos x="31" y="74"/>
                  </a:cxn>
                  <a:cxn ang="0">
                    <a:pos x="35" y="0"/>
                  </a:cxn>
                </a:cxnLst>
                <a:rect l="0" t="0" r="r" b="b"/>
                <a:pathLst>
                  <a:path w="35" h="74">
                    <a:moveTo>
                      <a:pt x="34" y="1"/>
                    </a:moveTo>
                    <a:cubicBezTo>
                      <a:pt x="34" y="1"/>
                      <a:pt x="0" y="50"/>
                      <a:pt x="31" y="74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0" name="Freeform 38"/>
              <p:cNvSpPr>
                <a:spLocks/>
              </p:cNvSpPr>
              <p:nvPr/>
            </p:nvSpPr>
            <p:spPr bwMode="auto">
              <a:xfrm>
                <a:off x="7551737" y="2022476"/>
                <a:ext cx="23813" cy="55562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0" y="74"/>
                  </a:cxn>
                  <a:cxn ang="0">
                    <a:pos x="3" y="0"/>
                  </a:cxn>
                </a:cxnLst>
                <a:rect l="0" t="0" r="r" b="b"/>
                <a:pathLst>
                  <a:path w="33" h="74">
                    <a:moveTo>
                      <a:pt x="3" y="1"/>
                    </a:moveTo>
                    <a:cubicBezTo>
                      <a:pt x="3" y="1"/>
                      <a:pt x="33" y="53"/>
                      <a:pt x="0" y="7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1" name="Freeform 39"/>
              <p:cNvSpPr>
                <a:spLocks/>
              </p:cNvSpPr>
              <p:nvPr/>
            </p:nvSpPr>
            <p:spPr bwMode="auto">
              <a:xfrm>
                <a:off x="7559674" y="2041526"/>
                <a:ext cx="25400" cy="53975"/>
              </a:xfrm>
              <a:custGeom>
                <a:avLst/>
                <a:gdLst/>
                <a:ahLst/>
                <a:cxnLst>
                  <a:cxn ang="0">
                    <a:pos x="26" y="1"/>
                  </a:cxn>
                  <a:cxn ang="0">
                    <a:pos x="35" y="74"/>
                  </a:cxn>
                  <a:cxn ang="0">
                    <a:pos x="25" y="0"/>
                  </a:cxn>
                </a:cxnLst>
                <a:rect l="0" t="0" r="r" b="b"/>
                <a:pathLst>
                  <a:path w="35" h="74">
                    <a:moveTo>
                      <a:pt x="26" y="1"/>
                    </a:moveTo>
                    <a:cubicBezTo>
                      <a:pt x="26" y="1"/>
                      <a:pt x="0" y="56"/>
                      <a:pt x="35" y="74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Freeform 40"/>
              <p:cNvSpPr>
                <a:spLocks/>
              </p:cNvSpPr>
              <p:nvPr/>
            </p:nvSpPr>
            <p:spPr bwMode="auto">
              <a:xfrm>
                <a:off x="7578724" y="2041526"/>
                <a:ext cx="28575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0" y="74"/>
                  </a:cxn>
                  <a:cxn ang="0">
                    <a:pos x="0" y="0"/>
                  </a:cxn>
                </a:cxnLst>
                <a:rect l="0" t="0" r="r" b="b"/>
                <a:pathLst>
                  <a:path w="39" h="74">
                    <a:moveTo>
                      <a:pt x="0" y="1"/>
                    </a:moveTo>
                    <a:cubicBezTo>
                      <a:pt x="0" y="1"/>
                      <a:pt x="39" y="47"/>
                      <a:pt x="10" y="7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 41"/>
              <p:cNvSpPr>
                <a:spLocks/>
              </p:cNvSpPr>
              <p:nvPr/>
            </p:nvSpPr>
            <p:spPr bwMode="auto">
              <a:xfrm>
                <a:off x="7600949" y="2074863"/>
                <a:ext cx="44450" cy="412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60" y="43"/>
                  </a:cxn>
                  <a:cxn ang="0">
                    <a:pos x="0" y="0"/>
                  </a:cxn>
                </a:cxnLst>
                <a:rect l="0" t="0" r="r" b="b"/>
                <a:pathLst>
                  <a:path w="60" h="56">
                    <a:moveTo>
                      <a:pt x="0" y="1"/>
                    </a:moveTo>
                    <a:cubicBezTo>
                      <a:pt x="0" y="1"/>
                      <a:pt x="23" y="56"/>
                      <a:pt x="60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4" name="Freeform 42"/>
              <p:cNvSpPr>
                <a:spLocks/>
              </p:cNvSpPr>
              <p:nvPr/>
            </p:nvSpPr>
            <p:spPr bwMode="auto">
              <a:xfrm>
                <a:off x="7600949" y="2073276"/>
                <a:ext cx="44450" cy="317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1" y="43"/>
                  </a:cxn>
                  <a:cxn ang="0">
                    <a:pos x="0" y="0"/>
                  </a:cxn>
                </a:cxnLst>
                <a:rect l="0" t="0" r="r" b="b"/>
                <a:pathLst>
                  <a:path w="61" h="43">
                    <a:moveTo>
                      <a:pt x="1" y="1"/>
                    </a:moveTo>
                    <a:cubicBezTo>
                      <a:pt x="1" y="1"/>
                      <a:pt x="61" y="4"/>
                      <a:pt x="61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 43"/>
              <p:cNvSpPr>
                <a:spLocks/>
              </p:cNvSpPr>
              <p:nvPr/>
            </p:nvSpPr>
            <p:spPr bwMode="auto">
              <a:xfrm>
                <a:off x="7462837" y="1882776"/>
                <a:ext cx="25400" cy="53975"/>
              </a:xfrm>
              <a:custGeom>
                <a:avLst/>
                <a:gdLst/>
                <a:ahLst/>
                <a:cxnLst>
                  <a:cxn ang="0">
                    <a:pos x="24" y="1"/>
                  </a:cxn>
                  <a:cxn ang="0">
                    <a:pos x="35" y="73"/>
                  </a:cxn>
                  <a:cxn ang="0">
                    <a:pos x="24" y="0"/>
                  </a:cxn>
                </a:cxnLst>
                <a:rect l="0" t="0" r="r" b="b"/>
                <a:pathLst>
                  <a:path w="35" h="73">
                    <a:moveTo>
                      <a:pt x="24" y="1"/>
                    </a:moveTo>
                    <a:cubicBezTo>
                      <a:pt x="24" y="1"/>
                      <a:pt x="0" y="57"/>
                      <a:pt x="35" y="73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6" name="Freeform 44"/>
              <p:cNvSpPr>
                <a:spLocks/>
              </p:cNvSpPr>
              <p:nvPr/>
            </p:nvSpPr>
            <p:spPr bwMode="auto">
              <a:xfrm>
                <a:off x="7480299" y="1882776"/>
                <a:ext cx="30163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1" y="73"/>
                  </a:cxn>
                  <a:cxn ang="0">
                    <a:pos x="0" y="0"/>
                  </a:cxn>
                </a:cxnLst>
                <a:rect l="0" t="0" r="r" b="b"/>
                <a:pathLst>
                  <a:path w="40" h="73">
                    <a:moveTo>
                      <a:pt x="0" y="1"/>
                    </a:moveTo>
                    <a:cubicBezTo>
                      <a:pt x="0" y="1"/>
                      <a:pt x="40" y="46"/>
                      <a:pt x="11" y="7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7" name="Freeform 45"/>
              <p:cNvSpPr>
                <a:spLocks/>
              </p:cNvSpPr>
              <p:nvPr/>
            </p:nvSpPr>
            <p:spPr bwMode="auto">
              <a:xfrm>
                <a:off x="7459662" y="1930401"/>
                <a:ext cx="28575" cy="4921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9" y="66"/>
                  </a:cxn>
                  <a:cxn ang="0">
                    <a:pos x="5" y="0"/>
                  </a:cxn>
                </a:cxnLst>
                <a:rect l="0" t="0" r="r" b="b"/>
                <a:pathLst>
                  <a:path w="39" h="66">
                    <a:moveTo>
                      <a:pt x="5" y="1"/>
                    </a:moveTo>
                    <a:cubicBezTo>
                      <a:pt x="5" y="1"/>
                      <a:pt x="0" y="61"/>
                      <a:pt x="39" y="66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Freeform 46"/>
              <p:cNvSpPr>
                <a:spLocks/>
              </p:cNvSpPr>
              <p:nvPr/>
            </p:nvSpPr>
            <p:spPr bwMode="auto">
              <a:xfrm>
                <a:off x="7462837" y="1930401"/>
                <a:ext cx="39688" cy="49212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5" y="65"/>
                  </a:cxn>
                  <a:cxn ang="0">
                    <a:pos x="0" y="0"/>
                  </a:cxn>
                </a:cxnLst>
                <a:rect l="0" t="0" r="r" b="b"/>
                <a:pathLst>
                  <a:path w="53" h="65">
                    <a:moveTo>
                      <a:pt x="1" y="1"/>
                    </a:moveTo>
                    <a:cubicBezTo>
                      <a:pt x="1" y="1"/>
                      <a:pt x="53" y="31"/>
                      <a:pt x="35" y="6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47"/>
              <p:cNvSpPr>
                <a:spLocks/>
              </p:cNvSpPr>
              <p:nvPr/>
            </p:nvSpPr>
            <p:spPr bwMode="auto">
              <a:xfrm>
                <a:off x="7453312" y="1978026"/>
                <a:ext cx="44450" cy="42862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0" y="44"/>
                  </a:cxn>
                  <a:cxn ang="0">
                    <a:pos x="0" y="0"/>
                  </a:cxn>
                </a:cxnLst>
                <a:rect l="0" t="0" r="r" b="b"/>
                <a:pathLst>
                  <a:path w="60" h="57">
                    <a:moveTo>
                      <a:pt x="1" y="1"/>
                    </a:moveTo>
                    <a:cubicBezTo>
                      <a:pt x="1" y="1"/>
                      <a:pt x="23" y="57"/>
                      <a:pt x="60" y="4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7453312" y="1978026"/>
                <a:ext cx="46038" cy="317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1" y="43"/>
                  </a:cxn>
                  <a:cxn ang="0">
                    <a:pos x="0" y="0"/>
                  </a:cxn>
                </a:cxnLst>
                <a:rect l="0" t="0" r="r" b="b"/>
                <a:pathLst>
                  <a:path w="61" h="43">
                    <a:moveTo>
                      <a:pt x="1" y="0"/>
                    </a:moveTo>
                    <a:cubicBezTo>
                      <a:pt x="1" y="0"/>
                      <a:pt x="61" y="4"/>
                      <a:pt x="61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1" name="Freeform 49"/>
              <p:cNvSpPr>
                <a:spLocks/>
              </p:cNvSpPr>
              <p:nvPr/>
            </p:nvSpPr>
            <p:spPr bwMode="auto">
              <a:xfrm>
                <a:off x="7464424" y="2020888"/>
                <a:ext cx="49213" cy="3810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7" y="31"/>
                  </a:cxn>
                  <a:cxn ang="0">
                    <a:pos x="0" y="0"/>
                  </a:cxn>
                </a:cxnLst>
                <a:rect l="0" t="0" r="r" b="b"/>
                <a:pathLst>
                  <a:path w="67" h="51">
                    <a:moveTo>
                      <a:pt x="1" y="0"/>
                    </a:moveTo>
                    <a:cubicBezTo>
                      <a:pt x="1" y="0"/>
                      <a:pt x="33" y="51"/>
                      <a:pt x="67" y="3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7464424" y="2014538"/>
                <a:ext cx="49213" cy="28575"/>
              </a:xfrm>
              <a:custGeom>
                <a:avLst/>
                <a:gdLst/>
                <a:ahLst/>
                <a:cxnLst>
                  <a:cxn ang="0">
                    <a:pos x="1" y="7"/>
                  </a:cxn>
                  <a:cxn ang="0">
                    <a:pos x="68" y="38"/>
                  </a:cxn>
                  <a:cxn ang="0">
                    <a:pos x="0" y="7"/>
                  </a:cxn>
                </a:cxnLst>
                <a:rect l="0" t="0" r="r" b="b"/>
                <a:pathLst>
                  <a:path w="68" h="38">
                    <a:moveTo>
                      <a:pt x="1" y="7"/>
                    </a:moveTo>
                    <a:cubicBezTo>
                      <a:pt x="1" y="7"/>
                      <a:pt x="61" y="0"/>
                      <a:pt x="68" y="38"/>
                    </a:cubicBezTo>
                    <a:cubicBezTo>
                      <a:pt x="0" y="7"/>
                      <a:pt x="0" y="7"/>
                      <a:pt x="0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7485062" y="2057401"/>
                <a:ext cx="52388" cy="33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1" y="23"/>
                  </a:cxn>
                  <a:cxn ang="0">
                    <a:pos x="0" y="0"/>
                  </a:cxn>
                </a:cxnLst>
                <a:rect l="0" t="0" r="r" b="b"/>
                <a:pathLst>
                  <a:path w="71" h="46">
                    <a:moveTo>
                      <a:pt x="1" y="0"/>
                    </a:moveTo>
                    <a:cubicBezTo>
                      <a:pt x="1" y="0"/>
                      <a:pt x="39" y="46"/>
                      <a:pt x="71" y="2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7485062" y="2044701"/>
                <a:ext cx="52388" cy="28575"/>
              </a:xfrm>
              <a:custGeom>
                <a:avLst/>
                <a:gdLst/>
                <a:ahLst/>
                <a:cxnLst>
                  <a:cxn ang="0">
                    <a:pos x="1" y="15"/>
                  </a:cxn>
                  <a:cxn ang="0">
                    <a:pos x="71" y="38"/>
                  </a:cxn>
                  <a:cxn ang="0">
                    <a:pos x="0" y="15"/>
                  </a:cxn>
                </a:cxnLst>
                <a:rect l="0" t="0" r="r" b="b"/>
                <a:pathLst>
                  <a:path w="71" h="38">
                    <a:moveTo>
                      <a:pt x="1" y="15"/>
                    </a:moveTo>
                    <a:cubicBezTo>
                      <a:pt x="1" y="15"/>
                      <a:pt x="60" y="0"/>
                      <a:pt x="71" y="38"/>
                    </a:cubicBezTo>
                    <a:cubicBezTo>
                      <a:pt x="0" y="15"/>
                      <a:pt x="0" y="15"/>
                      <a:pt x="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Freeform 53"/>
              <p:cNvSpPr>
                <a:spLocks/>
              </p:cNvSpPr>
              <p:nvPr/>
            </p:nvSpPr>
            <p:spPr bwMode="auto">
              <a:xfrm>
                <a:off x="7518399" y="2090738"/>
                <a:ext cx="53975" cy="30162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3" y="13"/>
                  </a:cxn>
                  <a:cxn ang="0">
                    <a:pos x="0" y="0"/>
                  </a:cxn>
                </a:cxnLst>
                <a:rect l="0" t="0" r="r" b="b"/>
                <a:pathLst>
                  <a:path w="73" h="41">
                    <a:moveTo>
                      <a:pt x="1" y="0"/>
                    </a:moveTo>
                    <a:cubicBezTo>
                      <a:pt x="1" y="0"/>
                      <a:pt x="46" y="41"/>
                      <a:pt x="73" y="1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7518399" y="2073276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23"/>
                  </a:cxn>
                  <a:cxn ang="0">
                    <a:pos x="73" y="36"/>
                  </a:cxn>
                  <a:cxn ang="0">
                    <a:pos x="0" y="23"/>
                  </a:cxn>
                </a:cxnLst>
                <a:rect l="0" t="0" r="r" b="b"/>
                <a:pathLst>
                  <a:path w="73" h="36">
                    <a:moveTo>
                      <a:pt x="1" y="23"/>
                    </a:moveTo>
                    <a:cubicBezTo>
                      <a:pt x="1" y="23"/>
                      <a:pt x="57" y="0"/>
                      <a:pt x="73" y="36"/>
                    </a:cubicBezTo>
                    <a:cubicBezTo>
                      <a:pt x="0" y="23"/>
                      <a:pt x="0" y="23"/>
                      <a:pt x="0" y="2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7554912" y="2111376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72" y="0"/>
                  </a:cxn>
                  <a:cxn ang="0">
                    <a:pos x="0" y="16"/>
                  </a:cxn>
                </a:cxnLst>
                <a:rect l="0" t="0" r="r" b="b"/>
                <a:pathLst>
                  <a:path w="72" h="36">
                    <a:moveTo>
                      <a:pt x="1" y="16"/>
                    </a:moveTo>
                    <a:cubicBezTo>
                      <a:pt x="1" y="16"/>
                      <a:pt x="58" y="36"/>
                      <a:pt x="72" y="0"/>
                    </a:cubicBezTo>
                    <a:cubicBezTo>
                      <a:pt x="0" y="16"/>
                      <a:pt x="0" y="16"/>
                      <a:pt x="0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7554912" y="2090738"/>
                <a:ext cx="53975" cy="31750"/>
              </a:xfrm>
              <a:custGeom>
                <a:avLst/>
                <a:gdLst/>
                <a:ahLst/>
                <a:cxnLst>
                  <a:cxn ang="0">
                    <a:pos x="1" y="43"/>
                  </a:cxn>
                  <a:cxn ang="0">
                    <a:pos x="72" y="27"/>
                  </a:cxn>
                  <a:cxn ang="0">
                    <a:pos x="0" y="43"/>
                  </a:cxn>
                </a:cxnLst>
                <a:rect l="0" t="0" r="r" b="b"/>
                <a:pathLst>
                  <a:path w="72" h="43">
                    <a:moveTo>
                      <a:pt x="1" y="43"/>
                    </a:moveTo>
                    <a:cubicBezTo>
                      <a:pt x="1" y="43"/>
                      <a:pt x="43" y="0"/>
                      <a:pt x="72" y="27"/>
                    </a:cubicBezTo>
                    <a:cubicBezTo>
                      <a:pt x="0" y="43"/>
                      <a:pt x="0" y="43"/>
                      <a:pt x="0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594599" y="2127251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72" y="0"/>
                  </a:cxn>
                  <a:cxn ang="0">
                    <a:pos x="0" y="16"/>
                  </a:cxn>
                </a:cxnLst>
                <a:rect l="0" t="0" r="r" b="b"/>
                <a:pathLst>
                  <a:path w="72" h="37">
                    <a:moveTo>
                      <a:pt x="1" y="16"/>
                    </a:moveTo>
                    <a:cubicBezTo>
                      <a:pt x="1" y="16"/>
                      <a:pt x="57" y="37"/>
                      <a:pt x="72" y="0"/>
                    </a:cubicBezTo>
                    <a:cubicBezTo>
                      <a:pt x="0" y="16"/>
                      <a:pt x="0" y="16"/>
                      <a:pt x="0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7594599" y="2106613"/>
                <a:ext cx="53975" cy="31750"/>
              </a:xfrm>
              <a:custGeom>
                <a:avLst/>
                <a:gdLst/>
                <a:ahLst/>
                <a:cxnLst>
                  <a:cxn ang="0">
                    <a:pos x="1" y="42"/>
                  </a:cxn>
                  <a:cxn ang="0">
                    <a:pos x="73" y="26"/>
                  </a:cxn>
                  <a:cxn ang="0">
                    <a:pos x="0" y="43"/>
                  </a:cxn>
                </a:cxnLst>
                <a:rect l="0" t="0" r="r" b="b"/>
                <a:pathLst>
                  <a:path w="73" h="43">
                    <a:moveTo>
                      <a:pt x="1" y="42"/>
                    </a:moveTo>
                    <a:cubicBezTo>
                      <a:pt x="1" y="42"/>
                      <a:pt x="44" y="0"/>
                      <a:pt x="73" y="26"/>
                    </a:cubicBezTo>
                    <a:cubicBezTo>
                      <a:pt x="0" y="43"/>
                      <a:pt x="0" y="43"/>
                      <a:pt x="0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Freeform 59"/>
              <p:cNvSpPr>
                <a:spLocks/>
              </p:cNvSpPr>
              <p:nvPr/>
            </p:nvSpPr>
            <p:spPr bwMode="auto">
              <a:xfrm>
                <a:off x="782796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75"/>
                  </a:cxn>
                  <a:cxn ang="0">
                    <a:pos x="0" y="0"/>
                  </a:cxn>
                </a:cxnLst>
                <a:rect l="0" t="0" r="r" b="b"/>
                <a:pathLst>
                  <a:path w="32" h="75">
                    <a:moveTo>
                      <a:pt x="0" y="1"/>
                    </a:moveTo>
                    <a:cubicBezTo>
                      <a:pt x="0" y="1"/>
                      <a:pt x="32" y="52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2" name="Freeform 60"/>
              <p:cNvSpPr>
                <a:spLocks/>
              </p:cNvSpPr>
              <p:nvPr/>
            </p:nvSpPr>
            <p:spPr bwMode="auto">
              <a:xfrm>
                <a:off x="780256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75"/>
                  </a:cxn>
                  <a:cxn ang="0">
                    <a:pos x="33" y="0"/>
                  </a:cxn>
                </a:cxnLst>
                <a:rect l="0" t="0" r="r" b="b"/>
                <a:pathLst>
                  <a:path w="33" h="75">
                    <a:moveTo>
                      <a:pt x="33" y="1"/>
                    </a:moveTo>
                    <a:cubicBezTo>
                      <a:pt x="33" y="1"/>
                      <a:pt x="0" y="52"/>
                      <a:pt x="33" y="75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3" name="Freeform 61"/>
              <p:cNvSpPr>
                <a:spLocks/>
              </p:cNvSpPr>
              <p:nvPr/>
            </p:nvSpPr>
            <p:spPr bwMode="auto">
              <a:xfrm>
                <a:off x="7777162" y="1824038"/>
                <a:ext cx="39688" cy="4762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7" y="64"/>
                  </a:cxn>
                  <a:cxn ang="0">
                    <a:pos x="0" y="0"/>
                  </a:cxn>
                </a:cxnLst>
                <a:rect l="0" t="0" r="r" b="b"/>
                <a:pathLst>
                  <a:path w="54" h="64">
                    <a:moveTo>
                      <a:pt x="1" y="1"/>
                    </a:moveTo>
                    <a:cubicBezTo>
                      <a:pt x="1" y="1"/>
                      <a:pt x="54" y="29"/>
                      <a:pt x="37" y="6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4" name="Freeform 62"/>
              <p:cNvSpPr>
                <a:spLocks/>
              </p:cNvSpPr>
              <p:nvPr/>
            </p:nvSpPr>
            <p:spPr bwMode="auto">
              <a:xfrm>
                <a:off x="7773987" y="1824038"/>
                <a:ext cx="30163" cy="47625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39" y="65"/>
                  </a:cxn>
                  <a:cxn ang="0">
                    <a:pos x="3" y="0"/>
                  </a:cxn>
                </a:cxnLst>
                <a:rect l="0" t="0" r="r" b="b"/>
                <a:pathLst>
                  <a:path w="39" h="65">
                    <a:moveTo>
                      <a:pt x="3" y="1"/>
                    </a:moveTo>
                    <a:cubicBezTo>
                      <a:pt x="3" y="1"/>
                      <a:pt x="0" y="61"/>
                      <a:pt x="39" y="65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5" name="Freeform 63"/>
              <p:cNvSpPr>
                <a:spLocks/>
              </p:cNvSpPr>
              <p:nvPr/>
            </p:nvSpPr>
            <p:spPr bwMode="auto">
              <a:xfrm>
                <a:off x="7778749" y="1873251"/>
                <a:ext cx="44450" cy="317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1" y="42"/>
                  </a:cxn>
                  <a:cxn ang="0">
                    <a:pos x="0" y="0"/>
                  </a:cxn>
                </a:cxnLst>
                <a:rect l="0" t="0" r="r" b="b"/>
                <a:pathLst>
                  <a:path w="61" h="42">
                    <a:moveTo>
                      <a:pt x="1" y="1"/>
                    </a:moveTo>
                    <a:cubicBezTo>
                      <a:pt x="1" y="1"/>
                      <a:pt x="61" y="3"/>
                      <a:pt x="61" y="4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Freeform 64"/>
              <p:cNvSpPr>
                <a:spLocks/>
              </p:cNvSpPr>
              <p:nvPr/>
            </p:nvSpPr>
            <p:spPr bwMode="auto">
              <a:xfrm>
                <a:off x="7777162" y="1874838"/>
                <a:ext cx="46038" cy="4127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2" y="42"/>
                  </a:cxn>
                  <a:cxn ang="0">
                    <a:pos x="0" y="0"/>
                  </a:cxn>
                </a:cxnLst>
                <a:rect l="0" t="0" r="r" b="b"/>
                <a:pathLst>
                  <a:path w="62" h="56">
                    <a:moveTo>
                      <a:pt x="1" y="1"/>
                    </a:moveTo>
                    <a:cubicBezTo>
                      <a:pt x="1" y="1"/>
                      <a:pt x="25" y="56"/>
                      <a:pt x="62" y="4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Freeform 65"/>
              <p:cNvSpPr>
                <a:spLocks/>
              </p:cNvSpPr>
              <p:nvPr/>
            </p:nvSpPr>
            <p:spPr bwMode="auto">
              <a:xfrm>
                <a:off x="7799387" y="1912938"/>
                <a:ext cx="41275" cy="428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6" y="58"/>
                  </a:cxn>
                  <a:cxn ang="0">
                    <a:pos x="0" y="0"/>
                  </a:cxn>
                </a:cxnLst>
                <a:rect l="0" t="0" r="r" b="b"/>
                <a:pathLst>
                  <a:path w="57" h="58">
                    <a:moveTo>
                      <a:pt x="0" y="0"/>
                    </a:moveTo>
                    <a:cubicBezTo>
                      <a:pt x="0" y="0"/>
                      <a:pt x="57" y="20"/>
                      <a:pt x="46" y="5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8" name="Freeform 66"/>
              <p:cNvSpPr>
                <a:spLocks/>
              </p:cNvSpPr>
              <p:nvPr/>
            </p:nvSpPr>
            <p:spPr bwMode="auto">
              <a:xfrm>
                <a:off x="7797799" y="1912938"/>
                <a:ext cx="34925" cy="444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46" y="58"/>
                  </a:cxn>
                  <a:cxn ang="0">
                    <a:pos x="0" y="0"/>
                  </a:cxn>
                </a:cxnLst>
                <a:rect l="0" t="0" r="r" b="b"/>
                <a:pathLst>
                  <a:path w="46" h="61">
                    <a:moveTo>
                      <a:pt x="1" y="1"/>
                    </a:moveTo>
                    <a:cubicBezTo>
                      <a:pt x="1" y="1"/>
                      <a:pt x="7" y="61"/>
                      <a:pt x="46" y="5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9" name="Freeform 67"/>
              <p:cNvSpPr>
                <a:spLocks/>
              </p:cNvSpPr>
              <p:nvPr/>
            </p:nvSpPr>
            <p:spPr bwMode="auto">
              <a:xfrm>
                <a:off x="7802562" y="1951038"/>
                <a:ext cx="38100" cy="5080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0" y="68"/>
                  </a:cxn>
                  <a:cxn ang="0">
                    <a:pos x="0" y="0"/>
                  </a:cxn>
                </a:cxnLst>
                <a:rect l="0" t="0" r="r" b="b"/>
                <a:pathLst>
                  <a:path w="51" h="68">
                    <a:moveTo>
                      <a:pt x="1" y="1"/>
                    </a:moveTo>
                    <a:cubicBezTo>
                      <a:pt x="1" y="1"/>
                      <a:pt x="51" y="35"/>
                      <a:pt x="30" y="6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0" name="Freeform 68"/>
              <p:cNvSpPr>
                <a:spLocks/>
              </p:cNvSpPr>
              <p:nvPr/>
            </p:nvSpPr>
            <p:spPr bwMode="auto">
              <a:xfrm>
                <a:off x="7796212" y="1952626"/>
                <a:ext cx="28575" cy="50800"/>
              </a:xfrm>
              <a:custGeom>
                <a:avLst/>
                <a:gdLst/>
                <a:ahLst/>
                <a:cxnLst>
                  <a:cxn ang="0">
                    <a:pos x="9" y="1"/>
                  </a:cxn>
                  <a:cxn ang="0">
                    <a:pos x="38" y="68"/>
                  </a:cxn>
                  <a:cxn ang="0">
                    <a:pos x="8" y="0"/>
                  </a:cxn>
                </a:cxnLst>
                <a:rect l="0" t="0" r="r" b="b"/>
                <a:pathLst>
                  <a:path w="38" h="68">
                    <a:moveTo>
                      <a:pt x="9" y="1"/>
                    </a:moveTo>
                    <a:cubicBezTo>
                      <a:pt x="9" y="1"/>
                      <a:pt x="0" y="60"/>
                      <a:pt x="38" y="68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1" name="Freeform 69"/>
              <p:cNvSpPr>
                <a:spLocks/>
              </p:cNvSpPr>
              <p:nvPr/>
            </p:nvSpPr>
            <p:spPr bwMode="auto">
              <a:xfrm>
                <a:off x="7796212" y="1993901"/>
                <a:ext cx="30163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5" y="73"/>
                  </a:cxn>
                  <a:cxn ang="0">
                    <a:pos x="0" y="0"/>
                  </a:cxn>
                </a:cxnLst>
                <a:rect l="0" t="0" r="r" b="b"/>
                <a:pathLst>
                  <a:path w="42" h="73">
                    <a:moveTo>
                      <a:pt x="0" y="1"/>
                    </a:moveTo>
                    <a:cubicBezTo>
                      <a:pt x="0" y="1"/>
                      <a:pt x="42" y="45"/>
                      <a:pt x="15" y="7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2" name="Freeform 70"/>
              <p:cNvSpPr>
                <a:spLocks/>
              </p:cNvSpPr>
              <p:nvPr/>
            </p:nvSpPr>
            <p:spPr bwMode="auto">
              <a:xfrm>
                <a:off x="7780337" y="1995488"/>
                <a:ext cx="25400" cy="5238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72"/>
                  </a:cxn>
                  <a:cxn ang="0">
                    <a:pos x="21" y="0"/>
                  </a:cxn>
                </a:cxnLst>
                <a:rect l="0" t="0" r="r" b="b"/>
                <a:pathLst>
                  <a:path w="36" h="72">
                    <a:moveTo>
                      <a:pt x="21" y="1"/>
                    </a:moveTo>
                    <a:cubicBezTo>
                      <a:pt x="21" y="1"/>
                      <a:pt x="0" y="57"/>
                      <a:pt x="36" y="72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3" name="Freeform 71"/>
              <p:cNvSpPr>
                <a:spLocks/>
              </p:cNvSpPr>
              <p:nvPr/>
            </p:nvSpPr>
            <p:spPr bwMode="auto">
              <a:xfrm>
                <a:off x="7777162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3" y="74"/>
                  </a:cxn>
                  <a:cxn ang="0">
                    <a:pos x="0" y="0"/>
                  </a:cxn>
                </a:cxnLst>
                <a:rect l="0" t="0" r="r" b="b"/>
                <a:pathLst>
                  <a:path w="35" h="74">
                    <a:moveTo>
                      <a:pt x="0" y="1"/>
                    </a:moveTo>
                    <a:cubicBezTo>
                      <a:pt x="0" y="1"/>
                      <a:pt x="35" y="50"/>
                      <a:pt x="3" y="7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4" name="Freeform 72"/>
              <p:cNvSpPr>
                <a:spLocks/>
              </p:cNvSpPr>
              <p:nvPr/>
            </p:nvSpPr>
            <p:spPr bwMode="auto">
              <a:xfrm>
                <a:off x="7753349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33" y="74"/>
                  </a:cxn>
                  <a:cxn ang="0">
                    <a:pos x="30" y="0"/>
                  </a:cxn>
                </a:cxnLst>
                <a:rect l="0" t="0" r="r" b="b"/>
                <a:pathLst>
                  <a:path w="33" h="74">
                    <a:moveTo>
                      <a:pt x="30" y="1"/>
                    </a:moveTo>
                    <a:cubicBezTo>
                      <a:pt x="30" y="1"/>
                      <a:pt x="0" y="53"/>
                      <a:pt x="33" y="74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5" name="Freeform 73"/>
              <p:cNvSpPr>
                <a:spLocks/>
              </p:cNvSpPr>
              <p:nvPr/>
            </p:nvSpPr>
            <p:spPr bwMode="auto">
              <a:xfrm>
                <a:off x="7743824" y="2041526"/>
                <a:ext cx="26988" cy="5397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0" y="74"/>
                  </a:cxn>
                  <a:cxn ang="0">
                    <a:pos x="10" y="0"/>
                  </a:cxn>
                </a:cxnLst>
                <a:rect l="0" t="0" r="r" b="b"/>
                <a:pathLst>
                  <a:path w="35" h="74">
                    <a:moveTo>
                      <a:pt x="10" y="1"/>
                    </a:moveTo>
                    <a:cubicBezTo>
                      <a:pt x="10" y="1"/>
                      <a:pt x="35" y="56"/>
                      <a:pt x="0" y="74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6" name="Freeform 74"/>
              <p:cNvSpPr>
                <a:spLocks/>
              </p:cNvSpPr>
              <p:nvPr/>
            </p:nvSpPr>
            <p:spPr bwMode="auto">
              <a:xfrm>
                <a:off x="7721599" y="2041526"/>
                <a:ext cx="28575" cy="53975"/>
              </a:xfrm>
              <a:custGeom>
                <a:avLst/>
                <a:gdLst/>
                <a:ahLst/>
                <a:cxnLst>
                  <a:cxn ang="0">
                    <a:pos x="39" y="1"/>
                  </a:cxn>
                  <a:cxn ang="0">
                    <a:pos x="29" y="74"/>
                  </a:cxn>
                  <a:cxn ang="0">
                    <a:pos x="39" y="0"/>
                  </a:cxn>
                </a:cxnLst>
                <a:rect l="0" t="0" r="r" b="b"/>
                <a:pathLst>
                  <a:path w="39" h="74">
                    <a:moveTo>
                      <a:pt x="39" y="1"/>
                    </a:moveTo>
                    <a:cubicBezTo>
                      <a:pt x="39" y="1"/>
                      <a:pt x="0" y="47"/>
                      <a:pt x="29" y="74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7" name="Freeform 75"/>
              <p:cNvSpPr>
                <a:spLocks/>
              </p:cNvSpPr>
              <p:nvPr/>
            </p:nvSpPr>
            <p:spPr bwMode="auto">
              <a:xfrm>
                <a:off x="7685087" y="2074863"/>
                <a:ext cx="44450" cy="41275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3"/>
                  </a:cxn>
                  <a:cxn ang="0">
                    <a:pos x="61" y="0"/>
                  </a:cxn>
                </a:cxnLst>
                <a:rect l="0" t="0" r="r" b="b"/>
                <a:pathLst>
                  <a:path w="61" h="56">
                    <a:moveTo>
                      <a:pt x="60" y="1"/>
                    </a:moveTo>
                    <a:cubicBezTo>
                      <a:pt x="60" y="1"/>
                      <a:pt x="37" y="56"/>
                      <a:pt x="0" y="43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8" name="Freeform 76"/>
              <p:cNvSpPr>
                <a:spLocks/>
              </p:cNvSpPr>
              <p:nvPr/>
            </p:nvSpPr>
            <p:spPr bwMode="auto">
              <a:xfrm>
                <a:off x="7685087" y="2073276"/>
                <a:ext cx="42863" cy="31750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3"/>
                  </a:cxn>
                  <a:cxn ang="0">
                    <a:pos x="60" y="0"/>
                  </a:cxn>
                </a:cxnLst>
                <a:rect l="0" t="0" r="r" b="b"/>
                <a:pathLst>
                  <a:path w="60" h="43">
                    <a:moveTo>
                      <a:pt x="60" y="1"/>
                    </a:moveTo>
                    <a:cubicBezTo>
                      <a:pt x="60" y="1"/>
                      <a:pt x="0" y="4"/>
                      <a:pt x="0" y="43"/>
                    </a:cubicBezTo>
                    <a:cubicBezTo>
                      <a:pt x="60" y="0"/>
                      <a:pt x="60" y="0"/>
                      <a:pt x="6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9" name="Freeform 77"/>
              <p:cNvSpPr>
                <a:spLocks/>
              </p:cNvSpPr>
              <p:nvPr/>
            </p:nvSpPr>
            <p:spPr bwMode="auto">
              <a:xfrm>
                <a:off x="7840662" y="1882776"/>
                <a:ext cx="26988" cy="5397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0" y="73"/>
                  </a:cxn>
                  <a:cxn ang="0">
                    <a:pos x="12" y="0"/>
                  </a:cxn>
                </a:cxnLst>
                <a:rect l="0" t="0" r="r" b="b"/>
                <a:pathLst>
                  <a:path w="35" h="73">
                    <a:moveTo>
                      <a:pt x="12" y="1"/>
                    </a:moveTo>
                    <a:cubicBezTo>
                      <a:pt x="12" y="1"/>
                      <a:pt x="35" y="57"/>
                      <a:pt x="0" y="73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0" name="Freeform 78"/>
              <p:cNvSpPr>
                <a:spLocks/>
              </p:cNvSpPr>
              <p:nvPr/>
            </p:nvSpPr>
            <p:spPr bwMode="auto">
              <a:xfrm>
                <a:off x="7820024" y="1882776"/>
                <a:ext cx="28575" cy="53975"/>
              </a:xfrm>
              <a:custGeom>
                <a:avLst/>
                <a:gdLst/>
                <a:ahLst/>
                <a:cxnLst>
                  <a:cxn ang="0">
                    <a:pos x="40" y="1"/>
                  </a:cxn>
                  <a:cxn ang="0">
                    <a:pos x="28" y="73"/>
                  </a:cxn>
                  <a:cxn ang="0">
                    <a:pos x="40" y="0"/>
                  </a:cxn>
                </a:cxnLst>
                <a:rect l="0" t="0" r="r" b="b"/>
                <a:pathLst>
                  <a:path w="40" h="73">
                    <a:moveTo>
                      <a:pt x="40" y="1"/>
                    </a:moveTo>
                    <a:cubicBezTo>
                      <a:pt x="40" y="1"/>
                      <a:pt x="0" y="46"/>
                      <a:pt x="28" y="73"/>
                    </a:cubicBezTo>
                    <a:cubicBezTo>
                      <a:pt x="40" y="0"/>
                      <a:pt x="40" y="0"/>
                      <a:pt x="4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1" name="Freeform 79"/>
              <p:cNvSpPr>
                <a:spLocks/>
              </p:cNvSpPr>
              <p:nvPr/>
            </p:nvSpPr>
            <p:spPr bwMode="auto">
              <a:xfrm>
                <a:off x="7840662" y="1930401"/>
                <a:ext cx="28575" cy="49212"/>
              </a:xfrm>
              <a:custGeom>
                <a:avLst/>
                <a:gdLst/>
                <a:ahLst/>
                <a:cxnLst>
                  <a:cxn ang="0">
                    <a:pos x="34" y="1"/>
                  </a:cxn>
                  <a:cxn ang="0">
                    <a:pos x="0" y="66"/>
                  </a:cxn>
                  <a:cxn ang="0">
                    <a:pos x="35" y="0"/>
                  </a:cxn>
                </a:cxnLst>
                <a:rect l="0" t="0" r="r" b="b"/>
                <a:pathLst>
                  <a:path w="39" h="66">
                    <a:moveTo>
                      <a:pt x="34" y="1"/>
                    </a:moveTo>
                    <a:cubicBezTo>
                      <a:pt x="34" y="1"/>
                      <a:pt x="39" y="61"/>
                      <a:pt x="0" y="66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2" name="Freeform 80"/>
              <p:cNvSpPr>
                <a:spLocks/>
              </p:cNvSpPr>
              <p:nvPr/>
            </p:nvSpPr>
            <p:spPr bwMode="auto">
              <a:xfrm>
                <a:off x="7826374" y="1930401"/>
                <a:ext cx="39688" cy="49212"/>
              </a:xfrm>
              <a:custGeom>
                <a:avLst/>
                <a:gdLst/>
                <a:ahLst/>
                <a:cxnLst>
                  <a:cxn ang="0">
                    <a:pos x="53" y="1"/>
                  </a:cxn>
                  <a:cxn ang="0">
                    <a:pos x="19" y="65"/>
                  </a:cxn>
                  <a:cxn ang="0">
                    <a:pos x="53" y="0"/>
                  </a:cxn>
                </a:cxnLst>
                <a:rect l="0" t="0" r="r" b="b"/>
                <a:pathLst>
                  <a:path w="53" h="65">
                    <a:moveTo>
                      <a:pt x="53" y="1"/>
                    </a:moveTo>
                    <a:cubicBezTo>
                      <a:pt x="53" y="1"/>
                      <a:pt x="0" y="31"/>
                      <a:pt x="19" y="65"/>
                    </a:cubicBezTo>
                    <a:cubicBezTo>
                      <a:pt x="53" y="0"/>
                      <a:pt x="53" y="0"/>
                      <a:pt x="5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3" name="Freeform 81"/>
              <p:cNvSpPr>
                <a:spLocks/>
              </p:cNvSpPr>
              <p:nvPr/>
            </p:nvSpPr>
            <p:spPr bwMode="auto">
              <a:xfrm>
                <a:off x="7831137" y="1978026"/>
                <a:ext cx="46038" cy="42862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4"/>
                  </a:cxn>
                  <a:cxn ang="0">
                    <a:pos x="61" y="0"/>
                  </a:cxn>
                </a:cxnLst>
                <a:rect l="0" t="0" r="r" b="b"/>
                <a:pathLst>
                  <a:path w="61" h="57">
                    <a:moveTo>
                      <a:pt x="60" y="1"/>
                    </a:moveTo>
                    <a:cubicBezTo>
                      <a:pt x="60" y="1"/>
                      <a:pt x="37" y="57"/>
                      <a:pt x="0" y="44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4" name="Freeform 82"/>
              <p:cNvSpPr>
                <a:spLocks/>
              </p:cNvSpPr>
              <p:nvPr/>
            </p:nvSpPr>
            <p:spPr bwMode="auto">
              <a:xfrm>
                <a:off x="7831137" y="1978026"/>
                <a:ext cx="44450" cy="31750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1" y="43"/>
                  </a:cxn>
                  <a:cxn ang="0">
                    <a:pos x="61" y="0"/>
                  </a:cxn>
                </a:cxnLst>
                <a:rect l="0" t="0" r="r" b="b"/>
                <a:pathLst>
                  <a:path w="61" h="43">
                    <a:moveTo>
                      <a:pt x="60" y="0"/>
                    </a:moveTo>
                    <a:cubicBezTo>
                      <a:pt x="60" y="0"/>
                      <a:pt x="0" y="4"/>
                      <a:pt x="1" y="43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5" name="Freeform 83"/>
              <p:cNvSpPr>
                <a:spLocks/>
              </p:cNvSpPr>
              <p:nvPr/>
            </p:nvSpPr>
            <p:spPr bwMode="auto">
              <a:xfrm>
                <a:off x="7815262" y="2020888"/>
                <a:ext cx="50800" cy="38100"/>
              </a:xfrm>
              <a:custGeom>
                <a:avLst/>
                <a:gdLst/>
                <a:ahLst/>
                <a:cxnLst>
                  <a:cxn ang="0">
                    <a:pos x="67" y="0"/>
                  </a:cxn>
                  <a:cxn ang="0">
                    <a:pos x="0" y="31"/>
                  </a:cxn>
                  <a:cxn ang="0">
                    <a:pos x="67" y="0"/>
                  </a:cxn>
                </a:cxnLst>
                <a:rect l="0" t="0" r="r" b="b"/>
                <a:pathLst>
                  <a:path w="67" h="51">
                    <a:moveTo>
                      <a:pt x="67" y="0"/>
                    </a:moveTo>
                    <a:cubicBezTo>
                      <a:pt x="67" y="0"/>
                      <a:pt x="34" y="51"/>
                      <a:pt x="0" y="31"/>
                    </a:cubicBezTo>
                    <a:cubicBezTo>
                      <a:pt x="67" y="0"/>
                      <a:pt x="67" y="0"/>
                      <a:pt x="6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6" name="Freeform 84"/>
              <p:cNvSpPr>
                <a:spLocks/>
              </p:cNvSpPr>
              <p:nvPr/>
            </p:nvSpPr>
            <p:spPr bwMode="auto">
              <a:xfrm>
                <a:off x="7815262" y="2014538"/>
                <a:ext cx="50800" cy="28575"/>
              </a:xfrm>
              <a:custGeom>
                <a:avLst/>
                <a:gdLst/>
                <a:ahLst/>
                <a:cxnLst>
                  <a:cxn ang="0">
                    <a:pos x="66" y="7"/>
                  </a:cxn>
                  <a:cxn ang="0">
                    <a:pos x="0" y="38"/>
                  </a:cxn>
                  <a:cxn ang="0">
                    <a:pos x="67" y="7"/>
                  </a:cxn>
                </a:cxnLst>
                <a:rect l="0" t="0" r="r" b="b"/>
                <a:pathLst>
                  <a:path w="67" h="38">
                    <a:moveTo>
                      <a:pt x="66" y="7"/>
                    </a:moveTo>
                    <a:cubicBezTo>
                      <a:pt x="66" y="7"/>
                      <a:pt x="6" y="0"/>
                      <a:pt x="0" y="38"/>
                    </a:cubicBezTo>
                    <a:cubicBezTo>
                      <a:pt x="67" y="7"/>
                      <a:pt x="67" y="7"/>
                      <a:pt x="67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7" name="Freeform 85"/>
              <p:cNvSpPr>
                <a:spLocks/>
              </p:cNvSpPr>
              <p:nvPr/>
            </p:nvSpPr>
            <p:spPr bwMode="auto">
              <a:xfrm>
                <a:off x="7793037" y="2057401"/>
                <a:ext cx="50800" cy="33337"/>
              </a:xfrm>
              <a:custGeom>
                <a:avLst/>
                <a:gdLst/>
                <a:ahLst/>
                <a:cxnLst>
                  <a:cxn ang="0">
                    <a:pos x="69" y="0"/>
                  </a:cxn>
                  <a:cxn ang="0">
                    <a:pos x="0" y="23"/>
                  </a:cxn>
                  <a:cxn ang="0">
                    <a:pos x="70" y="0"/>
                  </a:cxn>
                </a:cxnLst>
                <a:rect l="0" t="0" r="r" b="b"/>
                <a:pathLst>
                  <a:path w="70" h="46">
                    <a:moveTo>
                      <a:pt x="69" y="0"/>
                    </a:moveTo>
                    <a:cubicBezTo>
                      <a:pt x="69" y="0"/>
                      <a:pt x="31" y="46"/>
                      <a:pt x="0" y="23"/>
                    </a:cubicBezTo>
                    <a:cubicBezTo>
                      <a:pt x="70" y="0"/>
                      <a:pt x="70" y="0"/>
                      <a:pt x="7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8" name="Freeform 86"/>
              <p:cNvSpPr>
                <a:spLocks/>
              </p:cNvSpPr>
              <p:nvPr/>
            </p:nvSpPr>
            <p:spPr bwMode="auto">
              <a:xfrm>
                <a:off x="7793037" y="2044701"/>
                <a:ext cx="50800" cy="28575"/>
              </a:xfrm>
              <a:custGeom>
                <a:avLst/>
                <a:gdLst/>
                <a:ahLst/>
                <a:cxnLst>
                  <a:cxn ang="0">
                    <a:pos x="69" y="15"/>
                  </a:cxn>
                  <a:cxn ang="0">
                    <a:pos x="0" y="38"/>
                  </a:cxn>
                  <a:cxn ang="0">
                    <a:pos x="70" y="15"/>
                  </a:cxn>
                </a:cxnLst>
                <a:rect l="0" t="0" r="r" b="b"/>
                <a:pathLst>
                  <a:path w="70" h="38">
                    <a:moveTo>
                      <a:pt x="69" y="15"/>
                    </a:moveTo>
                    <a:cubicBezTo>
                      <a:pt x="69" y="15"/>
                      <a:pt x="11" y="0"/>
                      <a:pt x="0" y="38"/>
                    </a:cubicBezTo>
                    <a:cubicBezTo>
                      <a:pt x="70" y="15"/>
                      <a:pt x="70" y="15"/>
                      <a:pt x="7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9" name="Freeform 87"/>
              <p:cNvSpPr>
                <a:spLocks/>
              </p:cNvSpPr>
              <p:nvPr/>
            </p:nvSpPr>
            <p:spPr bwMode="auto">
              <a:xfrm>
                <a:off x="7756524" y="2090738"/>
                <a:ext cx="53975" cy="30162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0" y="13"/>
                  </a:cxn>
                  <a:cxn ang="0">
                    <a:pos x="73" y="0"/>
                  </a:cxn>
                </a:cxnLst>
                <a:rect l="0" t="0" r="r" b="b"/>
                <a:pathLst>
                  <a:path w="73" h="41">
                    <a:moveTo>
                      <a:pt x="72" y="0"/>
                    </a:moveTo>
                    <a:cubicBezTo>
                      <a:pt x="72" y="0"/>
                      <a:pt x="28" y="41"/>
                      <a:pt x="0" y="13"/>
                    </a:cubicBezTo>
                    <a:cubicBezTo>
                      <a:pt x="73" y="0"/>
                      <a:pt x="73" y="0"/>
                      <a:pt x="7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0" name="Freeform 88"/>
              <p:cNvSpPr>
                <a:spLocks/>
              </p:cNvSpPr>
              <p:nvPr/>
            </p:nvSpPr>
            <p:spPr bwMode="auto">
              <a:xfrm>
                <a:off x="7756524" y="2073276"/>
                <a:ext cx="53975" cy="26987"/>
              </a:xfrm>
              <a:custGeom>
                <a:avLst/>
                <a:gdLst/>
                <a:ahLst/>
                <a:cxnLst>
                  <a:cxn ang="0">
                    <a:pos x="72" y="23"/>
                  </a:cxn>
                  <a:cxn ang="0">
                    <a:pos x="0" y="36"/>
                  </a:cxn>
                  <a:cxn ang="0">
                    <a:pos x="73" y="23"/>
                  </a:cxn>
                </a:cxnLst>
                <a:rect l="0" t="0" r="r" b="b"/>
                <a:pathLst>
                  <a:path w="73" h="36">
                    <a:moveTo>
                      <a:pt x="72" y="23"/>
                    </a:moveTo>
                    <a:cubicBezTo>
                      <a:pt x="72" y="23"/>
                      <a:pt x="17" y="0"/>
                      <a:pt x="0" y="36"/>
                    </a:cubicBezTo>
                    <a:cubicBezTo>
                      <a:pt x="73" y="23"/>
                      <a:pt x="73" y="23"/>
                      <a:pt x="73" y="2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1" name="Freeform 89"/>
              <p:cNvSpPr>
                <a:spLocks/>
              </p:cNvSpPr>
              <p:nvPr/>
            </p:nvSpPr>
            <p:spPr bwMode="auto">
              <a:xfrm>
                <a:off x="7721599" y="2111376"/>
                <a:ext cx="53975" cy="26987"/>
              </a:xfrm>
              <a:custGeom>
                <a:avLst/>
                <a:gdLst/>
                <a:ahLst/>
                <a:cxnLst>
                  <a:cxn ang="0">
                    <a:pos x="72" y="16"/>
                  </a:cxn>
                  <a:cxn ang="0">
                    <a:pos x="0" y="0"/>
                  </a:cxn>
                  <a:cxn ang="0">
                    <a:pos x="73" y="16"/>
                  </a:cxn>
                </a:cxnLst>
                <a:rect l="0" t="0" r="r" b="b"/>
                <a:pathLst>
                  <a:path w="73" h="36">
                    <a:moveTo>
                      <a:pt x="72" y="16"/>
                    </a:moveTo>
                    <a:cubicBezTo>
                      <a:pt x="72" y="16"/>
                      <a:pt x="15" y="36"/>
                      <a:pt x="0" y="0"/>
                    </a:cubicBezTo>
                    <a:cubicBezTo>
                      <a:pt x="73" y="16"/>
                      <a:pt x="73" y="16"/>
                      <a:pt x="73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2" name="Freeform 90"/>
              <p:cNvSpPr>
                <a:spLocks/>
              </p:cNvSpPr>
              <p:nvPr/>
            </p:nvSpPr>
            <p:spPr bwMode="auto">
              <a:xfrm>
                <a:off x="7721599" y="2090738"/>
                <a:ext cx="53975" cy="31750"/>
              </a:xfrm>
              <a:custGeom>
                <a:avLst/>
                <a:gdLst/>
                <a:ahLst/>
                <a:cxnLst>
                  <a:cxn ang="0">
                    <a:pos x="72" y="43"/>
                  </a:cxn>
                  <a:cxn ang="0">
                    <a:pos x="0" y="27"/>
                  </a:cxn>
                  <a:cxn ang="0">
                    <a:pos x="73" y="43"/>
                  </a:cxn>
                </a:cxnLst>
                <a:rect l="0" t="0" r="r" b="b"/>
                <a:pathLst>
                  <a:path w="73" h="43">
                    <a:moveTo>
                      <a:pt x="72" y="43"/>
                    </a:moveTo>
                    <a:cubicBezTo>
                      <a:pt x="72" y="43"/>
                      <a:pt x="29" y="0"/>
                      <a:pt x="0" y="27"/>
                    </a:cubicBezTo>
                    <a:cubicBezTo>
                      <a:pt x="73" y="43"/>
                      <a:pt x="73" y="43"/>
                      <a:pt x="73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3" name="Freeform 91"/>
              <p:cNvSpPr>
                <a:spLocks/>
              </p:cNvSpPr>
              <p:nvPr/>
            </p:nvSpPr>
            <p:spPr bwMode="auto">
              <a:xfrm>
                <a:off x="7681912" y="2127251"/>
                <a:ext cx="53975" cy="26987"/>
              </a:xfrm>
              <a:custGeom>
                <a:avLst/>
                <a:gdLst/>
                <a:ahLst/>
                <a:cxnLst>
                  <a:cxn ang="0">
                    <a:pos x="71" y="16"/>
                  </a:cxn>
                  <a:cxn ang="0">
                    <a:pos x="0" y="0"/>
                  </a:cxn>
                  <a:cxn ang="0">
                    <a:pos x="72" y="16"/>
                  </a:cxn>
                </a:cxnLst>
                <a:rect l="0" t="0" r="r" b="b"/>
                <a:pathLst>
                  <a:path w="72" h="37">
                    <a:moveTo>
                      <a:pt x="71" y="16"/>
                    </a:moveTo>
                    <a:cubicBezTo>
                      <a:pt x="71" y="16"/>
                      <a:pt x="14" y="37"/>
                      <a:pt x="0" y="0"/>
                    </a:cubicBezTo>
                    <a:cubicBezTo>
                      <a:pt x="72" y="16"/>
                      <a:pt x="72" y="16"/>
                      <a:pt x="72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4" name="Freeform 92"/>
              <p:cNvSpPr>
                <a:spLocks/>
              </p:cNvSpPr>
              <p:nvPr/>
            </p:nvSpPr>
            <p:spPr bwMode="auto">
              <a:xfrm>
                <a:off x="7681912" y="2106613"/>
                <a:ext cx="53975" cy="31750"/>
              </a:xfrm>
              <a:custGeom>
                <a:avLst/>
                <a:gdLst/>
                <a:ahLst/>
                <a:cxnLst>
                  <a:cxn ang="0">
                    <a:pos x="71" y="42"/>
                  </a:cxn>
                  <a:cxn ang="0">
                    <a:pos x="0" y="26"/>
                  </a:cxn>
                  <a:cxn ang="0">
                    <a:pos x="72" y="43"/>
                  </a:cxn>
                </a:cxnLst>
                <a:rect l="0" t="0" r="r" b="b"/>
                <a:pathLst>
                  <a:path w="72" h="43">
                    <a:moveTo>
                      <a:pt x="71" y="42"/>
                    </a:moveTo>
                    <a:cubicBezTo>
                      <a:pt x="71" y="42"/>
                      <a:pt x="29" y="0"/>
                      <a:pt x="0" y="26"/>
                    </a:cubicBezTo>
                    <a:cubicBezTo>
                      <a:pt x="72" y="43"/>
                      <a:pt x="72" y="43"/>
                      <a:pt x="72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5" name="Freeform 93"/>
              <p:cNvSpPr>
                <a:spLocks/>
              </p:cNvSpPr>
              <p:nvPr/>
            </p:nvSpPr>
            <p:spPr bwMode="auto">
              <a:xfrm>
                <a:off x="7651749" y="2108201"/>
                <a:ext cx="22225" cy="17462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2" y="0"/>
                  </a:cxn>
                  <a:cxn ang="0">
                    <a:pos x="14" y="3"/>
                  </a:cxn>
                  <a:cxn ang="0">
                    <a:pos x="0" y="11"/>
                  </a:cxn>
                </a:cxnLst>
                <a:rect l="0" t="0" r="r" b="b"/>
                <a:pathLst>
                  <a:path w="14" h="11">
                    <a:moveTo>
                      <a:pt x="0" y="11"/>
                    </a:moveTo>
                    <a:lnTo>
                      <a:pt x="12" y="0"/>
                    </a:lnTo>
                    <a:lnTo>
                      <a:pt x="14" y="3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6" name="Freeform 94"/>
              <p:cNvSpPr>
                <a:spLocks/>
              </p:cNvSpPr>
              <p:nvPr/>
            </p:nvSpPr>
            <p:spPr bwMode="auto">
              <a:xfrm>
                <a:off x="7651749" y="2108201"/>
                <a:ext cx="22225" cy="17462"/>
              </a:xfrm>
              <a:custGeom>
                <a:avLst/>
                <a:gdLst/>
                <a:ahLst/>
                <a:cxnLst>
                  <a:cxn ang="0">
                    <a:pos x="14" y="11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14" y="11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1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7" name="Freeform 95"/>
              <p:cNvSpPr>
                <a:spLocks noEditPoints="1"/>
              </p:cNvSpPr>
              <p:nvPr/>
            </p:nvSpPr>
            <p:spPr bwMode="auto">
              <a:xfrm>
                <a:off x="7553324" y="1828801"/>
                <a:ext cx="222250" cy="227012"/>
              </a:xfrm>
              <a:custGeom>
                <a:avLst/>
                <a:gdLst/>
                <a:ahLst/>
                <a:cxnLst>
                  <a:cxn ang="0">
                    <a:pos x="74" y="40"/>
                  </a:cxn>
                  <a:cxn ang="0">
                    <a:pos x="151" y="0"/>
                  </a:cxn>
                  <a:cxn ang="0">
                    <a:pos x="227" y="40"/>
                  </a:cxn>
                  <a:cxn ang="0">
                    <a:pos x="280" y="63"/>
                  </a:cxn>
                  <a:cxn ang="0">
                    <a:pos x="217" y="126"/>
                  </a:cxn>
                  <a:cxn ang="0">
                    <a:pos x="174" y="167"/>
                  </a:cxn>
                  <a:cxn ang="0">
                    <a:pos x="168" y="175"/>
                  </a:cxn>
                  <a:cxn ang="0">
                    <a:pos x="168" y="224"/>
                  </a:cxn>
                  <a:cxn ang="0">
                    <a:pos x="229" y="281"/>
                  </a:cxn>
                  <a:cxn ang="0">
                    <a:pos x="219" y="306"/>
                  </a:cxn>
                  <a:cxn ang="0">
                    <a:pos x="89" y="306"/>
                  </a:cxn>
                  <a:cxn ang="0">
                    <a:pos x="73" y="286"/>
                  </a:cxn>
                  <a:cxn ang="0">
                    <a:pos x="88" y="269"/>
                  </a:cxn>
                  <a:cxn ang="0">
                    <a:pos x="135" y="224"/>
                  </a:cxn>
                  <a:cxn ang="0">
                    <a:pos x="135" y="174"/>
                  </a:cxn>
                  <a:cxn ang="0">
                    <a:pos x="29" y="77"/>
                  </a:cxn>
                  <a:cxn ang="0">
                    <a:pos x="38" y="42"/>
                  </a:cxn>
                  <a:cxn ang="0">
                    <a:pos x="74" y="40"/>
                  </a:cxn>
                  <a:cxn ang="0">
                    <a:pos x="99" y="118"/>
                  </a:cxn>
                  <a:cxn ang="0">
                    <a:pos x="80" y="58"/>
                  </a:cxn>
                  <a:cxn ang="0">
                    <a:pos x="99" y="118"/>
                  </a:cxn>
                  <a:cxn ang="0">
                    <a:pos x="221" y="58"/>
                  </a:cxn>
                  <a:cxn ang="0">
                    <a:pos x="202" y="118"/>
                  </a:cxn>
                  <a:cxn ang="0">
                    <a:pos x="221" y="58"/>
                  </a:cxn>
                </a:cxnLst>
                <a:rect l="0" t="0" r="r" b="b"/>
                <a:pathLst>
                  <a:path w="301" h="306">
                    <a:moveTo>
                      <a:pt x="74" y="40"/>
                    </a:moveTo>
                    <a:cubicBezTo>
                      <a:pt x="74" y="40"/>
                      <a:pt x="73" y="0"/>
                      <a:pt x="151" y="0"/>
                    </a:cubicBezTo>
                    <a:cubicBezTo>
                      <a:pt x="229" y="0"/>
                      <a:pt x="227" y="40"/>
                      <a:pt x="227" y="40"/>
                    </a:cubicBezTo>
                    <a:cubicBezTo>
                      <a:pt x="227" y="40"/>
                      <a:pt x="288" y="34"/>
                      <a:pt x="280" y="63"/>
                    </a:cubicBezTo>
                    <a:cubicBezTo>
                      <a:pt x="278" y="68"/>
                      <a:pt x="245" y="98"/>
                      <a:pt x="217" y="126"/>
                    </a:cubicBezTo>
                    <a:cubicBezTo>
                      <a:pt x="196" y="146"/>
                      <a:pt x="177" y="165"/>
                      <a:pt x="174" y="167"/>
                    </a:cubicBezTo>
                    <a:cubicBezTo>
                      <a:pt x="174" y="167"/>
                      <a:pt x="168" y="172"/>
                      <a:pt x="168" y="175"/>
                    </a:cubicBezTo>
                    <a:cubicBezTo>
                      <a:pt x="168" y="181"/>
                      <a:pt x="168" y="224"/>
                      <a:pt x="168" y="224"/>
                    </a:cubicBezTo>
                    <a:cubicBezTo>
                      <a:pt x="229" y="281"/>
                      <a:pt x="229" y="281"/>
                      <a:pt x="229" y="281"/>
                    </a:cubicBezTo>
                    <a:cubicBezTo>
                      <a:pt x="229" y="281"/>
                      <a:pt x="239" y="296"/>
                      <a:pt x="219" y="306"/>
                    </a:cubicBezTo>
                    <a:cubicBezTo>
                      <a:pt x="89" y="306"/>
                      <a:pt x="89" y="306"/>
                      <a:pt x="89" y="306"/>
                    </a:cubicBezTo>
                    <a:cubicBezTo>
                      <a:pt x="89" y="306"/>
                      <a:pt x="66" y="303"/>
                      <a:pt x="73" y="286"/>
                    </a:cubicBezTo>
                    <a:cubicBezTo>
                      <a:pt x="75" y="281"/>
                      <a:pt x="82" y="276"/>
                      <a:pt x="88" y="269"/>
                    </a:cubicBezTo>
                    <a:cubicBezTo>
                      <a:pt x="106" y="249"/>
                      <a:pt x="135" y="224"/>
                      <a:pt x="135" y="224"/>
                    </a:cubicBezTo>
                    <a:cubicBezTo>
                      <a:pt x="135" y="174"/>
                      <a:pt x="135" y="174"/>
                      <a:pt x="135" y="174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9" y="45"/>
                      <a:pt x="38" y="42"/>
                    </a:cubicBezTo>
                    <a:cubicBezTo>
                      <a:pt x="67" y="39"/>
                      <a:pt x="74" y="40"/>
                      <a:pt x="74" y="40"/>
                    </a:cubicBezTo>
                    <a:close/>
                    <a:moveTo>
                      <a:pt x="99" y="118"/>
                    </a:moveTo>
                    <a:cubicBezTo>
                      <a:pt x="80" y="93"/>
                      <a:pt x="80" y="58"/>
                      <a:pt x="80" y="58"/>
                    </a:cubicBezTo>
                    <a:cubicBezTo>
                      <a:pt x="0" y="58"/>
                      <a:pt x="99" y="118"/>
                      <a:pt x="99" y="118"/>
                    </a:cubicBezTo>
                    <a:close/>
                    <a:moveTo>
                      <a:pt x="221" y="58"/>
                    </a:moveTo>
                    <a:cubicBezTo>
                      <a:pt x="221" y="58"/>
                      <a:pt x="221" y="93"/>
                      <a:pt x="202" y="118"/>
                    </a:cubicBezTo>
                    <a:cubicBezTo>
                      <a:pt x="202" y="118"/>
                      <a:pt x="301" y="58"/>
                      <a:pt x="221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88" name="Freeform 103"/>
          <p:cNvSpPr>
            <a:spLocks noEditPoints="1"/>
          </p:cNvSpPr>
          <p:nvPr/>
        </p:nvSpPr>
        <p:spPr bwMode="auto">
          <a:xfrm>
            <a:off x="861283" y="1770767"/>
            <a:ext cx="371520" cy="54707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Freeform 99"/>
          <p:cNvSpPr>
            <a:spLocks noEditPoints="1"/>
          </p:cNvSpPr>
          <p:nvPr/>
        </p:nvSpPr>
        <p:spPr bwMode="auto">
          <a:xfrm>
            <a:off x="2546830" y="1781419"/>
            <a:ext cx="350513" cy="525766"/>
          </a:xfrm>
          <a:custGeom>
            <a:avLst/>
            <a:gdLst/>
            <a:ahLst/>
            <a:cxnLst>
              <a:cxn ang="0">
                <a:pos x="139" y="0"/>
              </a:cxn>
              <a:cxn ang="0">
                <a:pos x="0" y="147"/>
              </a:cxn>
              <a:cxn ang="0">
                <a:pos x="139" y="418"/>
              </a:cxn>
              <a:cxn ang="0">
                <a:pos x="279" y="147"/>
              </a:cxn>
              <a:cxn ang="0">
                <a:pos x="139" y="0"/>
              </a:cxn>
              <a:cxn ang="0">
                <a:pos x="69" y="139"/>
              </a:cxn>
              <a:cxn ang="0">
                <a:pos x="139" y="69"/>
              </a:cxn>
              <a:cxn ang="0">
                <a:pos x="209" y="139"/>
              </a:cxn>
              <a:cxn ang="0">
                <a:pos x="139" y="209"/>
              </a:cxn>
              <a:cxn ang="0">
                <a:pos x="69" y="139"/>
              </a:cxn>
            </a:cxnLst>
            <a:rect l="0" t="0" r="r" b="b"/>
            <a:pathLst>
              <a:path w="279" h="418">
                <a:moveTo>
                  <a:pt x="139" y="0"/>
                </a:moveTo>
                <a:cubicBezTo>
                  <a:pt x="62" y="0"/>
                  <a:pt x="0" y="66"/>
                  <a:pt x="0" y="147"/>
                </a:cubicBezTo>
                <a:cubicBezTo>
                  <a:pt x="0" y="229"/>
                  <a:pt x="139" y="418"/>
                  <a:pt x="139" y="418"/>
                </a:cubicBezTo>
                <a:cubicBezTo>
                  <a:pt x="139" y="418"/>
                  <a:pt x="279" y="229"/>
                  <a:pt x="279" y="147"/>
                </a:cubicBezTo>
                <a:cubicBezTo>
                  <a:pt x="279" y="66"/>
                  <a:pt x="216" y="0"/>
                  <a:pt x="139" y="0"/>
                </a:cubicBezTo>
                <a:close/>
                <a:moveTo>
                  <a:pt x="69" y="139"/>
                </a:moveTo>
                <a:cubicBezTo>
                  <a:pt x="69" y="101"/>
                  <a:pt x="101" y="69"/>
                  <a:pt x="139" y="69"/>
                </a:cubicBezTo>
                <a:cubicBezTo>
                  <a:pt x="178" y="69"/>
                  <a:pt x="209" y="101"/>
                  <a:pt x="209" y="139"/>
                </a:cubicBezTo>
                <a:cubicBezTo>
                  <a:pt x="209" y="178"/>
                  <a:pt x="178" y="209"/>
                  <a:pt x="139" y="209"/>
                </a:cubicBezTo>
                <a:cubicBezTo>
                  <a:pt x="101" y="209"/>
                  <a:pt x="69" y="178"/>
                  <a:pt x="69" y="1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0" name="Freeform 193"/>
          <p:cNvSpPr>
            <a:spLocks noEditPoints="1"/>
          </p:cNvSpPr>
          <p:nvPr/>
        </p:nvSpPr>
        <p:spPr bwMode="auto">
          <a:xfrm>
            <a:off x="6219812" y="1813592"/>
            <a:ext cx="461423" cy="461423"/>
          </a:xfrm>
          <a:custGeom>
            <a:avLst/>
            <a:gdLst/>
            <a:ahLst/>
            <a:cxnLst>
              <a:cxn ang="0">
                <a:pos x="81" y="37"/>
              </a:cxn>
              <a:cxn ang="0">
                <a:pos x="38" y="80"/>
              </a:cxn>
              <a:cxn ang="0">
                <a:pos x="21" y="77"/>
              </a:cxn>
              <a:cxn ang="0">
                <a:pos x="0" y="124"/>
              </a:cxn>
              <a:cxn ang="0">
                <a:pos x="38" y="167"/>
              </a:cxn>
              <a:cxn ang="0">
                <a:pos x="1" y="210"/>
              </a:cxn>
              <a:cxn ang="0">
                <a:pos x="21" y="257"/>
              </a:cxn>
              <a:cxn ang="0">
                <a:pos x="38" y="253"/>
              </a:cxn>
              <a:cxn ang="0">
                <a:pos x="81" y="297"/>
              </a:cxn>
              <a:cxn ang="0">
                <a:pos x="78" y="314"/>
              </a:cxn>
              <a:cxn ang="0">
                <a:pos x="125" y="334"/>
              </a:cxn>
              <a:cxn ang="0">
                <a:pos x="168" y="297"/>
              </a:cxn>
              <a:cxn ang="0">
                <a:pos x="210" y="334"/>
              </a:cxn>
              <a:cxn ang="0">
                <a:pos x="258" y="314"/>
              </a:cxn>
              <a:cxn ang="0">
                <a:pos x="254" y="297"/>
              </a:cxn>
              <a:cxn ang="0">
                <a:pos x="297" y="253"/>
              </a:cxn>
              <a:cxn ang="0">
                <a:pos x="315" y="257"/>
              </a:cxn>
              <a:cxn ang="0">
                <a:pos x="335" y="210"/>
              </a:cxn>
              <a:cxn ang="0">
                <a:pos x="297" y="167"/>
              </a:cxn>
              <a:cxn ang="0">
                <a:pos x="335" y="124"/>
              </a:cxn>
              <a:cxn ang="0">
                <a:pos x="315" y="77"/>
              </a:cxn>
              <a:cxn ang="0">
                <a:pos x="297" y="80"/>
              </a:cxn>
              <a:cxn ang="0">
                <a:pos x="254" y="37"/>
              </a:cxn>
              <a:cxn ang="0">
                <a:pos x="258" y="20"/>
              </a:cxn>
              <a:cxn ang="0">
                <a:pos x="210" y="0"/>
              </a:cxn>
              <a:cxn ang="0">
                <a:pos x="168" y="37"/>
              </a:cxn>
              <a:cxn ang="0">
                <a:pos x="125" y="0"/>
              </a:cxn>
              <a:cxn ang="0">
                <a:pos x="78" y="20"/>
              </a:cxn>
              <a:cxn ang="0">
                <a:pos x="81" y="37"/>
              </a:cxn>
              <a:cxn ang="0">
                <a:pos x="168" y="60"/>
              </a:cxn>
              <a:cxn ang="0">
                <a:pos x="274" y="167"/>
              </a:cxn>
              <a:cxn ang="0">
                <a:pos x="168" y="274"/>
              </a:cxn>
              <a:cxn ang="0">
                <a:pos x="61" y="167"/>
              </a:cxn>
              <a:cxn ang="0">
                <a:pos x="168" y="60"/>
              </a:cxn>
            </a:cxnLst>
            <a:rect l="0" t="0" r="r" b="b"/>
            <a:pathLst>
              <a:path w="335" h="334">
                <a:moveTo>
                  <a:pt x="81" y="37"/>
                </a:moveTo>
                <a:cubicBezTo>
                  <a:pt x="81" y="61"/>
                  <a:pt x="62" y="80"/>
                  <a:pt x="38" y="80"/>
                </a:cubicBezTo>
                <a:cubicBezTo>
                  <a:pt x="32" y="80"/>
                  <a:pt x="26" y="79"/>
                  <a:pt x="21" y="77"/>
                </a:cubicBezTo>
                <a:cubicBezTo>
                  <a:pt x="12" y="91"/>
                  <a:pt x="5" y="107"/>
                  <a:pt x="0" y="124"/>
                </a:cubicBezTo>
                <a:cubicBezTo>
                  <a:pt x="22" y="127"/>
                  <a:pt x="38" y="145"/>
                  <a:pt x="38" y="167"/>
                </a:cubicBezTo>
                <a:cubicBezTo>
                  <a:pt x="38" y="189"/>
                  <a:pt x="22" y="207"/>
                  <a:pt x="1" y="210"/>
                </a:cubicBezTo>
                <a:cubicBezTo>
                  <a:pt x="5" y="227"/>
                  <a:pt x="12" y="243"/>
                  <a:pt x="21" y="257"/>
                </a:cubicBezTo>
                <a:cubicBezTo>
                  <a:pt x="26" y="255"/>
                  <a:pt x="32" y="253"/>
                  <a:pt x="38" y="253"/>
                </a:cubicBezTo>
                <a:cubicBezTo>
                  <a:pt x="62" y="253"/>
                  <a:pt x="81" y="273"/>
                  <a:pt x="81" y="297"/>
                </a:cubicBezTo>
                <a:cubicBezTo>
                  <a:pt x="81" y="303"/>
                  <a:pt x="80" y="309"/>
                  <a:pt x="78" y="314"/>
                </a:cubicBezTo>
                <a:cubicBezTo>
                  <a:pt x="92" y="323"/>
                  <a:pt x="108" y="330"/>
                  <a:pt x="125" y="334"/>
                </a:cubicBezTo>
                <a:cubicBezTo>
                  <a:pt x="128" y="313"/>
                  <a:pt x="146" y="297"/>
                  <a:pt x="168" y="297"/>
                </a:cubicBezTo>
                <a:cubicBezTo>
                  <a:pt x="190" y="297"/>
                  <a:pt x="208" y="313"/>
                  <a:pt x="210" y="334"/>
                </a:cubicBezTo>
                <a:cubicBezTo>
                  <a:pt x="227" y="330"/>
                  <a:pt x="243" y="323"/>
                  <a:pt x="258" y="314"/>
                </a:cubicBezTo>
                <a:cubicBezTo>
                  <a:pt x="255" y="309"/>
                  <a:pt x="254" y="303"/>
                  <a:pt x="254" y="297"/>
                </a:cubicBezTo>
                <a:cubicBezTo>
                  <a:pt x="254" y="273"/>
                  <a:pt x="273" y="253"/>
                  <a:pt x="297" y="253"/>
                </a:cubicBezTo>
                <a:cubicBezTo>
                  <a:pt x="304" y="253"/>
                  <a:pt x="309" y="255"/>
                  <a:pt x="315" y="257"/>
                </a:cubicBezTo>
                <a:cubicBezTo>
                  <a:pt x="324" y="243"/>
                  <a:pt x="331" y="227"/>
                  <a:pt x="335" y="210"/>
                </a:cubicBezTo>
                <a:cubicBezTo>
                  <a:pt x="314" y="207"/>
                  <a:pt x="297" y="189"/>
                  <a:pt x="297" y="167"/>
                </a:cubicBezTo>
                <a:cubicBezTo>
                  <a:pt x="297" y="145"/>
                  <a:pt x="314" y="127"/>
                  <a:pt x="335" y="124"/>
                </a:cubicBezTo>
                <a:cubicBezTo>
                  <a:pt x="331" y="107"/>
                  <a:pt x="324" y="91"/>
                  <a:pt x="315" y="77"/>
                </a:cubicBezTo>
                <a:cubicBezTo>
                  <a:pt x="309" y="79"/>
                  <a:pt x="304" y="80"/>
                  <a:pt x="297" y="80"/>
                </a:cubicBezTo>
                <a:cubicBezTo>
                  <a:pt x="273" y="80"/>
                  <a:pt x="254" y="61"/>
                  <a:pt x="254" y="37"/>
                </a:cubicBezTo>
                <a:cubicBezTo>
                  <a:pt x="254" y="31"/>
                  <a:pt x="255" y="25"/>
                  <a:pt x="258" y="20"/>
                </a:cubicBezTo>
                <a:cubicBezTo>
                  <a:pt x="243" y="11"/>
                  <a:pt x="227" y="4"/>
                  <a:pt x="210" y="0"/>
                </a:cubicBezTo>
                <a:cubicBezTo>
                  <a:pt x="208" y="21"/>
                  <a:pt x="190" y="37"/>
                  <a:pt x="168" y="37"/>
                </a:cubicBezTo>
                <a:cubicBezTo>
                  <a:pt x="146" y="37"/>
                  <a:pt x="128" y="21"/>
                  <a:pt x="125" y="0"/>
                </a:cubicBezTo>
                <a:cubicBezTo>
                  <a:pt x="108" y="4"/>
                  <a:pt x="92" y="11"/>
                  <a:pt x="78" y="20"/>
                </a:cubicBezTo>
                <a:cubicBezTo>
                  <a:pt x="80" y="25"/>
                  <a:pt x="81" y="31"/>
                  <a:pt x="81" y="37"/>
                </a:cubicBezTo>
                <a:close/>
                <a:moveTo>
                  <a:pt x="168" y="60"/>
                </a:moveTo>
                <a:cubicBezTo>
                  <a:pt x="227" y="60"/>
                  <a:pt x="274" y="108"/>
                  <a:pt x="274" y="167"/>
                </a:cubicBezTo>
                <a:cubicBezTo>
                  <a:pt x="274" y="226"/>
                  <a:pt x="227" y="274"/>
                  <a:pt x="168" y="274"/>
                </a:cubicBezTo>
                <a:cubicBezTo>
                  <a:pt x="109" y="274"/>
                  <a:pt x="61" y="226"/>
                  <a:pt x="61" y="167"/>
                </a:cubicBezTo>
                <a:cubicBezTo>
                  <a:pt x="61" y="108"/>
                  <a:pt x="109" y="60"/>
                  <a:pt x="168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1" name="Freeform 228"/>
          <p:cNvSpPr>
            <a:spLocks/>
          </p:cNvSpPr>
          <p:nvPr/>
        </p:nvSpPr>
        <p:spPr bwMode="auto">
          <a:xfrm>
            <a:off x="7879946" y="1832100"/>
            <a:ext cx="421539" cy="42440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2" name="TextBox 104"/>
          <p:cNvSpPr txBox="1"/>
          <p:nvPr/>
        </p:nvSpPr>
        <p:spPr>
          <a:xfrm>
            <a:off x="2286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3" name="TextBox 105"/>
          <p:cNvSpPr txBox="1"/>
          <p:nvPr/>
        </p:nvSpPr>
        <p:spPr>
          <a:xfrm>
            <a:off x="19050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4" name="TextBox 106"/>
          <p:cNvSpPr txBox="1"/>
          <p:nvPr/>
        </p:nvSpPr>
        <p:spPr>
          <a:xfrm>
            <a:off x="56388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5" name="TextBox 107"/>
          <p:cNvSpPr txBox="1"/>
          <p:nvPr/>
        </p:nvSpPr>
        <p:spPr>
          <a:xfrm>
            <a:off x="73152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6" name="TextBox 108"/>
          <p:cNvSpPr txBox="1"/>
          <p:nvPr/>
        </p:nvSpPr>
        <p:spPr>
          <a:xfrm>
            <a:off x="3765504" y="33629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val="222609215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88" grpId="0" animBg="1"/>
      <p:bldP spid="89" grpId="0" animBg="1"/>
      <p:bldP spid="90" grpId="0" animBg="1"/>
      <p:bldP spid="91" grpId="0" animBg="1"/>
      <p:bldP spid="92" grpId="0"/>
      <p:bldP spid="93" grpId="0"/>
      <p:bldP spid="94" grpId="0"/>
      <p:bldP spid="95" grpId="0"/>
      <p:bldP spid="9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2"/>
          <p:cNvGrpSpPr/>
          <p:nvPr/>
        </p:nvGrpSpPr>
        <p:grpSpPr>
          <a:xfrm>
            <a:off x="1393364" y="1078468"/>
            <a:ext cx="1755687" cy="708229"/>
            <a:chOff x="1105669" y="2758125"/>
            <a:chExt cx="2340614" cy="944525"/>
          </a:xfrm>
        </p:grpSpPr>
        <p:sp>
          <p:nvSpPr>
            <p:cNvPr id="47" name="文本框 88"/>
            <p:cNvSpPr txBox="1"/>
            <p:nvPr/>
          </p:nvSpPr>
          <p:spPr>
            <a:xfrm>
              <a:off x="1558702" y="2853730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9" name="文本框 90"/>
            <p:cNvSpPr txBox="1"/>
            <p:nvPr/>
          </p:nvSpPr>
          <p:spPr>
            <a:xfrm>
              <a:off x="1105669" y="2758125"/>
              <a:ext cx="78908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68" name="文本框 113"/>
            <p:cNvSpPr txBox="1"/>
            <p:nvPr/>
          </p:nvSpPr>
          <p:spPr>
            <a:xfrm>
              <a:off x="1198662" y="3174862"/>
              <a:ext cx="2247621" cy="527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5" name="组合 55"/>
          <p:cNvGrpSpPr/>
          <p:nvPr/>
        </p:nvGrpSpPr>
        <p:grpSpPr>
          <a:xfrm>
            <a:off x="2921745" y="3471263"/>
            <a:ext cx="1754947" cy="709524"/>
            <a:chOff x="2531445" y="4376358"/>
            <a:chExt cx="2339625" cy="946250"/>
          </a:xfrm>
        </p:grpSpPr>
        <p:sp>
          <p:nvSpPr>
            <p:cNvPr id="57" name="文本框 111"/>
            <p:cNvSpPr txBox="1"/>
            <p:nvPr/>
          </p:nvSpPr>
          <p:spPr>
            <a:xfrm>
              <a:off x="3008683" y="4459392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2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2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59" name="文本框 113"/>
            <p:cNvSpPr txBox="1"/>
            <p:nvPr/>
          </p:nvSpPr>
          <p:spPr>
            <a:xfrm>
              <a:off x="2531445" y="4376358"/>
              <a:ext cx="639682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69" name="文本框 113"/>
            <p:cNvSpPr txBox="1"/>
            <p:nvPr/>
          </p:nvSpPr>
          <p:spPr>
            <a:xfrm>
              <a:off x="2623449" y="4794821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7"/>
          <p:cNvGrpSpPr/>
          <p:nvPr/>
        </p:nvGrpSpPr>
        <p:grpSpPr>
          <a:xfrm>
            <a:off x="4497369" y="1079920"/>
            <a:ext cx="1706617" cy="706781"/>
            <a:chOff x="6931730" y="1797007"/>
            <a:chExt cx="2275193" cy="942592"/>
          </a:xfrm>
        </p:grpSpPr>
        <p:sp>
          <p:nvSpPr>
            <p:cNvPr id="61" name="文本框 115"/>
            <p:cNvSpPr txBox="1"/>
            <p:nvPr/>
          </p:nvSpPr>
          <p:spPr>
            <a:xfrm>
              <a:off x="7401171" y="1867105"/>
              <a:ext cx="1142308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3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3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63" name="文本框 117"/>
            <p:cNvSpPr txBox="1"/>
            <p:nvPr/>
          </p:nvSpPr>
          <p:spPr>
            <a:xfrm>
              <a:off x="6931730" y="1797007"/>
              <a:ext cx="587112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70" name="文本框 113"/>
            <p:cNvSpPr txBox="1"/>
            <p:nvPr/>
          </p:nvSpPr>
          <p:spPr>
            <a:xfrm>
              <a:off x="6959302" y="2211812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7" name="组合 59"/>
          <p:cNvGrpSpPr/>
          <p:nvPr/>
        </p:nvGrpSpPr>
        <p:grpSpPr>
          <a:xfrm>
            <a:off x="6119900" y="3471264"/>
            <a:ext cx="1720157" cy="722889"/>
            <a:chOff x="8482482" y="3314637"/>
            <a:chExt cx="2293244" cy="964074"/>
          </a:xfrm>
        </p:grpSpPr>
        <p:sp>
          <p:nvSpPr>
            <p:cNvPr id="65" name="文本框 119"/>
            <p:cNvSpPr txBox="1"/>
            <p:nvPr/>
          </p:nvSpPr>
          <p:spPr>
            <a:xfrm>
              <a:off x="8913339" y="3379273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4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4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67" name="文本框 121"/>
            <p:cNvSpPr txBox="1"/>
            <p:nvPr/>
          </p:nvSpPr>
          <p:spPr>
            <a:xfrm>
              <a:off x="8482482" y="3314637"/>
              <a:ext cx="654864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  <a:endParaRPr lang="zh-CN" altLang="en-US" sz="18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8528105" y="3750924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2"/>
          <p:cNvGrpSpPr/>
          <p:nvPr/>
        </p:nvGrpSpPr>
        <p:grpSpPr>
          <a:xfrm>
            <a:off x="1920412" y="788119"/>
            <a:ext cx="5346054" cy="3875615"/>
            <a:chOff x="2560549" y="1050825"/>
            <a:chExt cx="7128072" cy="5167487"/>
          </a:xfrm>
        </p:grpSpPr>
        <p:sp>
          <p:nvSpPr>
            <p:cNvPr id="2" name="任意多边形 1"/>
            <p:cNvSpPr/>
            <p:nvPr/>
          </p:nvSpPr>
          <p:spPr>
            <a:xfrm rot="19188192" flipH="1">
              <a:off x="3162793" y="1050825"/>
              <a:ext cx="5910043" cy="5167487"/>
            </a:xfrm>
            <a:custGeom>
              <a:avLst/>
              <a:gdLst>
                <a:gd name="connsiteX0" fmla="*/ 7803102 w 9728199"/>
                <a:gd name="connsiteY0" fmla="*/ 0 h 8508998"/>
                <a:gd name="connsiteX1" fmla="*/ 9526046 w 9728199"/>
                <a:gd name="connsiteY1" fmla="*/ 0 h 8508998"/>
                <a:gd name="connsiteX2" fmla="*/ 9728199 w 9728199"/>
                <a:gd name="connsiteY2" fmla="*/ 202153 h 8508998"/>
                <a:gd name="connsiteX3" fmla="*/ 9728199 w 9728199"/>
                <a:gd name="connsiteY3" fmla="*/ 1925097 h 8508998"/>
                <a:gd name="connsiteX4" fmla="*/ 9526046 w 9728199"/>
                <a:gd name="connsiteY4" fmla="*/ 2127250 h 8508998"/>
                <a:gd name="connsiteX5" fmla="*/ 8825335 w 9728199"/>
                <a:gd name="connsiteY5" fmla="*/ 2127250 h 8508998"/>
                <a:gd name="connsiteX6" fmla="*/ 8825310 w 9728199"/>
                <a:gd name="connsiteY6" fmla="*/ 2127249 h 8508998"/>
                <a:gd name="connsiteX7" fmla="*/ 8066282 w 9728199"/>
                <a:gd name="connsiteY7" fmla="*/ 2127249 h 8508998"/>
                <a:gd name="connsiteX8" fmla="*/ 7188793 w 9728199"/>
                <a:gd name="connsiteY8" fmla="*/ 3004738 h 8508998"/>
                <a:gd name="connsiteX9" fmla="*/ 7188793 w 9728199"/>
                <a:gd name="connsiteY9" fmla="*/ 3763766 h 8508998"/>
                <a:gd name="connsiteX10" fmla="*/ 7193323 w 9728199"/>
                <a:gd name="connsiteY10" fmla="*/ 3853484 h 8508998"/>
                <a:gd name="connsiteX11" fmla="*/ 7194549 w 9728199"/>
                <a:gd name="connsiteY11" fmla="*/ 3861515 h 8508998"/>
                <a:gd name="connsiteX12" fmla="*/ 7194549 w 9728199"/>
                <a:gd name="connsiteY12" fmla="*/ 4052346 h 8508998"/>
                <a:gd name="connsiteX13" fmla="*/ 6992396 w 9728199"/>
                <a:gd name="connsiteY13" fmla="*/ 4254499 h 8508998"/>
                <a:gd name="connsiteX14" fmla="*/ 6288052 w 9728199"/>
                <a:gd name="connsiteY14" fmla="*/ 4254499 h 8508998"/>
                <a:gd name="connsiteX15" fmla="*/ 5698372 w 9728199"/>
                <a:gd name="connsiteY15" fmla="*/ 4254499 h 8508998"/>
                <a:gd name="connsiteX16" fmla="*/ 5529024 w 9728199"/>
                <a:gd name="connsiteY16" fmla="*/ 4254499 h 8508998"/>
                <a:gd name="connsiteX17" fmla="*/ 4651535 w 9728199"/>
                <a:gd name="connsiteY17" fmla="*/ 5131987 h 8508998"/>
                <a:gd name="connsiteX18" fmla="*/ 4651535 w 9728199"/>
                <a:gd name="connsiteY18" fmla="*/ 5891015 h 8508998"/>
                <a:gd name="connsiteX19" fmla="*/ 4656066 w 9728199"/>
                <a:gd name="connsiteY19" fmla="*/ 5980733 h 8508998"/>
                <a:gd name="connsiteX20" fmla="*/ 4660899 w 9728199"/>
                <a:gd name="connsiteY20" fmla="*/ 6012404 h 8508998"/>
                <a:gd name="connsiteX21" fmla="*/ 4660899 w 9728199"/>
                <a:gd name="connsiteY21" fmla="*/ 6179595 h 8508998"/>
                <a:gd name="connsiteX22" fmla="*/ 4458746 w 9728199"/>
                <a:gd name="connsiteY22" fmla="*/ 6381748 h 8508998"/>
                <a:gd name="connsiteX23" fmla="*/ 3763766 w 9728199"/>
                <a:gd name="connsiteY23" fmla="*/ 6381748 h 8508998"/>
                <a:gd name="connsiteX24" fmla="*/ 3067965 w 9728199"/>
                <a:gd name="connsiteY24" fmla="*/ 6381748 h 8508998"/>
                <a:gd name="connsiteX25" fmla="*/ 3004738 w 9728199"/>
                <a:gd name="connsiteY25" fmla="*/ 6381748 h 8508998"/>
                <a:gd name="connsiteX26" fmla="*/ 2127250 w 9728199"/>
                <a:gd name="connsiteY26" fmla="*/ 7259237 h 8508998"/>
                <a:gd name="connsiteX27" fmla="*/ 2127250 w 9728199"/>
                <a:gd name="connsiteY27" fmla="*/ 7322464 h 8508998"/>
                <a:gd name="connsiteX28" fmla="*/ 2127250 w 9728199"/>
                <a:gd name="connsiteY28" fmla="*/ 8018265 h 8508998"/>
                <a:gd name="connsiteX29" fmla="*/ 2127250 w 9728199"/>
                <a:gd name="connsiteY29" fmla="*/ 8306845 h 8508998"/>
                <a:gd name="connsiteX30" fmla="*/ 1925097 w 9728199"/>
                <a:gd name="connsiteY30" fmla="*/ 8508998 h 8508998"/>
                <a:gd name="connsiteX31" fmla="*/ 202153 w 9728199"/>
                <a:gd name="connsiteY31" fmla="*/ 8508998 h 8508998"/>
                <a:gd name="connsiteX32" fmla="*/ 0 w 9728199"/>
                <a:gd name="connsiteY32" fmla="*/ 8306845 h 8508998"/>
                <a:gd name="connsiteX33" fmla="*/ 0 w 9728199"/>
                <a:gd name="connsiteY33" fmla="*/ 6583901 h 8508998"/>
                <a:gd name="connsiteX34" fmla="*/ 202153 w 9728199"/>
                <a:gd name="connsiteY34" fmla="*/ 6381748 h 8508998"/>
                <a:gd name="connsiteX35" fmla="*/ 897132 w 9728199"/>
                <a:gd name="connsiteY35" fmla="*/ 6381748 h 8508998"/>
                <a:gd name="connsiteX36" fmla="*/ 1360196 w 9728199"/>
                <a:gd name="connsiteY36" fmla="*/ 6381748 h 8508998"/>
                <a:gd name="connsiteX37" fmla="*/ 1656160 w 9728199"/>
                <a:gd name="connsiteY37" fmla="*/ 6381748 h 8508998"/>
                <a:gd name="connsiteX38" fmla="*/ 2533649 w 9728199"/>
                <a:gd name="connsiteY38" fmla="*/ 5504259 h 8508998"/>
                <a:gd name="connsiteX39" fmla="*/ 2533649 w 9728199"/>
                <a:gd name="connsiteY39" fmla="*/ 5208293 h 8508998"/>
                <a:gd name="connsiteX40" fmla="*/ 2533649 w 9728199"/>
                <a:gd name="connsiteY40" fmla="*/ 4745231 h 8508998"/>
                <a:gd name="connsiteX41" fmla="*/ 2533649 w 9728199"/>
                <a:gd name="connsiteY41" fmla="*/ 4456651 h 8508998"/>
                <a:gd name="connsiteX42" fmla="*/ 2735802 w 9728199"/>
                <a:gd name="connsiteY42" fmla="*/ 4254499 h 8508998"/>
                <a:gd name="connsiteX43" fmla="*/ 3276315 w 9728199"/>
                <a:gd name="connsiteY43" fmla="*/ 4254499 h 8508998"/>
                <a:gd name="connsiteX44" fmla="*/ 3336812 w 9728199"/>
                <a:gd name="connsiteY44" fmla="*/ 4263732 h 8508998"/>
                <a:gd name="connsiteX45" fmla="*/ 3426530 w 9728199"/>
                <a:gd name="connsiteY45" fmla="*/ 4268262 h 8508998"/>
                <a:gd name="connsiteX46" fmla="*/ 4185558 w 9728199"/>
                <a:gd name="connsiteY46" fmla="*/ 4268262 h 8508998"/>
                <a:gd name="connsiteX47" fmla="*/ 5063047 w 9728199"/>
                <a:gd name="connsiteY47" fmla="*/ 3390773 h 8508998"/>
                <a:gd name="connsiteX48" fmla="*/ 5063047 w 9728199"/>
                <a:gd name="connsiteY48" fmla="*/ 3182054 h 8508998"/>
                <a:gd name="connsiteX49" fmla="*/ 5067299 w 9728199"/>
                <a:gd name="connsiteY49" fmla="*/ 3177802 h 8508998"/>
                <a:gd name="connsiteX50" fmla="*/ 5067299 w 9728199"/>
                <a:gd name="connsiteY50" fmla="*/ 2329402 h 8508998"/>
                <a:gd name="connsiteX51" fmla="*/ 5269452 w 9728199"/>
                <a:gd name="connsiteY51" fmla="*/ 2127250 h 8508998"/>
                <a:gd name="connsiteX52" fmla="*/ 6365590 w 9728199"/>
                <a:gd name="connsiteY52" fmla="*/ 2127250 h 8508998"/>
                <a:gd name="connsiteX53" fmla="*/ 6365592 w 9728199"/>
                <a:gd name="connsiteY53" fmla="*/ 2127249 h 8508998"/>
                <a:gd name="connsiteX54" fmla="*/ 6723587 w 9728199"/>
                <a:gd name="connsiteY54" fmla="*/ 2127249 h 8508998"/>
                <a:gd name="connsiteX55" fmla="*/ 7601076 w 9728199"/>
                <a:gd name="connsiteY55" fmla="*/ 1249760 h 8508998"/>
                <a:gd name="connsiteX56" fmla="*/ 7601076 w 9728199"/>
                <a:gd name="connsiteY56" fmla="*/ 490731 h 8508998"/>
                <a:gd name="connsiteX57" fmla="*/ 7600949 w 9728199"/>
                <a:gd name="connsiteY57" fmla="*/ 488217 h 8508998"/>
                <a:gd name="connsiteX58" fmla="*/ 7600949 w 9728199"/>
                <a:gd name="connsiteY58" fmla="*/ 202153 h 8508998"/>
                <a:gd name="connsiteX59" fmla="*/ 7803102 w 9728199"/>
                <a:gd name="connsiteY59" fmla="*/ 0 h 8508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9728199" h="8508998">
                  <a:moveTo>
                    <a:pt x="7803102" y="0"/>
                  </a:moveTo>
                  <a:lnTo>
                    <a:pt x="9526046" y="0"/>
                  </a:lnTo>
                  <a:cubicBezTo>
                    <a:pt x="9637692" y="0"/>
                    <a:pt x="9728199" y="90507"/>
                    <a:pt x="9728199" y="202153"/>
                  </a:cubicBezTo>
                  <a:lnTo>
                    <a:pt x="9728199" y="1925097"/>
                  </a:lnTo>
                  <a:cubicBezTo>
                    <a:pt x="9728199" y="2036743"/>
                    <a:pt x="9637692" y="2127250"/>
                    <a:pt x="9526046" y="2127250"/>
                  </a:cubicBezTo>
                  <a:lnTo>
                    <a:pt x="8825335" y="2127250"/>
                  </a:lnTo>
                  <a:lnTo>
                    <a:pt x="8825310" y="2127249"/>
                  </a:lnTo>
                  <a:lnTo>
                    <a:pt x="8066282" y="2127249"/>
                  </a:lnTo>
                  <a:cubicBezTo>
                    <a:pt x="7581658" y="2127249"/>
                    <a:pt x="7188793" y="2520114"/>
                    <a:pt x="7188793" y="3004738"/>
                  </a:cubicBezTo>
                  <a:lnTo>
                    <a:pt x="7188793" y="3763766"/>
                  </a:lnTo>
                  <a:cubicBezTo>
                    <a:pt x="7188793" y="3794055"/>
                    <a:pt x="7190328" y="3823985"/>
                    <a:pt x="7193323" y="3853484"/>
                  </a:cubicBezTo>
                  <a:lnTo>
                    <a:pt x="7194549" y="3861515"/>
                  </a:lnTo>
                  <a:lnTo>
                    <a:pt x="7194549" y="4052346"/>
                  </a:lnTo>
                  <a:cubicBezTo>
                    <a:pt x="7194549" y="4163992"/>
                    <a:pt x="7104042" y="4254499"/>
                    <a:pt x="6992396" y="4254499"/>
                  </a:cubicBezTo>
                  <a:lnTo>
                    <a:pt x="6288052" y="4254499"/>
                  </a:lnTo>
                  <a:lnTo>
                    <a:pt x="5698372" y="4254499"/>
                  </a:lnTo>
                  <a:lnTo>
                    <a:pt x="5529024" y="4254499"/>
                  </a:lnTo>
                  <a:cubicBezTo>
                    <a:pt x="5044400" y="4254499"/>
                    <a:pt x="4651535" y="4647363"/>
                    <a:pt x="4651535" y="5131987"/>
                  </a:cubicBezTo>
                  <a:lnTo>
                    <a:pt x="4651535" y="5891015"/>
                  </a:lnTo>
                  <a:cubicBezTo>
                    <a:pt x="4651535" y="5921304"/>
                    <a:pt x="4653070" y="5951235"/>
                    <a:pt x="4656066" y="5980733"/>
                  </a:cubicBezTo>
                  <a:lnTo>
                    <a:pt x="4660899" y="6012404"/>
                  </a:lnTo>
                  <a:lnTo>
                    <a:pt x="4660899" y="6179595"/>
                  </a:lnTo>
                  <a:cubicBezTo>
                    <a:pt x="4660899" y="6291241"/>
                    <a:pt x="4570392" y="6381748"/>
                    <a:pt x="4458746" y="6381748"/>
                  </a:cubicBezTo>
                  <a:lnTo>
                    <a:pt x="3763766" y="6381748"/>
                  </a:lnTo>
                  <a:lnTo>
                    <a:pt x="3067965" y="6381748"/>
                  </a:lnTo>
                  <a:lnTo>
                    <a:pt x="3004738" y="6381748"/>
                  </a:lnTo>
                  <a:cubicBezTo>
                    <a:pt x="2520114" y="6381748"/>
                    <a:pt x="2127250" y="6774613"/>
                    <a:pt x="2127250" y="7259237"/>
                  </a:cubicBezTo>
                  <a:lnTo>
                    <a:pt x="2127250" y="7322464"/>
                  </a:lnTo>
                  <a:lnTo>
                    <a:pt x="2127250" y="8018265"/>
                  </a:lnTo>
                  <a:lnTo>
                    <a:pt x="2127250" y="8306845"/>
                  </a:lnTo>
                  <a:cubicBezTo>
                    <a:pt x="2127250" y="8418491"/>
                    <a:pt x="2036743" y="8508998"/>
                    <a:pt x="1925097" y="8508998"/>
                  </a:cubicBezTo>
                  <a:lnTo>
                    <a:pt x="202153" y="8508998"/>
                  </a:lnTo>
                  <a:cubicBezTo>
                    <a:pt x="90507" y="8508998"/>
                    <a:pt x="0" y="8418491"/>
                    <a:pt x="0" y="8306845"/>
                  </a:cubicBezTo>
                  <a:lnTo>
                    <a:pt x="0" y="6583901"/>
                  </a:lnTo>
                  <a:cubicBezTo>
                    <a:pt x="0" y="6472255"/>
                    <a:pt x="90507" y="6381748"/>
                    <a:pt x="202153" y="6381748"/>
                  </a:cubicBezTo>
                  <a:lnTo>
                    <a:pt x="897132" y="6381748"/>
                  </a:lnTo>
                  <a:lnTo>
                    <a:pt x="1360196" y="6381748"/>
                  </a:lnTo>
                  <a:lnTo>
                    <a:pt x="1656160" y="6381748"/>
                  </a:lnTo>
                  <a:cubicBezTo>
                    <a:pt x="2140784" y="6381748"/>
                    <a:pt x="2533649" y="5988883"/>
                    <a:pt x="2533649" y="5504259"/>
                  </a:cubicBezTo>
                  <a:lnTo>
                    <a:pt x="2533649" y="5208293"/>
                  </a:lnTo>
                  <a:lnTo>
                    <a:pt x="2533649" y="4745231"/>
                  </a:lnTo>
                  <a:lnTo>
                    <a:pt x="2533649" y="4456651"/>
                  </a:lnTo>
                  <a:cubicBezTo>
                    <a:pt x="2533649" y="4345005"/>
                    <a:pt x="2624156" y="4254499"/>
                    <a:pt x="2735802" y="4254499"/>
                  </a:cubicBezTo>
                  <a:lnTo>
                    <a:pt x="3276315" y="4254499"/>
                  </a:lnTo>
                  <a:lnTo>
                    <a:pt x="3336812" y="4263732"/>
                  </a:lnTo>
                  <a:cubicBezTo>
                    <a:pt x="3366311" y="4266727"/>
                    <a:pt x="3396241" y="4268262"/>
                    <a:pt x="3426530" y="4268262"/>
                  </a:cubicBezTo>
                  <a:lnTo>
                    <a:pt x="4185558" y="4268262"/>
                  </a:lnTo>
                  <a:cubicBezTo>
                    <a:pt x="4670182" y="4268262"/>
                    <a:pt x="5063047" y="3875397"/>
                    <a:pt x="5063047" y="3390773"/>
                  </a:cubicBezTo>
                  <a:lnTo>
                    <a:pt x="5063047" y="3182054"/>
                  </a:lnTo>
                  <a:lnTo>
                    <a:pt x="5067299" y="3177802"/>
                  </a:lnTo>
                  <a:lnTo>
                    <a:pt x="5067299" y="2329402"/>
                  </a:lnTo>
                  <a:cubicBezTo>
                    <a:pt x="5067299" y="2217756"/>
                    <a:pt x="5157806" y="2127250"/>
                    <a:pt x="5269452" y="2127250"/>
                  </a:cubicBezTo>
                  <a:lnTo>
                    <a:pt x="6365590" y="2127250"/>
                  </a:lnTo>
                  <a:lnTo>
                    <a:pt x="6365592" y="2127249"/>
                  </a:lnTo>
                  <a:lnTo>
                    <a:pt x="6723587" y="2127249"/>
                  </a:lnTo>
                  <a:cubicBezTo>
                    <a:pt x="7208211" y="2127249"/>
                    <a:pt x="7601076" y="1734383"/>
                    <a:pt x="7601076" y="1249760"/>
                  </a:cubicBezTo>
                  <a:lnTo>
                    <a:pt x="7601076" y="490731"/>
                  </a:lnTo>
                  <a:lnTo>
                    <a:pt x="7600949" y="488217"/>
                  </a:lnTo>
                  <a:lnTo>
                    <a:pt x="7600949" y="202153"/>
                  </a:lnTo>
                  <a:cubicBezTo>
                    <a:pt x="7600949" y="90507"/>
                    <a:pt x="7691456" y="0"/>
                    <a:pt x="7803102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2225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0" scaled="0"/>
                <a:tileRect/>
              </a:gra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 rot="19178164">
              <a:off x="2560549" y="3090326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1"/>
            </a:solidFill>
            <a:ln w="22225">
              <a:solidFill>
                <a:schemeClr val="accent1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6" name="圆角矩形 75"/>
            <p:cNvSpPr/>
            <p:nvPr/>
          </p:nvSpPr>
          <p:spPr>
            <a:xfrm rot="19178164">
              <a:off x="4560798" y="3080801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2"/>
            </a:solidFill>
            <a:ln w="22225">
              <a:solidFill>
                <a:schemeClr val="accent2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 rot="19178164">
              <a:off x="6580099" y="3067464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3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8" name="圆角矩形 77"/>
            <p:cNvSpPr/>
            <p:nvPr/>
          </p:nvSpPr>
          <p:spPr>
            <a:xfrm rot="19178164">
              <a:off x="8580349" y="3067463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4"/>
            </a:solidFill>
            <a:ln w="22225">
              <a:solidFill>
                <a:schemeClr val="accent4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组合 78"/>
            <p:cNvGrpSpPr/>
            <p:nvPr/>
          </p:nvGrpSpPr>
          <p:grpSpPr>
            <a:xfrm>
              <a:off x="2836934" y="3337829"/>
              <a:ext cx="555501" cy="599725"/>
              <a:chOff x="79836" y="1653714"/>
              <a:chExt cx="555501" cy="599725"/>
            </a:xfrm>
            <a:solidFill>
              <a:schemeClr val="bg1"/>
            </a:solidFill>
          </p:grpSpPr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199123" y="1924935"/>
                <a:ext cx="129812" cy="146132"/>
              </a:xfrm>
              <a:custGeom>
                <a:avLst/>
                <a:gdLst>
                  <a:gd name="T0" fmla="*/ 42 w 47"/>
                  <a:gd name="T1" fmla="*/ 19 h 53"/>
                  <a:gd name="T2" fmla="*/ 33 w 47"/>
                  <a:gd name="T3" fmla="*/ 49 h 53"/>
                  <a:gd name="T4" fmla="*/ 5 w 47"/>
                  <a:gd name="T5" fmla="*/ 34 h 53"/>
                  <a:gd name="T6" fmla="*/ 14 w 47"/>
                  <a:gd name="T7" fmla="*/ 4 h 53"/>
                  <a:gd name="T8" fmla="*/ 42 w 47"/>
                  <a:gd name="T9" fmla="*/ 1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3">
                    <a:moveTo>
                      <a:pt x="42" y="19"/>
                    </a:moveTo>
                    <a:cubicBezTo>
                      <a:pt x="47" y="32"/>
                      <a:pt x="43" y="45"/>
                      <a:pt x="33" y="49"/>
                    </a:cubicBezTo>
                    <a:cubicBezTo>
                      <a:pt x="23" y="53"/>
                      <a:pt x="11" y="47"/>
                      <a:pt x="5" y="34"/>
                    </a:cubicBezTo>
                    <a:cubicBezTo>
                      <a:pt x="0" y="22"/>
                      <a:pt x="4" y="8"/>
                      <a:pt x="14" y="4"/>
                    </a:cubicBezTo>
                    <a:cubicBezTo>
                      <a:pt x="24" y="0"/>
                      <a:pt x="37" y="7"/>
                      <a:pt x="4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79836" y="1996247"/>
                <a:ext cx="320437" cy="257191"/>
              </a:xfrm>
              <a:custGeom>
                <a:avLst/>
                <a:gdLst>
                  <a:gd name="T0" fmla="*/ 110 w 116"/>
                  <a:gd name="T1" fmla="*/ 79 h 93"/>
                  <a:gd name="T2" fmla="*/ 101 w 116"/>
                  <a:gd name="T3" fmla="*/ 38 h 93"/>
                  <a:gd name="T4" fmla="*/ 89 w 116"/>
                  <a:gd name="T5" fmla="*/ 29 h 93"/>
                  <a:gd name="T6" fmla="*/ 84 w 116"/>
                  <a:gd name="T7" fmla="*/ 28 h 93"/>
                  <a:gd name="T8" fmla="*/ 89 w 116"/>
                  <a:gd name="T9" fmla="*/ 35 h 93"/>
                  <a:gd name="T10" fmla="*/ 83 w 116"/>
                  <a:gd name="T11" fmla="*/ 40 h 93"/>
                  <a:gd name="T12" fmla="*/ 87 w 116"/>
                  <a:gd name="T13" fmla="*/ 48 h 93"/>
                  <a:gd name="T14" fmla="*/ 79 w 116"/>
                  <a:gd name="T15" fmla="*/ 93 h 93"/>
                  <a:gd name="T16" fmla="*/ 79 w 116"/>
                  <a:gd name="T17" fmla="*/ 93 h 93"/>
                  <a:gd name="T18" fmla="*/ 79 w 116"/>
                  <a:gd name="T19" fmla="*/ 93 h 93"/>
                  <a:gd name="T20" fmla="*/ 79 w 116"/>
                  <a:gd name="T21" fmla="*/ 93 h 93"/>
                  <a:gd name="T22" fmla="*/ 79 w 116"/>
                  <a:gd name="T23" fmla="*/ 93 h 93"/>
                  <a:gd name="T24" fmla="*/ 64 w 116"/>
                  <a:gd name="T25" fmla="*/ 50 h 93"/>
                  <a:gd name="T26" fmla="*/ 66 w 116"/>
                  <a:gd name="T27" fmla="*/ 42 h 93"/>
                  <a:gd name="T28" fmla="*/ 60 w 116"/>
                  <a:gd name="T29" fmla="*/ 37 h 93"/>
                  <a:gd name="T30" fmla="*/ 63 w 116"/>
                  <a:gd name="T31" fmla="*/ 29 h 93"/>
                  <a:gd name="T32" fmla="*/ 34 w 116"/>
                  <a:gd name="T33" fmla="*/ 34 h 93"/>
                  <a:gd name="T34" fmla="*/ 44 w 116"/>
                  <a:gd name="T35" fmla="*/ 9 h 93"/>
                  <a:gd name="T36" fmla="*/ 17 w 116"/>
                  <a:gd name="T37" fmla="*/ 0 h 93"/>
                  <a:gd name="T38" fmla="*/ 5 w 116"/>
                  <a:gd name="T39" fmla="*/ 43 h 93"/>
                  <a:gd name="T40" fmla="*/ 4 w 116"/>
                  <a:gd name="T41" fmla="*/ 46 h 93"/>
                  <a:gd name="T42" fmla="*/ 3 w 116"/>
                  <a:gd name="T43" fmla="*/ 47 h 93"/>
                  <a:gd name="T44" fmla="*/ 3 w 116"/>
                  <a:gd name="T45" fmla="*/ 48 h 93"/>
                  <a:gd name="T46" fmla="*/ 3 w 116"/>
                  <a:gd name="T47" fmla="*/ 48 h 93"/>
                  <a:gd name="T48" fmla="*/ 3 w 116"/>
                  <a:gd name="T49" fmla="*/ 48 h 93"/>
                  <a:gd name="T50" fmla="*/ 3 w 116"/>
                  <a:gd name="T51" fmla="*/ 48 h 93"/>
                  <a:gd name="T52" fmla="*/ 18 w 116"/>
                  <a:gd name="T53" fmla="*/ 64 h 93"/>
                  <a:gd name="T54" fmla="*/ 18 w 116"/>
                  <a:gd name="T55" fmla="*/ 64 h 93"/>
                  <a:gd name="T56" fmla="*/ 18 w 116"/>
                  <a:gd name="T57" fmla="*/ 64 h 93"/>
                  <a:gd name="T58" fmla="*/ 23 w 116"/>
                  <a:gd name="T59" fmla="*/ 62 h 93"/>
                  <a:gd name="T60" fmla="*/ 34 w 116"/>
                  <a:gd name="T61" fmla="*/ 59 h 93"/>
                  <a:gd name="T62" fmla="*/ 41 w 116"/>
                  <a:gd name="T63" fmla="*/ 57 h 93"/>
                  <a:gd name="T64" fmla="*/ 43 w 116"/>
                  <a:gd name="T65" fmla="*/ 93 h 93"/>
                  <a:gd name="T66" fmla="*/ 89 w 116"/>
                  <a:gd name="T67" fmla="*/ 93 h 93"/>
                  <a:gd name="T68" fmla="*/ 99 w 116"/>
                  <a:gd name="T69" fmla="*/ 93 h 93"/>
                  <a:gd name="T70" fmla="*/ 116 w 116"/>
                  <a:gd name="T71" fmla="*/ 93 h 93"/>
                  <a:gd name="T72" fmla="*/ 110 w 116"/>
                  <a:gd name="T73" fmla="*/ 7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6" h="93">
                    <a:moveTo>
                      <a:pt x="110" y="79"/>
                    </a:moveTo>
                    <a:cubicBezTo>
                      <a:pt x="106" y="69"/>
                      <a:pt x="104" y="51"/>
                      <a:pt x="101" y="38"/>
                    </a:cubicBezTo>
                    <a:cubicBezTo>
                      <a:pt x="100" y="32"/>
                      <a:pt x="96" y="29"/>
                      <a:pt x="89" y="29"/>
                    </a:cubicBezTo>
                    <a:cubicBezTo>
                      <a:pt x="88" y="29"/>
                      <a:pt x="85" y="28"/>
                      <a:pt x="84" y="28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83" y="40"/>
                      <a:pt x="83" y="40"/>
                      <a:pt x="83" y="40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2"/>
                      <a:pt x="66" y="42"/>
                      <a:pt x="66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56" y="29"/>
                      <a:pt x="34" y="34"/>
                      <a:pt x="34" y="3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35" y="5"/>
                      <a:pt x="26" y="2"/>
                      <a:pt x="17" y="0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0" y="45"/>
                      <a:pt x="31" y="78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69"/>
                      <a:pt x="42" y="81"/>
                      <a:pt x="43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99" y="93"/>
                      <a:pt x="99" y="93"/>
                      <a:pt x="99" y="93"/>
                    </a:cubicBezTo>
                    <a:cubicBezTo>
                      <a:pt x="116" y="93"/>
                      <a:pt x="116" y="93"/>
                      <a:pt x="116" y="93"/>
                    </a:cubicBezTo>
                    <a:lnTo>
                      <a:pt x="110" y="7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8528" y="2251101"/>
                <a:ext cx="0" cy="2338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  <a:gd name="T3" fmla="*/ 0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76308" y="2074573"/>
                <a:ext cx="19882" cy="40917"/>
              </a:xfrm>
              <a:custGeom>
                <a:avLst/>
                <a:gdLst>
                  <a:gd name="T0" fmla="*/ 12 w 17"/>
                  <a:gd name="T1" fmla="*/ 0 h 35"/>
                  <a:gd name="T2" fmla="*/ 17 w 17"/>
                  <a:gd name="T3" fmla="*/ 21 h 35"/>
                  <a:gd name="T4" fmla="*/ 9 w 17"/>
                  <a:gd name="T5" fmla="*/ 35 h 35"/>
                  <a:gd name="T6" fmla="*/ 0 w 17"/>
                  <a:gd name="T7" fmla="*/ 21 h 35"/>
                  <a:gd name="T8" fmla="*/ 2 w 17"/>
                  <a:gd name="T9" fmla="*/ 0 h 35"/>
                  <a:gd name="T10" fmla="*/ 12 w 17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5">
                    <a:moveTo>
                      <a:pt x="12" y="0"/>
                    </a:moveTo>
                    <a:lnTo>
                      <a:pt x="17" y="21"/>
                    </a:lnTo>
                    <a:lnTo>
                      <a:pt x="9" y="35"/>
                    </a:lnTo>
                    <a:lnTo>
                      <a:pt x="0" y="21"/>
                    </a:lnTo>
                    <a:lnTo>
                      <a:pt x="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78647" y="2101462"/>
                <a:ext cx="30406" cy="151977"/>
              </a:xfrm>
              <a:custGeom>
                <a:avLst/>
                <a:gdLst>
                  <a:gd name="T0" fmla="*/ 12 w 26"/>
                  <a:gd name="T1" fmla="*/ 0 h 130"/>
                  <a:gd name="T2" fmla="*/ 26 w 26"/>
                  <a:gd name="T3" fmla="*/ 128 h 130"/>
                  <a:gd name="T4" fmla="*/ 17 w 26"/>
                  <a:gd name="T5" fmla="*/ 130 h 130"/>
                  <a:gd name="T6" fmla="*/ 7 w 26"/>
                  <a:gd name="T7" fmla="*/ 130 h 130"/>
                  <a:gd name="T8" fmla="*/ 0 w 26"/>
                  <a:gd name="T9" fmla="*/ 0 h 130"/>
                  <a:gd name="T10" fmla="*/ 12 w 26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30">
                    <a:moveTo>
                      <a:pt x="12" y="0"/>
                    </a:moveTo>
                    <a:lnTo>
                      <a:pt x="26" y="128"/>
                    </a:lnTo>
                    <a:lnTo>
                      <a:pt x="17" y="130"/>
                    </a:lnTo>
                    <a:lnTo>
                      <a:pt x="7" y="130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378052" y="1809198"/>
                <a:ext cx="97067" cy="192894"/>
              </a:xfrm>
              <a:custGeom>
                <a:avLst/>
                <a:gdLst>
                  <a:gd name="T0" fmla="*/ 10 w 35"/>
                  <a:gd name="T1" fmla="*/ 45 h 70"/>
                  <a:gd name="T2" fmla="*/ 18 w 35"/>
                  <a:gd name="T3" fmla="*/ 53 h 70"/>
                  <a:gd name="T4" fmla="*/ 25 w 35"/>
                  <a:gd name="T5" fmla="*/ 46 h 70"/>
                  <a:gd name="T6" fmla="*/ 17 w 35"/>
                  <a:gd name="T7" fmla="*/ 38 h 70"/>
                  <a:gd name="T8" fmla="*/ 6 w 35"/>
                  <a:gd name="T9" fmla="*/ 34 h 70"/>
                  <a:gd name="T10" fmla="*/ 0 w 35"/>
                  <a:gd name="T11" fmla="*/ 22 h 70"/>
                  <a:gd name="T12" fmla="*/ 13 w 35"/>
                  <a:gd name="T13" fmla="*/ 7 h 70"/>
                  <a:gd name="T14" fmla="*/ 13 w 35"/>
                  <a:gd name="T15" fmla="*/ 0 h 70"/>
                  <a:gd name="T16" fmla="*/ 21 w 35"/>
                  <a:gd name="T17" fmla="*/ 0 h 70"/>
                  <a:gd name="T18" fmla="*/ 21 w 35"/>
                  <a:gd name="T19" fmla="*/ 8 h 70"/>
                  <a:gd name="T20" fmla="*/ 26 w 35"/>
                  <a:gd name="T21" fmla="*/ 11 h 70"/>
                  <a:gd name="T22" fmla="*/ 26 w 35"/>
                  <a:gd name="T23" fmla="*/ 8 h 70"/>
                  <a:gd name="T24" fmla="*/ 32 w 35"/>
                  <a:gd name="T25" fmla="*/ 8 h 70"/>
                  <a:gd name="T26" fmla="*/ 32 w 35"/>
                  <a:gd name="T27" fmla="*/ 22 h 70"/>
                  <a:gd name="T28" fmla="*/ 24 w 35"/>
                  <a:gd name="T29" fmla="*/ 22 h 70"/>
                  <a:gd name="T30" fmla="*/ 17 w 35"/>
                  <a:gd name="T31" fmla="*/ 16 h 70"/>
                  <a:gd name="T32" fmla="*/ 10 w 35"/>
                  <a:gd name="T33" fmla="*/ 22 h 70"/>
                  <a:gd name="T34" fmla="*/ 18 w 35"/>
                  <a:gd name="T35" fmla="*/ 29 h 70"/>
                  <a:gd name="T36" fmla="*/ 29 w 35"/>
                  <a:gd name="T37" fmla="*/ 33 h 70"/>
                  <a:gd name="T38" fmla="*/ 35 w 35"/>
                  <a:gd name="T39" fmla="*/ 46 h 70"/>
                  <a:gd name="T40" fmla="*/ 21 w 35"/>
                  <a:gd name="T41" fmla="*/ 62 h 70"/>
                  <a:gd name="T42" fmla="*/ 21 w 35"/>
                  <a:gd name="T43" fmla="*/ 70 h 70"/>
                  <a:gd name="T44" fmla="*/ 13 w 35"/>
                  <a:gd name="T45" fmla="*/ 70 h 70"/>
                  <a:gd name="T46" fmla="*/ 13 w 35"/>
                  <a:gd name="T47" fmla="*/ 61 h 70"/>
                  <a:gd name="T48" fmla="*/ 13 w 35"/>
                  <a:gd name="T49" fmla="*/ 61 h 70"/>
                  <a:gd name="T50" fmla="*/ 8 w 35"/>
                  <a:gd name="T51" fmla="*/ 58 h 70"/>
                  <a:gd name="T52" fmla="*/ 8 w 35"/>
                  <a:gd name="T53" fmla="*/ 61 h 70"/>
                  <a:gd name="T54" fmla="*/ 1 w 35"/>
                  <a:gd name="T55" fmla="*/ 61 h 70"/>
                  <a:gd name="T56" fmla="*/ 1 w 35"/>
                  <a:gd name="T57" fmla="*/ 45 h 70"/>
                  <a:gd name="T58" fmla="*/ 10 w 35"/>
                  <a:gd name="T59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" h="70">
                    <a:moveTo>
                      <a:pt x="10" y="45"/>
                    </a:moveTo>
                    <a:cubicBezTo>
                      <a:pt x="10" y="50"/>
                      <a:pt x="13" y="53"/>
                      <a:pt x="18" y="53"/>
                    </a:cubicBezTo>
                    <a:cubicBezTo>
                      <a:pt x="22" y="53"/>
                      <a:pt x="25" y="51"/>
                      <a:pt x="25" y="46"/>
                    </a:cubicBezTo>
                    <a:cubicBezTo>
                      <a:pt x="25" y="41"/>
                      <a:pt x="21" y="40"/>
                      <a:pt x="17" y="38"/>
                    </a:cubicBezTo>
                    <a:cubicBezTo>
                      <a:pt x="14" y="37"/>
                      <a:pt x="9" y="36"/>
                      <a:pt x="6" y="34"/>
                    </a:cubicBezTo>
                    <a:cubicBezTo>
                      <a:pt x="2" y="31"/>
                      <a:pt x="0" y="27"/>
                      <a:pt x="0" y="22"/>
                    </a:cubicBezTo>
                    <a:cubicBezTo>
                      <a:pt x="0" y="15"/>
                      <a:pt x="6" y="8"/>
                      <a:pt x="13" y="7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3" y="8"/>
                      <a:pt x="24" y="9"/>
                      <a:pt x="26" y="11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18"/>
                      <a:pt x="21" y="16"/>
                      <a:pt x="17" y="16"/>
                    </a:cubicBezTo>
                    <a:cubicBezTo>
                      <a:pt x="13" y="16"/>
                      <a:pt x="10" y="18"/>
                      <a:pt x="10" y="22"/>
                    </a:cubicBezTo>
                    <a:cubicBezTo>
                      <a:pt x="10" y="26"/>
                      <a:pt x="14" y="28"/>
                      <a:pt x="18" y="29"/>
                    </a:cubicBezTo>
                    <a:cubicBezTo>
                      <a:pt x="21" y="30"/>
                      <a:pt x="26" y="31"/>
                      <a:pt x="29" y="33"/>
                    </a:cubicBezTo>
                    <a:cubicBezTo>
                      <a:pt x="33" y="36"/>
                      <a:pt x="35" y="41"/>
                      <a:pt x="35" y="46"/>
                    </a:cubicBezTo>
                    <a:cubicBezTo>
                      <a:pt x="35" y="54"/>
                      <a:pt x="29" y="61"/>
                      <a:pt x="21" y="62"/>
                    </a:cubicBezTo>
                    <a:cubicBezTo>
                      <a:pt x="21" y="70"/>
                      <a:pt x="21" y="70"/>
                      <a:pt x="21" y="70"/>
                    </a:cubicBezTo>
                    <a:cubicBezTo>
                      <a:pt x="13" y="70"/>
                      <a:pt x="13" y="70"/>
                      <a:pt x="13" y="7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1" y="60"/>
                      <a:pt x="10" y="59"/>
                      <a:pt x="8" y="58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1" y="61"/>
                      <a:pt x="1" y="61"/>
                      <a:pt x="1" y="61"/>
                    </a:cubicBezTo>
                    <a:cubicBezTo>
                      <a:pt x="1" y="45"/>
                      <a:pt x="1" y="45"/>
                      <a:pt x="1" y="45"/>
                    </a:cubicBezTo>
                    <a:lnTo>
                      <a:pt x="10" y="4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6" name="Rectangle 52"/>
              <p:cNvSpPr>
                <a:spLocks noChangeArrowheads="1"/>
              </p:cNvSpPr>
              <p:nvPr/>
            </p:nvSpPr>
            <p:spPr bwMode="auto">
              <a:xfrm>
                <a:off x="367527" y="2046516"/>
                <a:ext cx="111100" cy="36241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7" name="Freeform 53"/>
              <p:cNvSpPr>
                <a:spLocks noEditPoints="1"/>
              </p:cNvSpPr>
              <p:nvPr/>
            </p:nvSpPr>
            <p:spPr bwMode="auto">
              <a:xfrm>
                <a:off x="309053" y="1756592"/>
                <a:ext cx="230387" cy="275897"/>
              </a:xfrm>
              <a:custGeom>
                <a:avLst/>
                <a:gdLst>
                  <a:gd name="T0" fmla="*/ 83 w 83"/>
                  <a:gd name="T1" fmla="*/ 41 h 100"/>
                  <a:gd name="T2" fmla="*/ 41 w 83"/>
                  <a:gd name="T3" fmla="*/ 0 h 100"/>
                  <a:gd name="T4" fmla="*/ 0 w 83"/>
                  <a:gd name="T5" fmla="*/ 41 h 100"/>
                  <a:gd name="T6" fmla="*/ 0 w 83"/>
                  <a:gd name="T7" fmla="*/ 45 h 100"/>
                  <a:gd name="T8" fmla="*/ 16 w 83"/>
                  <a:gd name="T9" fmla="*/ 82 h 100"/>
                  <a:gd name="T10" fmla="*/ 19 w 83"/>
                  <a:gd name="T11" fmla="*/ 100 h 100"/>
                  <a:gd name="T12" fmla="*/ 38 w 83"/>
                  <a:gd name="T13" fmla="*/ 100 h 100"/>
                  <a:gd name="T14" fmla="*/ 44 w 83"/>
                  <a:gd name="T15" fmla="*/ 100 h 100"/>
                  <a:gd name="T16" fmla="*/ 63 w 83"/>
                  <a:gd name="T17" fmla="*/ 100 h 100"/>
                  <a:gd name="T18" fmla="*/ 66 w 83"/>
                  <a:gd name="T19" fmla="*/ 82 h 100"/>
                  <a:gd name="T20" fmla="*/ 82 w 83"/>
                  <a:gd name="T21" fmla="*/ 45 h 100"/>
                  <a:gd name="T22" fmla="*/ 83 w 83"/>
                  <a:gd name="T23" fmla="*/ 41 h 100"/>
                  <a:gd name="T24" fmla="*/ 75 w 83"/>
                  <a:gd name="T25" fmla="*/ 43 h 100"/>
                  <a:gd name="T26" fmla="*/ 75 w 83"/>
                  <a:gd name="T27" fmla="*/ 48 h 100"/>
                  <a:gd name="T28" fmla="*/ 75 w 83"/>
                  <a:gd name="T29" fmla="*/ 48 h 100"/>
                  <a:gd name="T30" fmla="*/ 60 w 83"/>
                  <a:gd name="T31" fmla="*/ 77 h 100"/>
                  <a:gd name="T32" fmla="*/ 56 w 83"/>
                  <a:gd name="T33" fmla="*/ 93 h 100"/>
                  <a:gd name="T34" fmla="*/ 27 w 83"/>
                  <a:gd name="T35" fmla="*/ 93 h 100"/>
                  <a:gd name="T36" fmla="*/ 22 w 83"/>
                  <a:gd name="T37" fmla="*/ 78 h 100"/>
                  <a:gd name="T38" fmla="*/ 7 w 83"/>
                  <a:gd name="T39" fmla="*/ 48 h 100"/>
                  <a:gd name="T40" fmla="*/ 8 w 83"/>
                  <a:gd name="T41" fmla="*/ 48 h 100"/>
                  <a:gd name="T42" fmla="*/ 7 w 83"/>
                  <a:gd name="T43" fmla="*/ 43 h 100"/>
                  <a:gd name="T44" fmla="*/ 7 w 83"/>
                  <a:gd name="T45" fmla="*/ 41 h 100"/>
                  <a:gd name="T46" fmla="*/ 41 w 83"/>
                  <a:gd name="T47" fmla="*/ 7 h 100"/>
                  <a:gd name="T48" fmla="*/ 75 w 83"/>
                  <a:gd name="T49" fmla="*/ 41 h 100"/>
                  <a:gd name="T50" fmla="*/ 75 w 83"/>
                  <a:gd name="T51" fmla="*/ 4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100">
                    <a:moveTo>
                      <a:pt x="83" y="41"/>
                    </a:moveTo>
                    <a:cubicBezTo>
                      <a:pt x="83" y="18"/>
                      <a:pt x="64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ubicBezTo>
                      <a:pt x="0" y="43"/>
                      <a:pt x="0" y="44"/>
                      <a:pt x="0" y="45"/>
                    </a:cubicBezTo>
                    <a:cubicBezTo>
                      <a:pt x="0" y="46"/>
                      <a:pt x="1" y="62"/>
                      <a:pt x="16" y="82"/>
                    </a:cubicBezTo>
                    <a:cubicBezTo>
                      <a:pt x="21" y="88"/>
                      <a:pt x="19" y="100"/>
                      <a:pt x="19" y="100"/>
                    </a:cubicBezTo>
                    <a:cubicBezTo>
                      <a:pt x="25" y="100"/>
                      <a:pt x="32" y="100"/>
                      <a:pt x="38" y="100"/>
                    </a:cubicBezTo>
                    <a:cubicBezTo>
                      <a:pt x="40" y="100"/>
                      <a:pt x="42" y="100"/>
                      <a:pt x="44" y="100"/>
                    </a:cubicBezTo>
                    <a:cubicBezTo>
                      <a:pt x="51" y="100"/>
                      <a:pt x="57" y="100"/>
                      <a:pt x="63" y="100"/>
                    </a:cubicBezTo>
                    <a:cubicBezTo>
                      <a:pt x="63" y="100"/>
                      <a:pt x="61" y="88"/>
                      <a:pt x="66" y="82"/>
                    </a:cubicBezTo>
                    <a:cubicBezTo>
                      <a:pt x="82" y="62"/>
                      <a:pt x="83" y="46"/>
                      <a:pt x="82" y="45"/>
                    </a:cubicBezTo>
                    <a:cubicBezTo>
                      <a:pt x="82" y="44"/>
                      <a:pt x="83" y="43"/>
                      <a:pt x="83" y="41"/>
                    </a:cubicBezTo>
                    <a:close/>
                    <a:moveTo>
                      <a:pt x="75" y="43"/>
                    </a:moveTo>
                    <a:cubicBezTo>
                      <a:pt x="75" y="48"/>
                      <a:pt x="75" y="48"/>
                      <a:pt x="75" y="48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74" y="52"/>
                      <a:pt x="71" y="63"/>
                      <a:pt x="60" y="77"/>
                    </a:cubicBezTo>
                    <a:cubicBezTo>
                      <a:pt x="57" y="82"/>
                      <a:pt x="56" y="88"/>
                      <a:pt x="56" y="93"/>
                    </a:cubicBezTo>
                    <a:cubicBezTo>
                      <a:pt x="27" y="93"/>
                      <a:pt x="27" y="93"/>
                      <a:pt x="27" y="93"/>
                    </a:cubicBezTo>
                    <a:cubicBezTo>
                      <a:pt x="26" y="88"/>
                      <a:pt x="25" y="82"/>
                      <a:pt x="22" y="78"/>
                    </a:cubicBezTo>
                    <a:cubicBezTo>
                      <a:pt x="11" y="63"/>
                      <a:pt x="8" y="52"/>
                      <a:pt x="7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2"/>
                      <a:pt x="7" y="42"/>
                      <a:pt x="7" y="41"/>
                    </a:cubicBezTo>
                    <a:cubicBezTo>
                      <a:pt x="7" y="22"/>
                      <a:pt x="22" y="7"/>
                      <a:pt x="41" y="7"/>
                    </a:cubicBezTo>
                    <a:cubicBezTo>
                      <a:pt x="60" y="7"/>
                      <a:pt x="75" y="22"/>
                      <a:pt x="75" y="41"/>
                    </a:cubicBezTo>
                    <a:cubicBezTo>
                      <a:pt x="75" y="42"/>
                      <a:pt x="75" y="42"/>
                      <a:pt x="7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387409" y="2087434"/>
                <a:ext cx="71338" cy="22212"/>
              </a:xfrm>
              <a:custGeom>
                <a:avLst/>
                <a:gdLst>
                  <a:gd name="T0" fmla="*/ 0 w 26"/>
                  <a:gd name="T1" fmla="*/ 0 h 8"/>
                  <a:gd name="T2" fmla="*/ 0 w 26"/>
                  <a:gd name="T3" fmla="*/ 2 h 8"/>
                  <a:gd name="T4" fmla="*/ 6 w 26"/>
                  <a:gd name="T5" fmla="*/ 8 h 8"/>
                  <a:gd name="T6" fmla="*/ 20 w 26"/>
                  <a:gd name="T7" fmla="*/ 8 h 8"/>
                  <a:gd name="T8" fmla="*/ 26 w 26"/>
                  <a:gd name="T9" fmla="*/ 2 h 8"/>
                  <a:gd name="T10" fmla="*/ 26 w 26"/>
                  <a:gd name="T11" fmla="*/ 0 h 8"/>
                  <a:gd name="T12" fmla="*/ 0 w 26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8">
                    <a:moveTo>
                      <a:pt x="0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6"/>
                      <a:pt x="3" y="8"/>
                      <a:pt x="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3" y="8"/>
                      <a:pt x="26" y="6"/>
                      <a:pt x="26" y="2"/>
                    </a:cubicBezTo>
                    <a:cubicBezTo>
                      <a:pt x="26" y="0"/>
                      <a:pt x="26" y="0"/>
                      <a:pt x="2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9" name="Rectangle 55"/>
              <p:cNvSpPr>
                <a:spLocks noChangeArrowheads="1"/>
              </p:cNvSpPr>
              <p:nvPr/>
            </p:nvSpPr>
            <p:spPr bwMode="auto">
              <a:xfrm>
                <a:off x="361680" y="2044179"/>
                <a:ext cx="121626" cy="8183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0" name="Rectangle 56"/>
              <p:cNvSpPr>
                <a:spLocks noChangeArrowheads="1"/>
              </p:cNvSpPr>
              <p:nvPr/>
            </p:nvSpPr>
            <p:spPr bwMode="auto">
              <a:xfrm>
                <a:off x="361680" y="2060544"/>
                <a:ext cx="121626" cy="10522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361680" y="2079250"/>
                <a:ext cx="121626" cy="22212"/>
              </a:xfrm>
              <a:custGeom>
                <a:avLst/>
                <a:gdLst>
                  <a:gd name="T0" fmla="*/ 0 w 44"/>
                  <a:gd name="T1" fmla="*/ 0 h 8"/>
                  <a:gd name="T2" fmla="*/ 11 w 44"/>
                  <a:gd name="T3" fmla="*/ 8 h 8"/>
                  <a:gd name="T4" fmla="*/ 34 w 44"/>
                  <a:gd name="T5" fmla="*/ 8 h 8"/>
                  <a:gd name="T6" fmla="*/ 44 w 44"/>
                  <a:gd name="T7" fmla="*/ 0 h 8"/>
                  <a:gd name="T8" fmla="*/ 0 w 44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8">
                    <a:moveTo>
                      <a:pt x="0" y="0"/>
                    </a:moveTo>
                    <a:cubicBezTo>
                      <a:pt x="1" y="4"/>
                      <a:pt x="5" y="8"/>
                      <a:pt x="11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9" y="8"/>
                      <a:pt x="44" y="4"/>
                      <a:pt x="4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417814" y="1653714"/>
                <a:ext cx="24559" cy="63129"/>
              </a:xfrm>
              <a:custGeom>
                <a:avLst/>
                <a:gdLst>
                  <a:gd name="T0" fmla="*/ 4 w 9"/>
                  <a:gd name="T1" fmla="*/ 23 h 23"/>
                  <a:gd name="T2" fmla="*/ 0 w 9"/>
                  <a:gd name="T3" fmla="*/ 19 h 23"/>
                  <a:gd name="T4" fmla="*/ 0 w 9"/>
                  <a:gd name="T5" fmla="*/ 5 h 23"/>
                  <a:gd name="T6" fmla="*/ 4 w 9"/>
                  <a:gd name="T7" fmla="*/ 0 h 23"/>
                  <a:gd name="T8" fmla="*/ 9 w 9"/>
                  <a:gd name="T9" fmla="*/ 5 h 23"/>
                  <a:gd name="T10" fmla="*/ 9 w 9"/>
                  <a:gd name="T11" fmla="*/ 19 h 23"/>
                  <a:gd name="T12" fmla="*/ 4 w 9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23">
                    <a:moveTo>
                      <a:pt x="4" y="23"/>
                    </a:moveTo>
                    <a:cubicBezTo>
                      <a:pt x="2" y="23"/>
                      <a:pt x="0" y="21"/>
                      <a:pt x="0" y="1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9" y="2"/>
                      <a:pt x="9" y="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21"/>
                      <a:pt x="7" y="23"/>
                      <a:pt x="4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314901" y="1675926"/>
                <a:ext cx="46779" cy="60791"/>
              </a:xfrm>
              <a:custGeom>
                <a:avLst/>
                <a:gdLst>
                  <a:gd name="T0" fmla="*/ 12 w 17"/>
                  <a:gd name="T1" fmla="*/ 22 h 22"/>
                  <a:gd name="T2" fmla="*/ 8 w 17"/>
                  <a:gd name="T3" fmla="*/ 20 h 22"/>
                  <a:gd name="T4" fmla="*/ 1 w 17"/>
                  <a:gd name="T5" fmla="*/ 7 h 22"/>
                  <a:gd name="T6" fmla="*/ 3 w 17"/>
                  <a:gd name="T7" fmla="*/ 1 h 22"/>
                  <a:gd name="T8" fmla="*/ 9 w 17"/>
                  <a:gd name="T9" fmla="*/ 3 h 22"/>
                  <a:gd name="T10" fmla="*/ 16 w 17"/>
                  <a:gd name="T11" fmla="*/ 15 h 22"/>
                  <a:gd name="T12" fmla="*/ 14 w 17"/>
                  <a:gd name="T13" fmla="*/ 21 h 22"/>
                  <a:gd name="T14" fmla="*/ 12 w 17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2">
                    <a:moveTo>
                      <a:pt x="12" y="22"/>
                    </a:moveTo>
                    <a:cubicBezTo>
                      <a:pt x="11" y="22"/>
                      <a:pt x="9" y="21"/>
                      <a:pt x="8" y="2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1" y="3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7"/>
                      <a:pt x="16" y="20"/>
                      <a:pt x="14" y="21"/>
                    </a:cubicBezTo>
                    <a:cubicBezTo>
                      <a:pt x="14" y="22"/>
                      <a:pt x="13" y="22"/>
                      <a:pt x="1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240054" y="1748408"/>
                <a:ext cx="60813" cy="43255"/>
              </a:xfrm>
              <a:custGeom>
                <a:avLst/>
                <a:gdLst>
                  <a:gd name="T0" fmla="*/ 17 w 22"/>
                  <a:gd name="T1" fmla="*/ 16 h 16"/>
                  <a:gd name="T2" fmla="*/ 15 w 22"/>
                  <a:gd name="T3" fmla="*/ 16 h 16"/>
                  <a:gd name="T4" fmla="*/ 3 w 22"/>
                  <a:gd name="T5" fmla="*/ 9 h 16"/>
                  <a:gd name="T6" fmla="*/ 1 w 22"/>
                  <a:gd name="T7" fmla="*/ 3 h 16"/>
                  <a:gd name="T8" fmla="*/ 7 w 22"/>
                  <a:gd name="T9" fmla="*/ 1 h 16"/>
                  <a:gd name="T10" fmla="*/ 19 w 22"/>
                  <a:gd name="T11" fmla="*/ 8 h 16"/>
                  <a:gd name="T12" fmla="*/ 21 w 22"/>
                  <a:gd name="T13" fmla="*/ 14 h 16"/>
                  <a:gd name="T14" fmla="*/ 17 w 22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6">
                    <a:moveTo>
                      <a:pt x="17" y="16"/>
                    </a:moveTo>
                    <a:cubicBezTo>
                      <a:pt x="16" y="16"/>
                      <a:pt x="15" y="16"/>
                      <a:pt x="15" y="1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0"/>
                      <a:pt x="5" y="0"/>
                      <a:pt x="7" y="1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1" y="9"/>
                      <a:pt x="22" y="12"/>
                      <a:pt x="21" y="14"/>
                    </a:cubicBezTo>
                    <a:cubicBezTo>
                      <a:pt x="20" y="15"/>
                      <a:pt x="19" y="16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13157" y="1847777"/>
                <a:ext cx="60813" cy="24550"/>
              </a:xfrm>
              <a:custGeom>
                <a:avLst/>
                <a:gdLst>
                  <a:gd name="T0" fmla="*/ 18 w 22"/>
                  <a:gd name="T1" fmla="*/ 9 h 9"/>
                  <a:gd name="T2" fmla="*/ 4 w 22"/>
                  <a:gd name="T3" fmla="*/ 9 h 9"/>
                  <a:gd name="T4" fmla="*/ 0 w 22"/>
                  <a:gd name="T5" fmla="*/ 5 h 9"/>
                  <a:gd name="T6" fmla="*/ 4 w 22"/>
                  <a:gd name="T7" fmla="*/ 0 h 9"/>
                  <a:gd name="T8" fmla="*/ 18 w 22"/>
                  <a:gd name="T9" fmla="*/ 0 h 9"/>
                  <a:gd name="T10" fmla="*/ 22 w 22"/>
                  <a:gd name="T11" fmla="*/ 5 h 9"/>
                  <a:gd name="T12" fmla="*/ 18 w 22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9">
                    <a:moveTo>
                      <a:pt x="18" y="9"/>
                    </a:move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1" y="0"/>
                      <a:pt x="22" y="2"/>
                      <a:pt x="22" y="5"/>
                    </a:cubicBezTo>
                    <a:cubicBezTo>
                      <a:pt x="22" y="7"/>
                      <a:pt x="21" y="9"/>
                      <a:pt x="1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544118" y="1938963"/>
                <a:ext cx="64321" cy="44424"/>
              </a:xfrm>
              <a:custGeom>
                <a:avLst/>
                <a:gdLst>
                  <a:gd name="T0" fmla="*/ 18 w 23"/>
                  <a:gd name="T1" fmla="*/ 16 h 16"/>
                  <a:gd name="T2" fmla="*/ 15 w 23"/>
                  <a:gd name="T3" fmla="*/ 16 h 16"/>
                  <a:gd name="T4" fmla="*/ 3 w 23"/>
                  <a:gd name="T5" fmla="*/ 9 h 16"/>
                  <a:gd name="T6" fmla="*/ 2 w 23"/>
                  <a:gd name="T7" fmla="*/ 3 h 16"/>
                  <a:gd name="T8" fmla="*/ 8 w 23"/>
                  <a:gd name="T9" fmla="*/ 1 h 16"/>
                  <a:gd name="T10" fmla="*/ 20 w 23"/>
                  <a:gd name="T11" fmla="*/ 8 h 16"/>
                  <a:gd name="T12" fmla="*/ 21 w 23"/>
                  <a:gd name="T13" fmla="*/ 14 h 16"/>
                  <a:gd name="T14" fmla="*/ 18 w 23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16">
                    <a:moveTo>
                      <a:pt x="18" y="16"/>
                    </a:moveTo>
                    <a:cubicBezTo>
                      <a:pt x="17" y="16"/>
                      <a:pt x="16" y="16"/>
                      <a:pt x="15" y="1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7"/>
                      <a:pt x="0" y="5"/>
                      <a:pt x="2" y="3"/>
                    </a:cubicBezTo>
                    <a:cubicBezTo>
                      <a:pt x="3" y="1"/>
                      <a:pt x="5" y="0"/>
                      <a:pt x="8" y="1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2" y="9"/>
                      <a:pt x="23" y="12"/>
                      <a:pt x="21" y="14"/>
                    </a:cubicBezTo>
                    <a:cubicBezTo>
                      <a:pt x="21" y="15"/>
                      <a:pt x="19" y="16"/>
                      <a:pt x="1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572185" y="1860637"/>
                <a:ext cx="63152" cy="22212"/>
              </a:xfrm>
              <a:custGeom>
                <a:avLst/>
                <a:gdLst>
                  <a:gd name="T0" fmla="*/ 18 w 23"/>
                  <a:gd name="T1" fmla="*/ 8 h 8"/>
                  <a:gd name="T2" fmla="*/ 4 w 23"/>
                  <a:gd name="T3" fmla="*/ 8 h 8"/>
                  <a:gd name="T4" fmla="*/ 0 w 23"/>
                  <a:gd name="T5" fmla="*/ 4 h 8"/>
                  <a:gd name="T6" fmla="*/ 4 w 23"/>
                  <a:gd name="T7" fmla="*/ 0 h 8"/>
                  <a:gd name="T8" fmla="*/ 18 w 23"/>
                  <a:gd name="T9" fmla="*/ 0 h 8"/>
                  <a:gd name="T10" fmla="*/ 23 w 23"/>
                  <a:gd name="T11" fmla="*/ 4 h 8"/>
                  <a:gd name="T12" fmla="*/ 18 w 23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8">
                    <a:moveTo>
                      <a:pt x="18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1" y="0"/>
                      <a:pt x="23" y="2"/>
                      <a:pt x="23" y="4"/>
                    </a:cubicBezTo>
                    <a:cubicBezTo>
                      <a:pt x="23" y="7"/>
                      <a:pt x="21" y="8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552305" y="1758928"/>
                <a:ext cx="60813" cy="44424"/>
              </a:xfrm>
              <a:custGeom>
                <a:avLst/>
                <a:gdLst>
                  <a:gd name="T0" fmla="*/ 5 w 22"/>
                  <a:gd name="T1" fmla="*/ 16 h 16"/>
                  <a:gd name="T2" fmla="*/ 1 w 22"/>
                  <a:gd name="T3" fmla="*/ 14 h 16"/>
                  <a:gd name="T4" fmla="*/ 2 w 22"/>
                  <a:gd name="T5" fmla="*/ 8 h 16"/>
                  <a:gd name="T6" fmla="*/ 15 w 22"/>
                  <a:gd name="T7" fmla="*/ 1 h 16"/>
                  <a:gd name="T8" fmla="*/ 21 w 22"/>
                  <a:gd name="T9" fmla="*/ 2 h 16"/>
                  <a:gd name="T10" fmla="*/ 19 w 22"/>
                  <a:gd name="T11" fmla="*/ 8 h 16"/>
                  <a:gd name="T12" fmla="*/ 7 w 22"/>
                  <a:gd name="T13" fmla="*/ 16 h 16"/>
                  <a:gd name="T14" fmla="*/ 5 w 22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6">
                    <a:moveTo>
                      <a:pt x="5" y="16"/>
                    </a:moveTo>
                    <a:cubicBezTo>
                      <a:pt x="3" y="16"/>
                      <a:pt x="2" y="15"/>
                      <a:pt x="1" y="14"/>
                    </a:cubicBezTo>
                    <a:cubicBezTo>
                      <a:pt x="0" y="12"/>
                      <a:pt x="0" y="9"/>
                      <a:pt x="2" y="8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7" y="0"/>
                      <a:pt x="19" y="0"/>
                      <a:pt x="21" y="2"/>
                    </a:cubicBezTo>
                    <a:cubicBezTo>
                      <a:pt x="22" y="5"/>
                      <a:pt x="21" y="7"/>
                      <a:pt x="19" y="8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6"/>
                      <a:pt x="5" y="16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495001" y="1681772"/>
                <a:ext cx="46779" cy="60791"/>
              </a:xfrm>
              <a:custGeom>
                <a:avLst/>
                <a:gdLst>
                  <a:gd name="T0" fmla="*/ 5 w 17"/>
                  <a:gd name="T1" fmla="*/ 22 h 22"/>
                  <a:gd name="T2" fmla="*/ 3 w 17"/>
                  <a:gd name="T3" fmla="*/ 21 h 22"/>
                  <a:gd name="T4" fmla="*/ 1 w 17"/>
                  <a:gd name="T5" fmla="*/ 15 h 22"/>
                  <a:gd name="T6" fmla="*/ 8 w 17"/>
                  <a:gd name="T7" fmla="*/ 3 h 22"/>
                  <a:gd name="T8" fmla="*/ 14 w 17"/>
                  <a:gd name="T9" fmla="*/ 2 h 22"/>
                  <a:gd name="T10" fmla="*/ 16 w 17"/>
                  <a:gd name="T11" fmla="*/ 8 h 22"/>
                  <a:gd name="T12" fmla="*/ 9 w 17"/>
                  <a:gd name="T13" fmla="*/ 20 h 22"/>
                  <a:gd name="T14" fmla="*/ 5 w 17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2">
                    <a:moveTo>
                      <a:pt x="5" y="22"/>
                    </a:moveTo>
                    <a:cubicBezTo>
                      <a:pt x="4" y="22"/>
                      <a:pt x="4" y="22"/>
                      <a:pt x="3" y="21"/>
                    </a:cubicBezTo>
                    <a:cubicBezTo>
                      <a:pt x="1" y="20"/>
                      <a:pt x="0" y="18"/>
                      <a:pt x="1" y="15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0" y="1"/>
                      <a:pt x="12" y="0"/>
                      <a:pt x="14" y="2"/>
                    </a:cubicBezTo>
                    <a:cubicBezTo>
                      <a:pt x="17" y="3"/>
                      <a:pt x="17" y="5"/>
                      <a:pt x="16" y="8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1"/>
                      <a:pt x="7" y="22"/>
                      <a:pt x="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9"/>
            <p:cNvGrpSpPr/>
            <p:nvPr/>
          </p:nvGrpSpPr>
          <p:grpSpPr>
            <a:xfrm>
              <a:off x="4867004" y="3416155"/>
              <a:ext cx="495859" cy="502693"/>
              <a:chOff x="112581" y="2716334"/>
              <a:chExt cx="495859" cy="502693"/>
            </a:xfrm>
            <a:solidFill>
              <a:schemeClr val="bg1"/>
            </a:solidFill>
          </p:grpSpPr>
          <p:sp>
            <p:nvSpPr>
              <p:cNvPr id="101" name="Freeform 83"/>
              <p:cNvSpPr>
                <a:spLocks noEditPoints="1"/>
              </p:cNvSpPr>
              <p:nvPr/>
            </p:nvSpPr>
            <p:spPr bwMode="auto">
              <a:xfrm>
                <a:off x="138310" y="2735039"/>
                <a:ext cx="444401" cy="232642"/>
              </a:xfrm>
              <a:custGeom>
                <a:avLst/>
                <a:gdLst>
                  <a:gd name="T0" fmla="*/ 380 w 380"/>
                  <a:gd name="T1" fmla="*/ 199 h 199"/>
                  <a:gd name="T2" fmla="*/ 0 w 380"/>
                  <a:gd name="T3" fmla="*/ 199 h 199"/>
                  <a:gd name="T4" fmla="*/ 0 w 380"/>
                  <a:gd name="T5" fmla="*/ 0 h 199"/>
                  <a:gd name="T6" fmla="*/ 380 w 380"/>
                  <a:gd name="T7" fmla="*/ 0 h 199"/>
                  <a:gd name="T8" fmla="*/ 380 w 380"/>
                  <a:gd name="T9" fmla="*/ 199 h 199"/>
                  <a:gd name="T10" fmla="*/ 380 w 380"/>
                  <a:gd name="T11" fmla="*/ 199 h 199"/>
                  <a:gd name="T12" fmla="*/ 14 w 380"/>
                  <a:gd name="T13" fmla="*/ 187 h 199"/>
                  <a:gd name="T14" fmla="*/ 369 w 380"/>
                  <a:gd name="T15" fmla="*/ 187 h 199"/>
                  <a:gd name="T16" fmla="*/ 369 w 380"/>
                  <a:gd name="T17" fmla="*/ 12 h 199"/>
                  <a:gd name="T18" fmla="*/ 14 w 380"/>
                  <a:gd name="T19" fmla="*/ 12 h 199"/>
                  <a:gd name="T20" fmla="*/ 14 w 380"/>
                  <a:gd name="T21" fmla="*/ 187 h 199"/>
                  <a:gd name="T22" fmla="*/ 14 w 380"/>
                  <a:gd name="T23" fmla="*/ 187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0" h="199">
                    <a:moveTo>
                      <a:pt x="380" y="199"/>
                    </a:moveTo>
                    <a:lnTo>
                      <a:pt x="0" y="199"/>
                    </a:lnTo>
                    <a:lnTo>
                      <a:pt x="0" y="0"/>
                    </a:lnTo>
                    <a:lnTo>
                      <a:pt x="380" y="0"/>
                    </a:lnTo>
                    <a:lnTo>
                      <a:pt x="380" y="199"/>
                    </a:lnTo>
                    <a:lnTo>
                      <a:pt x="380" y="199"/>
                    </a:lnTo>
                    <a:close/>
                    <a:moveTo>
                      <a:pt x="14" y="187"/>
                    </a:moveTo>
                    <a:lnTo>
                      <a:pt x="369" y="187"/>
                    </a:lnTo>
                    <a:lnTo>
                      <a:pt x="369" y="12"/>
                    </a:lnTo>
                    <a:lnTo>
                      <a:pt x="14" y="12"/>
                    </a:lnTo>
                    <a:lnTo>
                      <a:pt x="14" y="187"/>
                    </a:lnTo>
                    <a:lnTo>
                      <a:pt x="14" y="18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2" name="Rectangle 84"/>
              <p:cNvSpPr>
                <a:spLocks noChangeArrowheads="1"/>
              </p:cNvSpPr>
              <p:nvPr/>
            </p:nvSpPr>
            <p:spPr bwMode="auto">
              <a:xfrm>
                <a:off x="112581" y="2716334"/>
                <a:ext cx="495859" cy="54945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3" name="Freeform 85"/>
              <p:cNvSpPr>
                <a:spLocks noEditPoints="1"/>
              </p:cNvSpPr>
              <p:nvPr/>
            </p:nvSpPr>
            <p:spPr bwMode="auto">
              <a:xfrm>
                <a:off x="306715" y="2837916"/>
                <a:ext cx="254946" cy="198739"/>
              </a:xfrm>
              <a:custGeom>
                <a:avLst/>
                <a:gdLst>
                  <a:gd name="T0" fmla="*/ 91 w 92"/>
                  <a:gd name="T1" fmla="*/ 40 h 72"/>
                  <a:gd name="T2" fmla="*/ 91 w 92"/>
                  <a:gd name="T3" fmla="*/ 40 h 72"/>
                  <a:gd name="T4" fmla="*/ 91 w 92"/>
                  <a:gd name="T5" fmla="*/ 40 h 72"/>
                  <a:gd name="T6" fmla="*/ 91 w 92"/>
                  <a:gd name="T7" fmla="*/ 40 h 72"/>
                  <a:gd name="T8" fmla="*/ 90 w 92"/>
                  <a:gd name="T9" fmla="*/ 40 h 72"/>
                  <a:gd name="T10" fmla="*/ 89 w 92"/>
                  <a:gd name="T11" fmla="*/ 37 h 72"/>
                  <a:gd name="T12" fmla="*/ 75 w 92"/>
                  <a:gd name="T13" fmla="*/ 17 h 72"/>
                  <a:gd name="T14" fmla="*/ 71 w 92"/>
                  <a:gd name="T15" fmla="*/ 14 h 72"/>
                  <a:gd name="T16" fmla="*/ 65 w 92"/>
                  <a:gd name="T17" fmla="*/ 14 h 72"/>
                  <a:gd name="T18" fmla="*/ 65 w 92"/>
                  <a:gd name="T19" fmla="*/ 14 h 72"/>
                  <a:gd name="T20" fmla="*/ 70 w 92"/>
                  <a:gd name="T21" fmla="*/ 18 h 72"/>
                  <a:gd name="T22" fmla="*/ 64 w 92"/>
                  <a:gd name="T23" fmla="*/ 21 h 72"/>
                  <a:gd name="T24" fmla="*/ 67 w 92"/>
                  <a:gd name="T25" fmla="*/ 25 h 72"/>
                  <a:gd name="T26" fmla="*/ 57 w 92"/>
                  <a:gd name="T27" fmla="*/ 49 h 72"/>
                  <a:gd name="T28" fmla="*/ 57 w 92"/>
                  <a:gd name="T29" fmla="*/ 49 h 72"/>
                  <a:gd name="T30" fmla="*/ 57 w 92"/>
                  <a:gd name="T31" fmla="*/ 49 h 72"/>
                  <a:gd name="T32" fmla="*/ 57 w 92"/>
                  <a:gd name="T33" fmla="*/ 49 h 72"/>
                  <a:gd name="T34" fmla="*/ 57 w 92"/>
                  <a:gd name="T35" fmla="*/ 49 h 72"/>
                  <a:gd name="T36" fmla="*/ 46 w 92"/>
                  <a:gd name="T37" fmla="*/ 26 h 72"/>
                  <a:gd name="T38" fmla="*/ 48 w 92"/>
                  <a:gd name="T39" fmla="*/ 21 h 72"/>
                  <a:gd name="T40" fmla="*/ 43 w 92"/>
                  <a:gd name="T41" fmla="*/ 19 h 72"/>
                  <a:gd name="T42" fmla="*/ 47 w 92"/>
                  <a:gd name="T43" fmla="*/ 15 h 72"/>
                  <a:gd name="T44" fmla="*/ 47 w 92"/>
                  <a:gd name="T45" fmla="*/ 15 h 72"/>
                  <a:gd name="T46" fmla="*/ 42 w 92"/>
                  <a:gd name="T47" fmla="*/ 15 h 72"/>
                  <a:gd name="T48" fmla="*/ 29 w 92"/>
                  <a:gd name="T49" fmla="*/ 14 h 72"/>
                  <a:gd name="T50" fmla="*/ 26 w 92"/>
                  <a:gd name="T51" fmla="*/ 12 h 72"/>
                  <a:gd name="T52" fmla="*/ 8 w 92"/>
                  <a:gd name="T53" fmla="*/ 0 h 72"/>
                  <a:gd name="T54" fmla="*/ 0 w 92"/>
                  <a:gd name="T55" fmla="*/ 12 h 72"/>
                  <a:gd name="T56" fmla="*/ 19 w 92"/>
                  <a:gd name="T57" fmla="*/ 23 h 72"/>
                  <a:gd name="T58" fmla="*/ 38 w 92"/>
                  <a:gd name="T59" fmla="*/ 27 h 72"/>
                  <a:gd name="T60" fmla="*/ 38 w 92"/>
                  <a:gd name="T61" fmla="*/ 72 h 72"/>
                  <a:gd name="T62" fmla="*/ 38 w 92"/>
                  <a:gd name="T63" fmla="*/ 72 h 72"/>
                  <a:gd name="T64" fmla="*/ 78 w 92"/>
                  <a:gd name="T65" fmla="*/ 71 h 72"/>
                  <a:gd name="T66" fmla="*/ 78 w 92"/>
                  <a:gd name="T67" fmla="*/ 70 h 72"/>
                  <a:gd name="T68" fmla="*/ 78 w 92"/>
                  <a:gd name="T69" fmla="*/ 63 h 72"/>
                  <a:gd name="T70" fmla="*/ 82 w 92"/>
                  <a:gd name="T71" fmla="*/ 66 h 72"/>
                  <a:gd name="T72" fmla="*/ 91 w 92"/>
                  <a:gd name="T73" fmla="*/ 48 h 72"/>
                  <a:gd name="T74" fmla="*/ 91 w 92"/>
                  <a:gd name="T75" fmla="*/ 47 h 72"/>
                  <a:gd name="T76" fmla="*/ 91 w 92"/>
                  <a:gd name="T77" fmla="*/ 47 h 72"/>
                  <a:gd name="T78" fmla="*/ 91 w 92"/>
                  <a:gd name="T79" fmla="*/ 40 h 72"/>
                  <a:gd name="T80" fmla="*/ 77 w 92"/>
                  <a:gd name="T81" fmla="*/ 45 h 72"/>
                  <a:gd name="T82" fmla="*/ 77 w 92"/>
                  <a:gd name="T83" fmla="*/ 43 h 72"/>
                  <a:gd name="T84" fmla="*/ 77 w 92"/>
                  <a:gd name="T85" fmla="*/ 44 h 72"/>
                  <a:gd name="T86" fmla="*/ 77 w 92"/>
                  <a:gd name="T87" fmla="*/ 4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2" h="72">
                    <a:moveTo>
                      <a:pt x="91" y="40"/>
                    </a:moveTo>
                    <a:cubicBezTo>
                      <a:pt x="91" y="40"/>
                      <a:pt x="91" y="40"/>
                      <a:pt x="91" y="40"/>
                    </a:cubicBezTo>
                    <a:cubicBezTo>
                      <a:pt x="91" y="40"/>
                      <a:pt x="91" y="40"/>
                      <a:pt x="91" y="40"/>
                    </a:cubicBezTo>
                    <a:cubicBezTo>
                      <a:pt x="91" y="40"/>
                      <a:pt x="91" y="40"/>
                      <a:pt x="91" y="40"/>
                    </a:cubicBezTo>
                    <a:cubicBezTo>
                      <a:pt x="90" y="40"/>
                      <a:pt x="90" y="40"/>
                      <a:pt x="90" y="40"/>
                    </a:cubicBezTo>
                    <a:cubicBezTo>
                      <a:pt x="89" y="37"/>
                      <a:pt x="89" y="37"/>
                      <a:pt x="89" y="37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5" y="17"/>
                      <a:pt x="72" y="14"/>
                      <a:pt x="71" y="14"/>
                    </a:cubicBezTo>
                    <a:cubicBezTo>
                      <a:pt x="69" y="14"/>
                      <a:pt x="67" y="14"/>
                      <a:pt x="65" y="14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5" y="15"/>
                      <a:pt x="44" y="15"/>
                      <a:pt x="42" y="15"/>
                    </a:cubicBezTo>
                    <a:cubicBezTo>
                      <a:pt x="42" y="15"/>
                      <a:pt x="30" y="14"/>
                      <a:pt x="29" y="14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8"/>
                      <a:pt x="0" y="12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42"/>
                      <a:pt x="38" y="57"/>
                      <a:pt x="38" y="72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52" y="72"/>
                      <a:pt x="65" y="71"/>
                      <a:pt x="78" y="71"/>
                    </a:cubicBezTo>
                    <a:cubicBezTo>
                      <a:pt x="78" y="71"/>
                      <a:pt x="78" y="71"/>
                      <a:pt x="78" y="70"/>
                    </a:cubicBezTo>
                    <a:cubicBezTo>
                      <a:pt x="78" y="68"/>
                      <a:pt x="78" y="66"/>
                      <a:pt x="78" y="63"/>
                    </a:cubicBezTo>
                    <a:cubicBezTo>
                      <a:pt x="79" y="64"/>
                      <a:pt x="81" y="65"/>
                      <a:pt x="82" y="66"/>
                    </a:cubicBez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4"/>
                      <a:pt x="92" y="54"/>
                      <a:pt x="91" y="40"/>
                    </a:cubicBezTo>
                    <a:close/>
                    <a:moveTo>
                      <a:pt x="77" y="45"/>
                    </a:moveTo>
                    <a:cubicBezTo>
                      <a:pt x="77" y="44"/>
                      <a:pt x="77" y="44"/>
                      <a:pt x="77" y="43"/>
                    </a:cubicBezTo>
                    <a:cubicBezTo>
                      <a:pt x="77" y="44"/>
                      <a:pt x="77" y="44"/>
                      <a:pt x="77" y="44"/>
                    </a:cubicBezTo>
                    <a:lnTo>
                      <a:pt x="77" y="4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4" name="Rectangle 86"/>
              <p:cNvSpPr>
                <a:spLocks noChangeArrowheads="1"/>
              </p:cNvSpPr>
              <p:nvPr/>
            </p:nvSpPr>
            <p:spPr bwMode="auto">
              <a:xfrm>
                <a:off x="464594" y="2973526"/>
                <a:ext cx="116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452899" y="2876494"/>
                <a:ext cx="19882" cy="22212"/>
              </a:xfrm>
              <a:custGeom>
                <a:avLst/>
                <a:gdLst>
                  <a:gd name="T0" fmla="*/ 3 w 17"/>
                  <a:gd name="T1" fmla="*/ 0 h 19"/>
                  <a:gd name="T2" fmla="*/ 0 w 17"/>
                  <a:gd name="T3" fmla="*/ 12 h 19"/>
                  <a:gd name="T4" fmla="*/ 7 w 17"/>
                  <a:gd name="T5" fmla="*/ 19 h 19"/>
                  <a:gd name="T6" fmla="*/ 17 w 17"/>
                  <a:gd name="T7" fmla="*/ 12 h 19"/>
                  <a:gd name="T8" fmla="*/ 12 w 17"/>
                  <a:gd name="T9" fmla="*/ 0 h 19"/>
                  <a:gd name="T10" fmla="*/ 3 w 17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9">
                    <a:moveTo>
                      <a:pt x="3" y="0"/>
                    </a:moveTo>
                    <a:lnTo>
                      <a:pt x="0" y="12"/>
                    </a:lnTo>
                    <a:lnTo>
                      <a:pt x="7" y="19"/>
                    </a:lnTo>
                    <a:lnTo>
                      <a:pt x="17" y="12"/>
                    </a:lnTo>
                    <a:lnTo>
                      <a:pt x="12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452899" y="2890523"/>
                <a:ext cx="22220" cy="91186"/>
              </a:xfrm>
              <a:custGeom>
                <a:avLst/>
                <a:gdLst>
                  <a:gd name="T0" fmla="*/ 3 w 19"/>
                  <a:gd name="T1" fmla="*/ 0 h 78"/>
                  <a:gd name="T2" fmla="*/ 0 w 19"/>
                  <a:gd name="T3" fmla="*/ 71 h 78"/>
                  <a:gd name="T4" fmla="*/ 10 w 19"/>
                  <a:gd name="T5" fmla="*/ 78 h 78"/>
                  <a:gd name="T6" fmla="*/ 19 w 19"/>
                  <a:gd name="T7" fmla="*/ 71 h 78"/>
                  <a:gd name="T8" fmla="*/ 15 w 19"/>
                  <a:gd name="T9" fmla="*/ 0 h 78"/>
                  <a:gd name="T10" fmla="*/ 3 w 19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78">
                    <a:moveTo>
                      <a:pt x="3" y="0"/>
                    </a:moveTo>
                    <a:lnTo>
                      <a:pt x="0" y="71"/>
                    </a:lnTo>
                    <a:lnTo>
                      <a:pt x="10" y="78"/>
                    </a:lnTo>
                    <a:lnTo>
                      <a:pt x="19" y="71"/>
                    </a:lnTo>
                    <a:lnTo>
                      <a:pt x="1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430679" y="2789984"/>
                <a:ext cx="70168" cy="80664"/>
              </a:xfrm>
              <a:custGeom>
                <a:avLst/>
                <a:gdLst>
                  <a:gd name="T0" fmla="*/ 2 w 25"/>
                  <a:gd name="T1" fmla="*/ 11 h 29"/>
                  <a:gd name="T2" fmla="*/ 8 w 25"/>
                  <a:gd name="T3" fmla="*/ 27 h 29"/>
                  <a:gd name="T4" fmla="*/ 23 w 25"/>
                  <a:gd name="T5" fmla="*/ 18 h 29"/>
                  <a:gd name="T6" fmla="*/ 17 w 25"/>
                  <a:gd name="T7" fmla="*/ 2 h 29"/>
                  <a:gd name="T8" fmla="*/ 2 w 25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9">
                    <a:moveTo>
                      <a:pt x="2" y="11"/>
                    </a:moveTo>
                    <a:cubicBezTo>
                      <a:pt x="0" y="18"/>
                      <a:pt x="3" y="25"/>
                      <a:pt x="8" y="27"/>
                    </a:cubicBezTo>
                    <a:cubicBezTo>
                      <a:pt x="14" y="29"/>
                      <a:pt x="20" y="25"/>
                      <a:pt x="23" y="18"/>
                    </a:cubicBezTo>
                    <a:cubicBezTo>
                      <a:pt x="25" y="11"/>
                      <a:pt x="22" y="4"/>
                      <a:pt x="17" y="2"/>
                    </a:cubicBezTo>
                    <a:cubicBezTo>
                      <a:pt x="11" y="0"/>
                      <a:pt x="5" y="4"/>
                      <a:pt x="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Oval 90"/>
              <p:cNvSpPr>
                <a:spLocks noChangeArrowheads="1"/>
              </p:cNvSpPr>
              <p:nvPr/>
            </p:nvSpPr>
            <p:spPr bwMode="auto">
              <a:xfrm>
                <a:off x="160530" y="3047176"/>
                <a:ext cx="5730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124276" y="3125503"/>
                <a:ext cx="129812" cy="93524"/>
              </a:xfrm>
              <a:custGeom>
                <a:avLst/>
                <a:gdLst>
                  <a:gd name="T0" fmla="*/ 38 w 47"/>
                  <a:gd name="T1" fmla="*/ 2 h 34"/>
                  <a:gd name="T2" fmla="*/ 38 w 47"/>
                  <a:gd name="T3" fmla="*/ 2 h 34"/>
                  <a:gd name="T4" fmla="*/ 9 w 47"/>
                  <a:gd name="T5" fmla="*/ 2 h 34"/>
                  <a:gd name="T6" fmla="*/ 9 w 47"/>
                  <a:gd name="T7" fmla="*/ 2 h 34"/>
                  <a:gd name="T8" fmla="*/ 9 w 47"/>
                  <a:gd name="T9" fmla="*/ 2 h 34"/>
                  <a:gd name="T10" fmla="*/ 2 w 47"/>
                  <a:gd name="T11" fmla="*/ 8 h 34"/>
                  <a:gd name="T12" fmla="*/ 0 w 47"/>
                  <a:gd name="T13" fmla="*/ 34 h 34"/>
                  <a:gd name="T14" fmla="*/ 47 w 47"/>
                  <a:gd name="T15" fmla="*/ 34 h 34"/>
                  <a:gd name="T16" fmla="*/ 45 w 47"/>
                  <a:gd name="T17" fmla="*/ 8 h 34"/>
                  <a:gd name="T18" fmla="*/ 39 w 47"/>
                  <a:gd name="T19" fmla="*/ 2 h 34"/>
                  <a:gd name="T20" fmla="*/ 38 w 47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34">
                    <a:moveTo>
                      <a:pt x="38" y="2"/>
                    </a:moveTo>
                    <a:cubicBezTo>
                      <a:pt x="38" y="2"/>
                      <a:pt x="38" y="2"/>
                      <a:pt x="38" y="2"/>
                    </a:cubicBezTo>
                    <a:cubicBezTo>
                      <a:pt x="28" y="0"/>
                      <a:pt x="19" y="0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6" y="2"/>
                      <a:pt x="3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2"/>
                      <a:pt x="39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Oval 92"/>
              <p:cNvSpPr>
                <a:spLocks noChangeArrowheads="1"/>
              </p:cNvSpPr>
              <p:nvPr/>
            </p:nvSpPr>
            <p:spPr bwMode="auto">
              <a:xfrm>
                <a:off x="309053" y="3047176"/>
                <a:ext cx="5847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276308" y="3125503"/>
                <a:ext cx="127473" cy="93524"/>
              </a:xfrm>
              <a:custGeom>
                <a:avLst/>
                <a:gdLst>
                  <a:gd name="T0" fmla="*/ 38 w 46"/>
                  <a:gd name="T1" fmla="*/ 2 h 34"/>
                  <a:gd name="T2" fmla="*/ 37 w 46"/>
                  <a:gd name="T3" fmla="*/ 2 h 34"/>
                  <a:gd name="T4" fmla="*/ 9 w 46"/>
                  <a:gd name="T5" fmla="*/ 2 h 34"/>
                  <a:gd name="T6" fmla="*/ 8 w 46"/>
                  <a:gd name="T7" fmla="*/ 2 h 34"/>
                  <a:gd name="T8" fmla="*/ 8 w 46"/>
                  <a:gd name="T9" fmla="*/ 2 h 34"/>
                  <a:gd name="T10" fmla="*/ 2 w 46"/>
                  <a:gd name="T11" fmla="*/ 8 h 34"/>
                  <a:gd name="T12" fmla="*/ 0 w 46"/>
                  <a:gd name="T13" fmla="*/ 34 h 34"/>
                  <a:gd name="T14" fmla="*/ 46 w 46"/>
                  <a:gd name="T15" fmla="*/ 34 h 34"/>
                  <a:gd name="T16" fmla="*/ 44 w 46"/>
                  <a:gd name="T17" fmla="*/ 8 h 34"/>
                  <a:gd name="T18" fmla="*/ 38 w 46"/>
                  <a:gd name="T19" fmla="*/ 2 h 34"/>
                  <a:gd name="T20" fmla="*/ 38 w 46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" h="34">
                    <a:moveTo>
                      <a:pt x="38" y="2"/>
                    </a:moveTo>
                    <a:cubicBezTo>
                      <a:pt x="37" y="2"/>
                      <a:pt x="37" y="2"/>
                      <a:pt x="37" y="2"/>
                    </a:cubicBezTo>
                    <a:cubicBezTo>
                      <a:pt x="27" y="0"/>
                      <a:pt x="18" y="0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5" y="2"/>
                      <a:pt x="2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4"/>
                      <a:pt x="41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2" name="Oval 94"/>
              <p:cNvSpPr>
                <a:spLocks noChangeArrowheads="1"/>
              </p:cNvSpPr>
              <p:nvPr/>
            </p:nvSpPr>
            <p:spPr bwMode="auto">
              <a:xfrm>
                <a:off x="461085" y="3047176"/>
                <a:ext cx="5847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3" name="Freeform 95"/>
              <p:cNvSpPr>
                <a:spLocks/>
              </p:cNvSpPr>
              <p:nvPr/>
            </p:nvSpPr>
            <p:spPr bwMode="auto">
              <a:xfrm>
                <a:off x="426002" y="3125503"/>
                <a:ext cx="129812" cy="93524"/>
              </a:xfrm>
              <a:custGeom>
                <a:avLst/>
                <a:gdLst>
                  <a:gd name="T0" fmla="*/ 38 w 47"/>
                  <a:gd name="T1" fmla="*/ 2 h 34"/>
                  <a:gd name="T2" fmla="*/ 37 w 47"/>
                  <a:gd name="T3" fmla="*/ 2 h 34"/>
                  <a:gd name="T4" fmla="*/ 9 w 47"/>
                  <a:gd name="T5" fmla="*/ 2 h 34"/>
                  <a:gd name="T6" fmla="*/ 8 w 47"/>
                  <a:gd name="T7" fmla="*/ 2 h 34"/>
                  <a:gd name="T8" fmla="*/ 8 w 47"/>
                  <a:gd name="T9" fmla="*/ 2 h 34"/>
                  <a:gd name="T10" fmla="*/ 2 w 47"/>
                  <a:gd name="T11" fmla="*/ 8 h 34"/>
                  <a:gd name="T12" fmla="*/ 0 w 47"/>
                  <a:gd name="T13" fmla="*/ 34 h 34"/>
                  <a:gd name="T14" fmla="*/ 47 w 47"/>
                  <a:gd name="T15" fmla="*/ 34 h 34"/>
                  <a:gd name="T16" fmla="*/ 44 w 47"/>
                  <a:gd name="T17" fmla="*/ 8 h 34"/>
                  <a:gd name="T18" fmla="*/ 38 w 47"/>
                  <a:gd name="T19" fmla="*/ 2 h 34"/>
                  <a:gd name="T20" fmla="*/ 38 w 47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34">
                    <a:moveTo>
                      <a:pt x="38" y="2"/>
                    </a:moveTo>
                    <a:cubicBezTo>
                      <a:pt x="38" y="2"/>
                      <a:pt x="37" y="2"/>
                      <a:pt x="37" y="2"/>
                    </a:cubicBezTo>
                    <a:cubicBezTo>
                      <a:pt x="28" y="0"/>
                      <a:pt x="19" y="0"/>
                      <a:pt x="9" y="2"/>
                    </a:cubicBezTo>
                    <a:cubicBezTo>
                      <a:pt x="9" y="2"/>
                      <a:pt x="9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5" y="2"/>
                      <a:pt x="2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4"/>
                      <a:pt x="41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4" name="Rectangle 96"/>
              <p:cNvSpPr>
                <a:spLocks noChangeArrowheads="1"/>
              </p:cNvSpPr>
              <p:nvPr/>
            </p:nvSpPr>
            <p:spPr bwMode="auto">
              <a:xfrm>
                <a:off x="221343" y="2868311"/>
                <a:ext cx="32745" cy="54945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5" name="Rectangle 97"/>
              <p:cNvSpPr>
                <a:spLocks noChangeArrowheads="1"/>
              </p:cNvSpPr>
              <p:nvPr/>
            </p:nvSpPr>
            <p:spPr bwMode="auto">
              <a:xfrm>
                <a:off x="179241" y="2848438"/>
                <a:ext cx="30406" cy="7482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6" name="Rectangle 98"/>
              <p:cNvSpPr>
                <a:spLocks noChangeArrowheads="1"/>
              </p:cNvSpPr>
              <p:nvPr/>
            </p:nvSpPr>
            <p:spPr bwMode="auto">
              <a:xfrm>
                <a:off x="265782" y="2812197"/>
                <a:ext cx="30406" cy="11106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16"/>
            <p:cNvGrpSpPr/>
            <p:nvPr/>
          </p:nvGrpSpPr>
          <p:grpSpPr>
            <a:xfrm>
              <a:off x="8899660" y="3284637"/>
              <a:ext cx="508721" cy="533088"/>
              <a:chOff x="140649" y="3641210"/>
              <a:chExt cx="508721" cy="533088"/>
            </a:xfrm>
            <a:solidFill>
              <a:schemeClr val="bg1"/>
            </a:solidFill>
          </p:grpSpPr>
          <p:sp>
            <p:nvSpPr>
              <p:cNvPr id="118" name="Freeform 272"/>
              <p:cNvSpPr>
                <a:spLocks noEditPoints="1"/>
              </p:cNvSpPr>
              <p:nvPr/>
            </p:nvSpPr>
            <p:spPr bwMode="auto">
              <a:xfrm>
                <a:off x="140649" y="3872682"/>
                <a:ext cx="406978" cy="246670"/>
              </a:xfrm>
              <a:custGeom>
                <a:avLst/>
                <a:gdLst>
                  <a:gd name="T0" fmla="*/ 130 w 147"/>
                  <a:gd name="T1" fmla="*/ 17 h 89"/>
                  <a:gd name="T2" fmla="*/ 130 w 147"/>
                  <a:gd name="T3" fmla="*/ 50 h 89"/>
                  <a:gd name="T4" fmla="*/ 107 w 147"/>
                  <a:gd name="T5" fmla="*/ 73 h 89"/>
                  <a:gd name="T6" fmla="*/ 39 w 147"/>
                  <a:gd name="T7" fmla="*/ 73 h 89"/>
                  <a:gd name="T8" fmla="*/ 16 w 147"/>
                  <a:gd name="T9" fmla="*/ 50 h 89"/>
                  <a:gd name="T10" fmla="*/ 16 w 147"/>
                  <a:gd name="T11" fmla="*/ 17 h 89"/>
                  <a:gd name="T12" fmla="*/ 130 w 147"/>
                  <a:gd name="T13" fmla="*/ 17 h 89"/>
                  <a:gd name="T14" fmla="*/ 147 w 147"/>
                  <a:gd name="T15" fmla="*/ 0 h 89"/>
                  <a:gd name="T16" fmla="*/ 0 w 147"/>
                  <a:gd name="T17" fmla="*/ 0 h 89"/>
                  <a:gd name="T18" fmla="*/ 0 w 147"/>
                  <a:gd name="T19" fmla="*/ 50 h 89"/>
                  <a:gd name="T20" fmla="*/ 39 w 147"/>
                  <a:gd name="T21" fmla="*/ 89 h 89"/>
                  <a:gd name="T22" fmla="*/ 107 w 147"/>
                  <a:gd name="T23" fmla="*/ 89 h 89"/>
                  <a:gd name="T24" fmla="*/ 147 w 147"/>
                  <a:gd name="T25" fmla="*/ 50 h 89"/>
                  <a:gd name="T26" fmla="*/ 147 w 147"/>
                  <a:gd name="T2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7" h="89">
                    <a:moveTo>
                      <a:pt x="130" y="17"/>
                    </a:move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62"/>
                      <a:pt x="120" y="73"/>
                      <a:pt x="107" y="73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26" y="73"/>
                      <a:pt x="16" y="62"/>
                      <a:pt x="16" y="50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0" y="17"/>
                      <a:pt x="130" y="17"/>
                      <a:pt x="130" y="17"/>
                    </a:cubicBezTo>
                    <a:close/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71"/>
                      <a:pt x="17" y="89"/>
                      <a:pt x="39" y="89"/>
                    </a:cubicBezTo>
                    <a:cubicBezTo>
                      <a:pt x="107" y="89"/>
                      <a:pt x="107" y="89"/>
                      <a:pt x="107" y="89"/>
                    </a:cubicBezTo>
                    <a:cubicBezTo>
                      <a:pt x="129" y="89"/>
                      <a:pt x="147" y="71"/>
                      <a:pt x="147" y="50"/>
                    </a:cubicBezTo>
                    <a:cubicBezTo>
                      <a:pt x="147" y="0"/>
                      <a:pt x="147" y="0"/>
                      <a:pt x="1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9" name="Freeform 273"/>
              <p:cNvSpPr>
                <a:spLocks/>
              </p:cNvSpPr>
              <p:nvPr/>
            </p:nvSpPr>
            <p:spPr bwMode="auto">
              <a:xfrm>
                <a:off x="140649" y="4135719"/>
                <a:ext cx="406978" cy="38579"/>
              </a:xfrm>
              <a:custGeom>
                <a:avLst/>
                <a:gdLst>
                  <a:gd name="T0" fmla="*/ 0 w 147"/>
                  <a:gd name="T1" fmla="*/ 0 h 14"/>
                  <a:gd name="T2" fmla="*/ 0 w 147"/>
                  <a:gd name="T3" fmla="*/ 8 h 14"/>
                  <a:gd name="T4" fmla="*/ 39 w 147"/>
                  <a:gd name="T5" fmla="*/ 14 h 14"/>
                  <a:gd name="T6" fmla="*/ 107 w 147"/>
                  <a:gd name="T7" fmla="*/ 14 h 14"/>
                  <a:gd name="T8" fmla="*/ 147 w 147"/>
                  <a:gd name="T9" fmla="*/ 8 h 14"/>
                  <a:gd name="T10" fmla="*/ 147 w 147"/>
                  <a:gd name="T11" fmla="*/ 0 h 14"/>
                  <a:gd name="T12" fmla="*/ 0 w 147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7" h="14">
                    <a:moveTo>
                      <a:pt x="0" y="0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1"/>
                      <a:pt x="17" y="14"/>
                      <a:pt x="39" y="14"/>
                    </a:cubicBezTo>
                    <a:cubicBezTo>
                      <a:pt x="107" y="14"/>
                      <a:pt x="107" y="14"/>
                      <a:pt x="107" y="14"/>
                    </a:cubicBezTo>
                    <a:cubicBezTo>
                      <a:pt x="129" y="14"/>
                      <a:pt x="147" y="11"/>
                      <a:pt x="147" y="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0" name="Freeform 274"/>
              <p:cNvSpPr>
                <a:spLocks noEditPoints="1"/>
              </p:cNvSpPr>
              <p:nvPr/>
            </p:nvSpPr>
            <p:spPr bwMode="auto">
              <a:xfrm>
                <a:off x="500847" y="3903078"/>
                <a:ext cx="148523" cy="147301"/>
              </a:xfrm>
              <a:custGeom>
                <a:avLst/>
                <a:gdLst>
                  <a:gd name="T0" fmla="*/ 27 w 54"/>
                  <a:gd name="T1" fmla="*/ 53 h 53"/>
                  <a:gd name="T2" fmla="*/ 0 w 54"/>
                  <a:gd name="T3" fmla="*/ 27 h 53"/>
                  <a:gd name="T4" fmla="*/ 27 w 54"/>
                  <a:gd name="T5" fmla="*/ 0 h 53"/>
                  <a:gd name="T6" fmla="*/ 54 w 54"/>
                  <a:gd name="T7" fmla="*/ 27 h 53"/>
                  <a:gd name="T8" fmla="*/ 27 w 54"/>
                  <a:gd name="T9" fmla="*/ 53 h 53"/>
                  <a:gd name="T10" fmla="*/ 27 w 54"/>
                  <a:gd name="T11" fmla="*/ 12 h 53"/>
                  <a:gd name="T12" fmla="*/ 13 w 54"/>
                  <a:gd name="T13" fmla="*/ 27 h 53"/>
                  <a:gd name="T14" fmla="*/ 27 w 54"/>
                  <a:gd name="T15" fmla="*/ 41 h 53"/>
                  <a:gd name="T16" fmla="*/ 41 w 54"/>
                  <a:gd name="T17" fmla="*/ 27 h 53"/>
                  <a:gd name="T18" fmla="*/ 27 w 54"/>
                  <a:gd name="T19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53">
                    <a:moveTo>
                      <a:pt x="27" y="53"/>
                    </a:moveTo>
                    <a:cubicBezTo>
                      <a:pt x="12" y="53"/>
                      <a:pt x="0" y="41"/>
                      <a:pt x="0" y="27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7"/>
                    </a:cubicBezTo>
                    <a:cubicBezTo>
                      <a:pt x="54" y="41"/>
                      <a:pt x="42" y="53"/>
                      <a:pt x="27" y="53"/>
                    </a:cubicBezTo>
                    <a:close/>
                    <a:moveTo>
                      <a:pt x="27" y="12"/>
                    </a:moveTo>
                    <a:cubicBezTo>
                      <a:pt x="19" y="12"/>
                      <a:pt x="13" y="19"/>
                      <a:pt x="13" y="27"/>
                    </a:cubicBezTo>
                    <a:cubicBezTo>
                      <a:pt x="13" y="34"/>
                      <a:pt x="19" y="41"/>
                      <a:pt x="27" y="41"/>
                    </a:cubicBezTo>
                    <a:cubicBezTo>
                      <a:pt x="35" y="41"/>
                      <a:pt x="41" y="34"/>
                      <a:pt x="41" y="27"/>
                    </a:cubicBezTo>
                    <a:cubicBezTo>
                      <a:pt x="41" y="19"/>
                      <a:pt x="35" y="12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Freeform 275"/>
              <p:cNvSpPr>
                <a:spLocks/>
              </p:cNvSpPr>
              <p:nvPr/>
            </p:nvSpPr>
            <p:spPr bwMode="auto">
              <a:xfrm>
                <a:off x="365189" y="3690311"/>
                <a:ext cx="2339" cy="2338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2" name="Rectangle 276"/>
              <p:cNvSpPr>
                <a:spLocks noChangeArrowheads="1"/>
              </p:cNvSpPr>
              <p:nvPr/>
            </p:nvSpPr>
            <p:spPr bwMode="auto">
              <a:xfrm>
                <a:off x="367527" y="3692648"/>
                <a:ext cx="116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3" name="Freeform 277"/>
              <p:cNvSpPr>
                <a:spLocks/>
              </p:cNvSpPr>
              <p:nvPr/>
            </p:nvSpPr>
            <p:spPr bwMode="auto">
              <a:xfrm>
                <a:off x="367527" y="3692648"/>
                <a:ext cx="2339" cy="3507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4" name="Freeform 278"/>
              <p:cNvSpPr>
                <a:spLocks/>
              </p:cNvSpPr>
              <p:nvPr/>
            </p:nvSpPr>
            <p:spPr bwMode="auto">
              <a:xfrm>
                <a:off x="367527" y="369264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5" name="Freeform 279"/>
              <p:cNvSpPr>
                <a:spLocks/>
              </p:cNvSpPr>
              <p:nvPr/>
            </p:nvSpPr>
            <p:spPr bwMode="auto">
              <a:xfrm>
                <a:off x="365188" y="3684465"/>
                <a:ext cx="24559" cy="19874"/>
              </a:xfrm>
              <a:custGeom>
                <a:avLst/>
                <a:gdLst>
                  <a:gd name="T0" fmla="*/ 7 w 9"/>
                  <a:gd name="T1" fmla="*/ 5 h 7"/>
                  <a:gd name="T2" fmla="*/ 9 w 9"/>
                  <a:gd name="T3" fmla="*/ 6 h 7"/>
                  <a:gd name="T4" fmla="*/ 5 w 9"/>
                  <a:gd name="T5" fmla="*/ 3 h 7"/>
                  <a:gd name="T6" fmla="*/ 1 w 9"/>
                  <a:gd name="T7" fmla="*/ 1 h 7"/>
                  <a:gd name="T8" fmla="*/ 0 w 9"/>
                  <a:gd name="T9" fmla="*/ 0 h 7"/>
                  <a:gd name="T10" fmla="*/ 1 w 9"/>
                  <a:gd name="T11" fmla="*/ 1 h 7"/>
                  <a:gd name="T12" fmla="*/ 4 w 9"/>
                  <a:gd name="T13" fmla="*/ 2 h 7"/>
                  <a:gd name="T14" fmla="*/ 4 w 9"/>
                  <a:gd name="T15" fmla="*/ 3 h 7"/>
                  <a:gd name="T16" fmla="*/ 6 w 9"/>
                  <a:gd name="T17" fmla="*/ 4 h 7"/>
                  <a:gd name="T18" fmla="*/ 7 w 9"/>
                  <a:gd name="T1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7">
                    <a:moveTo>
                      <a:pt x="7" y="5"/>
                    </a:moveTo>
                    <a:cubicBezTo>
                      <a:pt x="7" y="5"/>
                      <a:pt x="9" y="7"/>
                      <a:pt x="9" y="6"/>
                    </a:cubicBezTo>
                    <a:cubicBezTo>
                      <a:pt x="7" y="4"/>
                      <a:pt x="7" y="4"/>
                      <a:pt x="5" y="3"/>
                    </a:cubicBezTo>
                    <a:cubicBezTo>
                      <a:pt x="4" y="2"/>
                      <a:pt x="3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4"/>
                      <a:pt x="6" y="5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6" name="Freeform 280"/>
              <p:cNvSpPr>
                <a:spLocks/>
              </p:cNvSpPr>
              <p:nvPr/>
            </p:nvSpPr>
            <p:spPr bwMode="auto">
              <a:xfrm>
                <a:off x="345307" y="3679789"/>
                <a:ext cx="8186" cy="4676"/>
              </a:xfrm>
              <a:custGeom>
                <a:avLst/>
                <a:gdLst>
                  <a:gd name="T0" fmla="*/ 1 w 3"/>
                  <a:gd name="T1" fmla="*/ 1 h 2"/>
                  <a:gd name="T2" fmla="*/ 1 w 3"/>
                  <a:gd name="T3" fmla="*/ 1 h 2"/>
                  <a:gd name="T4" fmla="*/ 3 w 3"/>
                  <a:gd name="T5" fmla="*/ 2 h 2"/>
                  <a:gd name="T6" fmla="*/ 3 w 3"/>
                  <a:gd name="T7" fmla="*/ 2 h 2"/>
                  <a:gd name="T8" fmla="*/ 3 w 3"/>
                  <a:gd name="T9" fmla="*/ 2 h 2"/>
                  <a:gd name="T10" fmla="*/ 1 w 3"/>
                  <a:gd name="T11" fmla="*/ 0 h 2"/>
                  <a:gd name="T12" fmla="*/ 1 w 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1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7" name="Rectangle 281"/>
              <p:cNvSpPr>
                <a:spLocks noChangeArrowheads="1"/>
              </p:cNvSpPr>
              <p:nvPr/>
            </p:nvSpPr>
            <p:spPr bwMode="auto">
              <a:xfrm>
                <a:off x="345307" y="3679789"/>
                <a:ext cx="233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8" name="Freeform 282"/>
              <p:cNvSpPr>
                <a:spLocks noEditPoints="1"/>
              </p:cNvSpPr>
              <p:nvPr/>
            </p:nvSpPr>
            <p:spPr bwMode="auto">
              <a:xfrm>
                <a:off x="292680" y="3698494"/>
                <a:ext cx="97067" cy="157822"/>
              </a:xfrm>
              <a:custGeom>
                <a:avLst/>
                <a:gdLst>
                  <a:gd name="T0" fmla="*/ 34 w 35"/>
                  <a:gd name="T1" fmla="*/ 11 h 57"/>
                  <a:gd name="T2" fmla="*/ 35 w 35"/>
                  <a:gd name="T3" fmla="*/ 9 h 57"/>
                  <a:gd name="T4" fmla="*/ 35 w 35"/>
                  <a:gd name="T5" fmla="*/ 8 h 57"/>
                  <a:gd name="T6" fmla="*/ 35 w 35"/>
                  <a:gd name="T7" fmla="*/ 6 h 57"/>
                  <a:gd name="T8" fmla="*/ 35 w 35"/>
                  <a:gd name="T9" fmla="*/ 5 h 57"/>
                  <a:gd name="T10" fmla="*/ 35 w 35"/>
                  <a:gd name="T11" fmla="*/ 4 h 57"/>
                  <a:gd name="T12" fmla="*/ 35 w 35"/>
                  <a:gd name="T13" fmla="*/ 3 h 57"/>
                  <a:gd name="T14" fmla="*/ 32 w 35"/>
                  <a:gd name="T15" fmla="*/ 0 h 57"/>
                  <a:gd name="T16" fmla="*/ 32 w 35"/>
                  <a:gd name="T17" fmla="*/ 0 h 57"/>
                  <a:gd name="T18" fmla="*/ 32 w 35"/>
                  <a:gd name="T19" fmla="*/ 2 h 57"/>
                  <a:gd name="T20" fmla="*/ 33 w 35"/>
                  <a:gd name="T21" fmla="*/ 2 h 57"/>
                  <a:gd name="T22" fmla="*/ 33 w 35"/>
                  <a:gd name="T23" fmla="*/ 2 h 57"/>
                  <a:gd name="T24" fmla="*/ 32 w 35"/>
                  <a:gd name="T25" fmla="*/ 1 h 57"/>
                  <a:gd name="T26" fmla="*/ 31 w 35"/>
                  <a:gd name="T27" fmla="*/ 0 h 57"/>
                  <a:gd name="T28" fmla="*/ 32 w 35"/>
                  <a:gd name="T29" fmla="*/ 0 h 57"/>
                  <a:gd name="T30" fmla="*/ 31 w 35"/>
                  <a:gd name="T31" fmla="*/ 0 h 57"/>
                  <a:gd name="T32" fmla="*/ 31 w 35"/>
                  <a:gd name="T33" fmla="*/ 1 h 57"/>
                  <a:gd name="T34" fmla="*/ 33 w 35"/>
                  <a:gd name="T35" fmla="*/ 6 h 57"/>
                  <a:gd name="T36" fmla="*/ 33 w 35"/>
                  <a:gd name="T37" fmla="*/ 6 h 57"/>
                  <a:gd name="T38" fmla="*/ 32 w 35"/>
                  <a:gd name="T39" fmla="*/ 7 h 57"/>
                  <a:gd name="T40" fmla="*/ 32 w 35"/>
                  <a:gd name="T41" fmla="*/ 7 h 57"/>
                  <a:gd name="T42" fmla="*/ 32 w 35"/>
                  <a:gd name="T43" fmla="*/ 7 h 57"/>
                  <a:gd name="T44" fmla="*/ 32 w 35"/>
                  <a:gd name="T45" fmla="*/ 7 h 57"/>
                  <a:gd name="T46" fmla="*/ 32 w 35"/>
                  <a:gd name="T47" fmla="*/ 8 h 57"/>
                  <a:gd name="T48" fmla="*/ 32 w 35"/>
                  <a:gd name="T49" fmla="*/ 8 h 57"/>
                  <a:gd name="T50" fmla="*/ 32 w 35"/>
                  <a:gd name="T51" fmla="*/ 8 h 57"/>
                  <a:gd name="T52" fmla="*/ 32 w 35"/>
                  <a:gd name="T53" fmla="*/ 8 h 57"/>
                  <a:gd name="T54" fmla="*/ 32 w 35"/>
                  <a:gd name="T55" fmla="*/ 8 h 57"/>
                  <a:gd name="T56" fmla="*/ 32 w 35"/>
                  <a:gd name="T57" fmla="*/ 7 h 57"/>
                  <a:gd name="T58" fmla="*/ 32 w 35"/>
                  <a:gd name="T59" fmla="*/ 7 h 57"/>
                  <a:gd name="T60" fmla="*/ 31 w 35"/>
                  <a:gd name="T61" fmla="*/ 9 h 57"/>
                  <a:gd name="T62" fmla="*/ 31 w 35"/>
                  <a:gd name="T63" fmla="*/ 9 h 57"/>
                  <a:gd name="T64" fmla="*/ 31 w 35"/>
                  <a:gd name="T65" fmla="*/ 10 h 57"/>
                  <a:gd name="T66" fmla="*/ 31 w 35"/>
                  <a:gd name="T67" fmla="*/ 10 h 57"/>
                  <a:gd name="T68" fmla="*/ 31 w 35"/>
                  <a:gd name="T69" fmla="*/ 10 h 57"/>
                  <a:gd name="T70" fmla="*/ 31 w 35"/>
                  <a:gd name="T71" fmla="*/ 10 h 57"/>
                  <a:gd name="T72" fmla="*/ 30 w 35"/>
                  <a:gd name="T73" fmla="*/ 11 h 57"/>
                  <a:gd name="T74" fmla="*/ 28 w 35"/>
                  <a:gd name="T75" fmla="*/ 13 h 57"/>
                  <a:gd name="T76" fmla="*/ 14 w 35"/>
                  <a:gd name="T77" fmla="*/ 26 h 57"/>
                  <a:gd name="T78" fmla="*/ 6 w 35"/>
                  <a:gd name="T79" fmla="*/ 32 h 57"/>
                  <a:gd name="T80" fmla="*/ 6 w 35"/>
                  <a:gd name="T81" fmla="*/ 51 h 57"/>
                  <a:gd name="T82" fmla="*/ 16 w 35"/>
                  <a:gd name="T83" fmla="*/ 57 h 57"/>
                  <a:gd name="T84" fmla="*/ 20 w 35"/>
                  <a:gd name="T85" fmla="*/ 54 h 57"/>
                  <a:gd name="T86" fmla="*/ 15 w 35"/>
                  <a:gd name="T87" fmla="*/ 49 h 57"/>
                  <a:gd name="T88" fmla="*/ 11 w 35"/>
                  <a:gd name="T89" fmla="*/ 46 h 57"/>
                  <a:gd name="T90" fmla="*/ 11 w 35"/>
                  <a:gd name="T91" fmla="*/ 37 h 57"/>
                  <a:gd name="T92" fmla="*/ 13 w 35"/>
                  <a:gd name="T93" fmla="*/ 35 h 57"/>
                  <a:gd name="T94" fmla="*/ 28 w 35"/>
                  <a:gd name="T95" fmla="*/ 20 h 57"/>
                  <a:gd name="T96" fmla="*/ 31 w 35"/>
                  <a:gd name="T97" fmla="*/ 16 h 57"/>
                  <a:gd name="T98" fmla="*/ 34 w 35"/>
                  <a:gd name="T99" fmla="*/ 13 h 57"/>
                  <a:gd name="T100" fmla="*/ 35 w 35"/>
                  <a:gd name="T101" fmla="*/ 9 h 57"/>
                  <a:gd name="T102" fmla="*/ 34 w 35"/>
                  <a:gd name="T103" fmla="*/ 13 h 57"/>
                  <a:gd name="T104" fmla="*/ 33 w 35"/>
                  <a:gd name="T105" fmla="*/ 11 h 57"/>
                  <a:gd name="T106" fmla="*/ 34 w 35"/>
                  <a:gd name="T107" fmla="*/ 11 h 57"/>
                  <a:gd name="T108" fmla="*/ 28 w 35"/>
                  <a:gd name="T109" fmla="*/ 14 h 57"/>
                  <a:gd name="T110" fmla="*/ 29 w 35"/>
                  <a:gd name="T111" fmla="*/ 13 h 57"/>
                  <a:gd name="T112" fmla="*/ 28 w 35"/>
                  <a:gd name="T113" fmla="*/ 1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57">
                    <a:moveTo>
                      <a:pt x="34" y="11"/>
                    </a:moveTo>
                    <a:cubicBezTo>
                      <a:pt x="35" y="10"/>
                      <a:pt x="34" y="9"/>
                      <a:pt x="35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7"/>
                      <a:pt x="34" y="6"/>
                      <a:pt x="35" y="6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4" y="2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1"/>
                      <a:pt x="33" y="1"/>
                      <a:pt x="32" y="2"/>
                    </a:cubicBezTo>
                    <a:cubicBezTo>
                      <a:pt x="32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1"/>
                      <a:pt x="32" y="1"/>
                    </a:cubicBezTo>
                    <a:cubicBezTo>
                      <a:pt x="32" y="1"/>
                      <a:pt x="31" y="0"/>
                      <a:pt x="31" y="0"/>
                    </a:cubicBezTo>
                    <a:cubicBezTo>
                      <a:pt x="31" y="0"/>
                      <a:pt x="31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32" y="3"/>
                      <a:pt x="33" y="4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29" y="12"/>
                      <a:pt x="29" y="13"/>
                      <a:pt x="28" y="13"/>
                    </a:cubicBezTo>
                    <a:cubicBezTo>
                      <a:pt x="24" y="18"/>
                      <a:pt x="19" y="21"/>
                      <a:pt x="14" y="26"/>
                    </a:cubicBezTo>
                    <a:cubicBezTo>
                      <a:pt x="12" y="28"/>
                      <a:pt x="9" y="30"/>
                      <a:pt x="6" y="32"/>
                    </a:cubicBezTo>
                    <a:cubicBezTo>
                      <a:pt x="0" y="37"/>
                      <a:pt x="1" y="45"/>
                      <a:pt x="6" y="51"/>
                    </a:cubicBezTo>
                    <a:cubicBezTo>
                      <a:pt x="8" y="53"/>
                      <a:pt x="13" y="56"/>
                      <a:pt x="16" y="57"/>
                    </a:cubicBezTo>
                    <a:cubicBezTo>
                      <a:pt x="21" y="57"/>
                      <a:pt x="20" y="54"/>
                      <a:pt x="20" y="54"/>
                    </a:cubicBezTo>
                    <a:cubicBezTo>
                      <a:pt x="20" y="52"/>
                      <a:pt x="17" y="52"/>
                      <a:pt x="15" y="49"/>
                    </a:cubicBezTo>
                    <a:cubicBezTo>
                      <a:pt x="16" y="51"/>
                      <a:pt x="11" y="49"/>
                      <a:pt x="11" y="46"/>
                    </a:cubicBezTo>
                    <a:cubicBezTo>
                      <a:pt x="12" y="43"/>
                      <a:pt x="9" y="41"/>
                      <a:pt x="11" y="37"/>
                    </a:cubicBezTo>
                    <a:cubicBezTo>
                      <a:pt x="12" y="37"/>
                      <a:pt x="12" y="36"/>
                      <a:pt x="13" y="35"/>
                    </a:cubicBezTo>
                    <a:cubicBezTo>
                      <a:pt x="18" y="31"/>
                      <a:pt x="23" y="26"/>
                      <a:pt x="28" y="20"/>
                    </a:cubicBezTo>
                    <a:cubicBezTo>
                      <a:pt x="30" y="19"/>
                      <a:pt x="30" y="17"/>
                      <a:pt x="31" y="16"/>
                    </a:cubicBezTo>
                    <a:cubicBezTo>
                      <a:pt x="32" y="15"/>
                      <a:pt x="33" y="14"/>
                      <a:pt x="34" y="13"/>
                    </a:cubicBezTo>
                    <a:cubicBezTo>
                      <a:pt x="35" y="12"/>
                      <a:pt x="35" y="10"/>
                      <a:pt x="35" y="9"/>
                    </a:cubicBezTo>
                    <a:cubicBezTo>
                      <a:pt x="35" y="11"/>
                      <a:pt x="34" y="12"/>
                      <a:pt x="34" y="13"/>
                    </a:cubicBezTo>
                    <a:cubicBezTo>
                      <a:pt x="33" y="14"/>
                      <a:pt x="33" y="12"/>
                      <a:pt x="33" y="11"/>
                    </a:cubicBezTo>
                    <a:cubicBezTo>
                      <a:pt x="33" y="11"/>
                      <a:pt x="34" y="11"/>
                      <a:pt x="34" y="11"/>
                    </a:cubicBezTo>
                    <a:close/>
                    <a:moveTo>
                      <a:pt x="28" y="14"/>
                    </a:moveTo>
                    <a:cubicBezTo>
                      <a:pt x="28" y="13"/>
                      <a:pt x="29" y="13"/>
                      <a:pt x="29" y="13"/>
                    </a:cubicBezTo>
                    <a:cubicBezTo>
                      <a:pt x="29" y="13"/>
                      <a:pt x="29" y="14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9" name="Freeform 283"/>
              <p:cNvSpPr>
                <a:spLocks/>
              </p:cNvSpPr>
              <p:nvPr/>
            </p:nvSpPr>
            <p:spPr bwMode="auto">
              <a:xfrm>
                <a:off x="306714" y="3649393"/>
                <a:ext cx="2339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0" name="Freeform 284"/>
              <p:cNvSpPr>
                <a:spLocks/>
              </p:cNvSpPr>
              <p:nvPr/>
            </p:nvSpPr>
            <p:spPr bwMode="auto">
              <a:xfrm>
                <a:off x="312562" y="3649393"/>
                <a:ext cx="2339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1" name="Freeform 285"/>
              <p:cNvSpPr>
                <a:spLocks/>
              </p:cNvSpPr>
              <p:nvPr/>
            </p:nvSpPr>
            <p:spPr bwMode="auto">
              <a:xfrm>
                <a:off x="314901" y="364939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2" name="Freeform 286"/>
              <p:cNvSpPr>
                <a:spLocks/>
              </p:cNvSpPr>
              <p:nvPr/>
            </p:nvSpPr>
            <p:spPr bwMode="auto">
              <a:xfrm>
                <a:off x="304375" y="3643548"/>
                <a:ext cx="38593" cy="5846"/>
              </a:xfrm>
              <a:custGeom>
                <a:avLst/>
                <a:gdLst>
                  <a:gd name="T0" fmla="*/ 5 w 14"/>
                  <a:gd name="T1" fmla="*/ 1 h 2"/>
                  <a:gd name="T2" fmla="*/ 6 w 14"/>
                  <a:gd name="T3" fmla="*/ 1 h 2"/>
                  <a:gd name="T4" fmla="*/ 9 w 14"/>
                  <a:gd name="T5" fmla="*/ 1 h 2"/>
                  <a:gd name="T6" fmla="*/ 10 w 14"/>
                  <a:gd name="T7" fmla="*/ 2 h 2"/>
                  <a:gd name="T8" fmla="*/ 12 w 14"/>
                  <a:gd name="T9" fmla="*/ 2 h 2"/>
                  <a:gd name="T10" fmla="*/ 6 w 14"/>
                  <a:gd name="T11" fmla="*/ 1 h 2"/>
                  <a:gd name="T12" fmla="*/ 1 w 14"/>
                  <a:gd name="T13" fmla="*/ 0 h 2"/>
                  <a:gd name="T14" fmla="*/ 0 w 14"/>
                  <a:gd name="T15" fmla="*/ 0 h 2"/>
                  <a:gd name="T16" fmla="*/ 2 w 14"/>
                  <a:gd name="T17" fmla="*/ 0 h 2"/>
                  <a:gd name="T18" fmla="*/ 5 w 14"/>
                  <a:gd name="T1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2">
                    <a:moveTo>
                      <a:pt x="5" y="1"/>
                    </a:moveTo>
                    <a:cubicBezTo>
                      <a:pt x="5" y="1"/>
                      <a:pt x="5" y="1"/>
                      <a:pt x="6" y="1"/>
                    </a:cubicBezTo>
                    <a:cubicBezTo>
                      <a:pt x="7" y="1"/>
                      <a:pt x="8" y="1"/>
                      <a:pt x="9" y="1"/>
                    </a:cubicBezTo>
                    <a:cubicBezTo>
                      <a:pt x="9" y="1"/>
                      <a:pt x="9" y="2"/>
                      <a:pt x="10" y="2"/>
                    </a:cubicBezTo>
                    <a:cubicBezTo>
                      <a:pt x="11" y="2"/>
                      <a:pt x="14" y="2"/>
                      <a:pt x="12" y="2"/>
                    </a:cubicBezTo>
                    <a:cubicBezTo>
                      <a:pt x="10" y="1"/>
                      <a:pt x="8" y="1"/>
                      <a:pt x="6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4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" name="Freeform 287"/>
              <p:cNvSpPr>
                <a:spLocks/>
              </p:cNvSpPr>
              <p:nvPr/>
            </p:nvSpPr>
            <p:spPr bwMode="auto">
              <a:xfrm>
                <a:off x="282156" y="3641210"/>
                <a:ext cx="10525" cy="2338"/>
              </a:xfrm>
              <a:custGeom>
                <a:avLst/>
                <a:gdLst>
                  <a:gd name="T0" fmla="*/ 3 w 4"/>
                  <a:gd name="T1" fmla="*/ 1 h 1"/>
                  <a:gd name="T2" fmla="*/ 0 w 4"/>
                  <a:gd name="T3" fmla="*/ 0 h 1"/>
                  <a:gd name="T4" fmla="*/ 0 w 4"/>
                  <a:gd name="T5" fmla="*/ 1 h 1"/>
                  <a:gd name="T6" fmla="*/ 1 w 4"/>
                  <a:gd name="T7" fmla="*/ 1 h 1"/>
                  <a:gd name="T8" fmla="*/ 4 w 4"/>
                  <a:gd name="T9" fmla="*/ 1 h 1"/>
                  <a:gd name="T10" fmla="*/ 3 w 4"/>
                  <a:gd name="T11" fmla="*/ 1 h 1"/>
                  <a:gd name="T12" fmla="*/ 3 w 4"/>
                  <a:gd name="T1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3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4" name="Rectangle 288"/>
              <p:cNvSpPr>
                <a:spLocks noChangeArrowheads="1"/>
              </p:cNvSpPr>
              <p:nvPr/>
            </p:nvSpPr>
            <p:spPr bwMode="auto">
              <a:xfrm>
                <a:off x="278647" y="3641210"/>
                <a:ext cx="3508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5" name="Freeform 289"/>
              <p:cNvSpPr>
                <a:spLocks noEditPoints="1"/>
              </p:cNvSpPr>
              <p:nvPr/>
            </p:nvSpPr>
            <p:spPr bwMode="auto">
              <a:xfrm>
                <a:off x="326596" y="3649393"/>
                <a:ext cx="140337" cy="168344"/>
              </a:xfrm>
              <a:custGeom>
                <a:avLst/>
                <a:gdLst>
                  <a:gd name="T0" fmla="*/ 33 w 51"/>
                  <a:gd name="T1" fmla="*/ 10 h 61"/>
                  <a:gd name="T2" fmla="*/ 26 w 51"/>
                  <a:gd name="T3" fmla="*/ 7 h 61"/>
                  <a:gd name="T4" fmla="*/ 21 w 51"/>
                  <a:gd name="T5" fmla="*/ 5 h 61"/>
                  <a:gd name="T6" fmla="*/ 16 w 51"/>
                  <a:gd name="T7" fmla="*/ 3 h 61"/>
                  <a:gd name="T8" fmla="*/ 21 w 51"/>
                  <a:gd name="T9" fmla="*/ 5 h 61"/>
                  <a:gd name="T10" fmla="*/ 19 w 51"/>
                  <a:gd name="T11" fmla="*/ 5 h 61"/>
                  <a:gd name="T12" fmla="*/ 18 w 51"/>
                  <a:gd name="T13" fmla="*/ 4 h 61"/>
                  <a:gd name="T14" fmla="*/ 15 w 51"/>
                  <a:gd name="T15" fmla="*/ 3 h 61"/>
                  <a:gd name="T16" fmla="*/ 14 w 51"/>
                  <a:gd name="T17" fmla="*/ 3 h 61"/>
                  <a:gd name="T18" fmla="*/ 11 w 51"/>
                  <a:gd name="T19" fmla="*/ 2 h 61"/>
                  <a:gd name="T20" fmla="*/ 9 w 51"/>
                  <a:gd name="T21" fmla="*/ 2 h 61"/>
                  <a:gd name="T22" fmla="*/ 8 w 51"/>
                  <a:gd name="T23" fmla="*/ 1 h 61"/>
                  <a:gd name="T24" fmla="*/ 7 w 51"/>
                  <a:gd name="T25" fmla="*/ 1 h 61"/>
                  <a:gd name="T26" fmla="*/ 1 w 51"/>
                  <a:gd name="T27" fmla="*/ 0 h 61"/>
                  <a:gd name="T28" fmla="*/ 1 w 51"/>
                  <a:gd name="T29" fmla="*/ 0 h 61"/>
                  <a:gd name="T30" fmla="*/ 4 w 51"/>
                  <a:gd name="T31" fmla="*/ 1 h 61"/>
                  <a:gd name="T32" fmla="*/ 5 w 51"/>
                  <a:gd name="T33" fmla="*/ 1 h 61"/>
                  <a:gd name="T34" fmla="*/ 5 w 51"/>
                  <a:gd name="T35" fmla="*/ 2 h 61"/>
                  <a:gd name="T36" fmla="*/ 2 w 51"/>
                  <a:gd name="T37" fmla="*/ 1 h 61"/>
                  <a:gd name="T38" fmla="*/ 1 w 51"/>
                  <a:gd name="T39" fmla="*/ 1 h 61"/>
                  <a:gd name="T40" fmla="*/ 1 w 51"/>
                  <a:gd name="T41" fmla="*/ 0 h 61"/>
                  <a:gd name="T42" fmla="*/ 0 w 51"/>
                  <a:gd name="T43" fmla="*/ 0 h 61"/>
                  <a:gd name="T44" fmla="*/ 2 w 51"/>
                  <a:gd name="T45" fmla="*/ 1 h 61"/>
                  <a:gd name="T46" fmla="*/ 10 w 51"/>
                  <a:gd name="T47" fmla="*/ 4 h 61"/>
                  <a:gd name="T48" fmla="*/ 11 w 51"/>
                  <a:gd name="T49" fmla="*/ 4 h 61"/>
                  <a:gd name="T50" fmla="*/ 11 w 51"/>
                  <a:gd name="T51" fmla="*/ 4 h 61"/>
                  <a:gd name="T52" fmla="*/ 12 w 51"/>
                  <a:gd name="T53" fmla="*/ 4 h 61"/>
                  <a:gd name="T54" fmla="*/ 13 w 51"/>
                  <a:gd name="T55" fmla="*/ 4 h 61"/>
                  <a:gd name="T56" fmla="*/ 12 w 51"/>
                  <a:gd name="T57" fmla="*/ 4 h 61"/>
                  <a:gd name="T58" fmla="*/ 15 w 51"/>
                  <a:gd name="T59" fmla="*/ 5 h 61"/>
                  <a:gd name="T60" fmla="*/ 15 w 51"/>
                  <a:gd name="T61" fmla="*/ 6 h 61"/>
                  <a:gd name="T62" fmla="*/ 17 w 51"/>
                  <a:gd name="T63" fmla="*/ 6 h 61"/>
                  <a:gd name="T64" fmla="*/ 17 w 51"/>
                  <a:gd name="T65" fmla="*/ 6 h 61"/>
                  <a:gd name="T66" fmla="*/ 17 w 51"/>
                  <a:gd name="T67" fmla="*/ 6 h 61"/>
                  <a:gd name="T68" fmla="*/ 17 w 51"/>
                  <a:gd name="T69" fmla="*/ 6 h 61"/>
                  <a:gd name="T70" fmla="*/ 19 w 51"/>
                  <a:gd name="T71" fmla="*/ 7 h 61"/>
                  <a:gd name="T72" fmla="*/ 22 w 51"/>
                  <a:gd name="T73" fmla="*/ 9 h 61"/>
                  <a:gd name="T74" fmla="*/ 40 w 51"/>
                  <a:gd name="T75" fmla="*/ 22 h 61"/>
                  <a:gd name="T76" fmla="*/ 41 w 51"/>
                  <a:gd name="T77" fmla="*/ 31 h 61"/>
                  <a:gd name="T78" fmla="*/ 26 w 51"/>
                  <a:gd name="T79" fmla="*/ 46 h 61"/>
                  <a:gd name="T80" fmla="*/ 26 w 51"/>
                  <a:gd name="T81" fmla="*/ 59 h 61"/>
                  <a:gd name="T82" fmla="*/ 31 w 51"/>
                  <a:gd name="T83" fmla="*/ 58 h 61"/>
                  <a:gd name="T84" fmla="*/ 31 w 51"/>
                  <a:gd name="T85" fmla="*/ 51 h 61"/>
                  <a:gd name="T86" fmla="*/ 33 w 51"/>
                  <a:gd name="T87" fmla="*/ 47 h 61"/>
                  <a:gd name="T88" fmla="*/ 46 w 51"/>
                  <a:gd name="T89" fmla="*/ 36 h 61"/>
                  <a:gd name="T90" fmla="*/ 48 w 51"/>
                  <a:gd name="T91" fmla="*/ 31 h 61"/>
                  <a:gd name="T92" fmla="*/ 33 w 51"/>
                  <a:gd name="T93" fmla="*/ 10 h 61"/>
                  <a:gd name="T94" fmla="*/ 13 w 51"/>
                  <a:gd name="T95" fmla="*/ 4 h 61"/>
                  <a:gd name="T96" fmla="*/ 13 w 51"/>
                  <a:gd name="T97" fmla="*/ 5 h 61"/>
                  <a:gd name="T98" fmla="*/ 13 w 51"/>
                  <a:gd name="T99" fmla="*/ 4 h 61"/>
                  <a:gd name="T100" fmla="*/ 13 w 51"/>
                  <a:gd name="T101" fmla="*/ 4 h 61"/>
                  <a:gd name="T102" fmla="*/ 21 w 51"/>
                  <a:gd name="T103" fmla="*/ 8 h 61"/>
                  <a:gd name="T104" fmla="*/ 23 w 51"/>
                  <a:gd name="T105" fmla="*/ 9 h 61"/>
                  <a:gd name="T106" fmla="*/ 21 w 51"/>
                  <a:gd name="T107" fmla="*/ 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1" h="61">
                    <a:moveTo>
                      <a:pt x="33" y="10"/>
                    </a:moveTo>
                    <a:cubicBezTo>
                      <a:pt x="31" y="9"/>
                      <a:pt x="28" y="8"/>
                      <a:pt x="26" y="7"/>
                    </a:cubicBezTo>
                    <a:cubicBezTo>
                      <a:pt x="24" y="6"/>
                      <a:pt x="23" y="5"/>
                      <a:pt x="21" y="5"/>
                    </a:cubicBezTo>
                    <a:cubicBezTo>
                      <a:pt x="19" y="4"/>
                      <a:pt x="17" y="4"/>
                      <a:pt x="16" y="3"/>
                    </a:cubicBezTo>
                    <a:cubicBezTo>
                      <a:pt x="17" y="4"/>
                      <a:pt x="19" y="4"/>
                      <a:pt x="21" y="5"/>
                    </a:cubicBezTo>
                    <a:cubicBezTo>
                      <a:pt x="23" y="6"/>
                      <a:pt x="20" y="5"/>
                      <a:pt x="19" y="5"/>
                    </a:cubicBezTo>
                    <a:cubicBezTo>
                      <a:pt x="18" y="5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3"/>
                    </a:cubicBezTo>
                    <a:cubicBezTo>
                      <a:pt x="14" y="3"/>
                      <a:pt x="15" y="3"/>
                      <a:pt x="14" y="3"/>
                    </a:cubicBezTo>
                    <a:cubicBezTo>
                      <a:pt x="13" y="2"/>
                      <a:pt x="11" y="3"/>
                      <a:pt x="1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1"/>
                      <a:pt x="3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3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5" y="2"/>
                      <a:pt x="7" y="3"/>
                      <a:pt x="10" y="4"/>
                    </a:cubicBezTo>
                    <a:cubicBezTo>
                      <a:pt x="10" y="4"/>
                      <a:pt x="10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9" y="12"/>
                      <a:pt x="36" y="16"/>
                      <a:pt x="40" y="22"/>
                    </a:cubicBezTo>
                    <a:cubicBezTo>
                      <a:pt x="42" y="25"/>
                      <a:pt x="42" y="28"/>
                      <a:pt x="41" y="31"/>
                    </a:cubicBezTo>
                    <a:cubicBezTo>
                      <a:pt x="39" y="36"/>
                      <a:pt x="32" y="40"/>
                      <a:pt x="26" y="46"/>
                    </a:cubicBezTo>
                    <a:cubicBezTo>
                      <a:pt x="24" y="48"/>
                      <a:pt x="21" y="55"/>
                      <a:pt x="26" y="59"/>
                    </a:cubicBezTo>
                    <a:cubicBezTo>
                      <a:pt x="33" y="61"/>
                      <a:pt x="31" y="57"/>
                      <a:pt x="31" y="58"/>
                    </a:cubicBezTo>
                    <a:cubicBezTo>
                      <a:pt x="31" y="55"/>
                      <a:pt x="29" y="55"/>
                      <a:pt x="31" y="51"/>
                    </a:cubicBezTo>
                    <a:cubicBezTo>
                      <a:pt x="29" y="53"/>
                      <a:pt x="30" y="49"/>
                      <a:pt x="33" y="47"/>
                    </a:cubicBezTo>
                    <a:cubicBezTo>
                      <a:pt x="38" y="45"/>
                      <a:pt x="41" y="41"/>
                      <a:pt x="46" y="36"/>
                    </a:cubicBezTo>
                    <a:cubicBezTo>
                      <a:pt x="47" y="35"/>
                      <a:pt x="48" y="33"/>
                      <a:pt x="48" y="31"/>
                    </a:cubicBezTo>
                    <a:cubicBezTo>
                      <a:pt x="51" y="22"/>
                      <a:pt x="41" y="15"/>
                      <a:pt x="33" y="10"/>
                    </a:cubicBezTo>
                    <a:close/>
                    <a:moveTo>
                      <a:pt x="13" y="4"/>
                    </a:moveTo>
                    <a:cubicBezTo>
                      <a:pt x="13" y="5"/>
                      <a:pt x="13" y="5"/>
                      <a:pt x="13" y="5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3" y="4"/>
                    </a:cubicBezTo>
                    <a:close/>
                    <a:moveTo>
                      <a:pt x="21" y="8"/>
                    </a:moveTo>
                    <a:cubicBezTo>
                      <a:pt x="22" y="8"/>
                      <a:pt x="22" y="8"/>
                      <a:pt x="23" y="9"/>
                    </a:cubicBezTo>
                    <a:cubicBezTo>
                      <a:pt x="22" y="9"/>
                      <a:pt x="22" y="8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35"/>
            <p:cNvGrpSpPr/>
            <p:nvPr/>
          </p:nvGrpSpPr>
          <p:grpSpPr>
            <a:xfrm>
              <a:off x="6883967" y="3285206"/>
              <a:ext cx="500535" cy="616092"/>
              <a:chOff x="110242" y="4666624"/>
              <a:chExt cx="500535" cy="616092"/>
            </a:xfrm>
            <a:solidFill>
              <a:schemeClr val="bg1"/>
            </a:solidFill>
          </p:grpSpPr>
          <p:sp>
            <p:nvSpPr>
              <p:cNvPr id="137" name="Freeform 343"/>
              <p:cNvSpPr>
                <a:spLocks/>
              </p:cNvSpPr>
              <p:nvPr/>
            </p:nvSpPr>
            <p:spPr bwMode="auto">
              <a:xfrm>
                <a:off x="265783" y="4815094"/>
                <a:ext cx="81864" cy="94693"/>
              </a:xfrm>
              <a:custGeom>
                <a:avLst/>
                <a:gdLst>
                  <a:gd name="T0" fmla="*/ 21 w 30"/>
                  <a:gd name="T1" fmla="*/ 31 h 34"/>
                  <a:gd name="T2" fmla="*/ 27 w 30"/>
                  <a:gd name="T3" fmla="*/ 12 h 34"/>
                  <a:gd name="T4" fmla="*/ 9 w 30"/>
                  <a:gd name="T5" fmla="*/ 3 h 34"/>
                  <a:gd name="T6" fmla="*/ 3 w 30"/>
                  <a:gd name="T7" fmla="*/ 22 h 34"/>
                  <a:gd name="T8" fmla="*/ 21 w 30"/>
                  <a:gd name="T9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4">
                    <a:moveTo>
                      <a:pt x="21" y="31"/>
                    </a:moveTo>
                    <a:cubicBezTo>
                      <a:pt x="27" y="29"/>
                      <a:pt x="30" y="20"/>
                      <a:pt x="27" y="12"/>
                    </a:cubicBezTo>
                    <a:cubicBezTo>
                      <a:pt x="23" y="4"/>
                      <a:pt x="15" y="0"/>
                      <a:pt x="9" y="3"/>
                    </a:cubicBezTo>
                    <a:cubicBezTo>
                      <a:pt x="2" y="5"/>
                      <a:pt x="0" y="14"/>
                      <a:pt x="3" y="22"/>
                    </a:cubicBezTo>
                    <a:cubicBezTo>
                      <a:pt x="7" y="30"/>
                      <a:pt x="14" y="34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8" name="Freeform 344"/>
              <p:cNvSpPr>
                <a:spLocks/>
              </p:cNvSpPr>
              <p:nvPr/>
            </p:nvSpPr>
            <p:spPr bwMode="auto">
              <a:xfrm>
                <a:off x="555812" y="4826784"/>
                <a:ext cx="54965" cy="26888"/>
              </a:xfrm>
              <a:custGeom>
                <a:avLst/>
                <a:gdLst>
                  <a:gd name="T0" fmla="*/ 17 w 20"/>
                  <a:gd name="T1" fmla="*/ 2 h 10"/>
                  <a:gd name="T2" fmla="*/ 4 w 20"/>
                  <a:gd name="T3" fmla="*/ 0 h 10"/>
                  <a:gd name="T4" fmla="*/ 0 w 20"/>
                  <a:gd name="T5" fmla="*/ 4 h 10"/>
                  <a:gd name="T6" fmla="*/ 3 w 20"/>
                  <a:gd name="T7" fmla="*/ 8 h 10"/>
                  <a:gd name="T8" fmla="*/ 16 w 20"/>
                  <a:gd name="T9" fmla="*/ 10 h 10"/>
                  <a:gd name="T10" fmla="*/ 16 w 20"/>
                  <a:gd name="T11" fmla="*/ 10 h 10"/>
                  <a:gd name="T12" fmla="*/ 20 w 20"/>
                  <a:gd name="T13" fmla="*/ 7 h 10"/>
                  <a:gd name="T14" fmla="*/ 17 w 20"/>
                  <a:gd name="T1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10">
                    <a:moveTo>
                      <a:pt x="17" y="2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8" y="10"/>
                      <a:pt x="20" y="9"/>
                      <a:pt x="20" y="7"/>
                    </a:cubicBezTo>
                    <a:cubicBezTo>
                      <a:pt x="20" y="5"/>
                      <a:pt x="19" y="3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9" name="Freeform 345"/>
              <p:cNvSpPr>
                <a:spLocks/>
              </p:cNvSpPr>
              <p:nvPr/>
            </p:nvSpPr>
            <p:spPr bwMode="auto">
              <a:xfrm>
                <a:off x="547627" y="4740274"/>
                <a:ext cx="57304" cy="36241"/>
              </a:xfrm>
              <a:custGeom>
                <a:avLst/>
                <a:gdLst>
                  <a:gd name="T0" fmla="*/ 6 w 21"/>
                  <a:gd name="T1" fmla="*/ 12 h 13"/>
                  <a:gd name="T2" fmla="*/ 18 w 21"/>
                  <a:gd name="T3" fmla="*/ 8 h 13"/>
                  <a:gd name="T4" fmla="*/ 20 w 21"/>
                  <a:gd name="T5" fmla="*/ 3 h 13"/>
                  <a:gd name="T6" fmla="*/ 15 w 21"/>
                  <a:gd name="T7" fmla="*/ 1 h 13"/>
                  <a:gd name="T8" fmla="*/ 3 w 21"/>
                  <a:gd name="T9" fmla="*/ 5 h 13"/>
                  <a:gd name="T10" fmla="*/ 1 w 21"/>
                  <a:gd name="T11" fmla="*/ 10 h 13"/>
                  <a:gd name="T12" fmla="*/ 5 w 21"/>
                  <a:gd name="T13" fmla="*/ 13 h 13"/>
                  <a:gd name="T14" fmla="*/ 6 w 21"/>
                  <a:gd name="T1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3">
                    <a:moveTo>
                      <a:pt x="6" y="12"/>
                    </a:moveTo>
                    <a:cubicBezTo>
                      <a:pt x="18" y="8"/>
                      <a:pt x="18" y="8"/>
                      <a:pt x="18" y="8"/>
                    </a:cubicBezTo>
                    <a:cubicBezTo>
                      <a:pt x="20" y="7"/>
                      <a:pt x="21" y="5"/>
                      <a:pt x="20" y="3"/>
                    </a:cubicBezTo>
                    <a:cubicBezTo>
                      <a:pt x="19" y="1"/>
                      <a:pt x="17" y="0"/>
                      <a:pt x="15" y="1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1" y="6"/>
                      <a:pt x="0" y="8"/>
                      <a:pt x="1" y="10"/>
                    </a:cubicBezTo>
                    <a:cubicBezTo>
                      <a:pt x="2" y="12"/>
                      <a:pt x="3" y="13"/>
                      <a:pt x="5" y="13"/>
                    </a:cubicBezTo>
                    <a:cubicBezTo>
                      <a:pt x="5" y="13"/>
                      <a:pt x="6" y="13"/>
                      <a:pt x="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0" name="Freeform 346"/>
              <p:cNvSpPr>
                <a:spLocks/>
              </p:cNvSpPr>
              <p:nvPr/>
            </p:nvSpPr>
            <p:spPr bwMode="auto">
              <a:xfrm>
                <a:off x="509033" y="4666624"/>
                <a:ext cx="43271" cy="49101"/>
              </a:xfrm>
              <a:custGeom>
                <a:avLst/>
                <a:gdLst>
                  <a:gd name="T0" fmla="*/ 4 w 16"/>
                  <a:gd name="T1" fmla="*/ 18 h 18"/>
                  <a:gd name="T2" fmla="*/ 7 w 16"/>
                  <a:gd name="T3" fmla="*/ 16 h 18"/>
                  <a:gd name="T4" fmla="*/ 15 w 16"/>
                  <a:gd name="T5" fmla="*/ 6 h 18"/>
                  <a:gd name="T6" fmla="*/ 14 w 16"/>
                  <a:gd name="T7" fmla="*/ 1 h 18"/>
                  <a:gd name="T8" fmla="*/ 9 w 16"/>
                  <a:gd name="T9" fmla="*/ 1 h 18"/>
                  <a:gd name="T10" fmla="*/ 1 w 16"/>
                  <a:gd name="T11" fmla="*/ 11 h 18"/>
                  <a:gd name="T12" fmla="*/ 1 w 16"/>
                  <a:gd name="T13" fmla="*/ 17 h 18"/>
                  <a:gd name="T14" fmla="*/ 4 w 16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8">
                    <a:moveTo>
                      <a:pt x="4" y="18"/>
                    </a:moveTo>
                    <a:cubicBezTo>
                      <a:pt x="5" y="18"/>
                      <a:pt x="6" y="17"/>
                      <a:pt x="7" y="1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5"/>
                      <a:pt x="16" y="2"/>
                      <a:pt x="14" y="1"/>
                    </a:cubicBezTo>
                    <a:cubicBezTo>
                      <a:pt x="12" y="0"/>
                      <a:pt x="10" y="0"/>
                      <a:pt x="9" y="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3"/>
                      <a:pt x="0" y="15"/>
                      <a:pt x="1" y="17"/>
                    </a:cubicBezTo>
                    <a:cubicBezTo>
                      <a:pt x="2" y="17"/>
                      <a:pt x="3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1" name="Freeform 347"/>
              <p:cNvSpPr>
                <a:spLocks noEditPoints="1"/>
              </p:cNvSpPr>
              <p:nvPr/>
            </p:nvSpPr>
            <p:spPr bwMode="auto">
              <a:xfrm>
                <a:off x="110242" y="4682992"/>
                <a:ext cx="442063" cy="599724"/>
              </a:xfrm>
              <a:custGeom>
                <a:avLst/>
                <a:gdLst>
                  <a:gd name="T0" fmla="*/ 87 w 160"/>
                  <a:gd name="T1" fmla="*/ 55 h 217"/>
                  <a:gd name="T2" fmla="*/ 92 w 160"/>
                  <a:gd name="T3" fmla="*/ 67 h 217"/>
                  <a:gd name="T4" fmla="*/ 105 w 160"/>
                  <a:gd name="T5" fmla="*/ 88 h 217"/>
                  <a:gd name="T6" fmla="*/ 89 w 160"/>
                  <a:gd name="T7" fmla="*/ 84 h 217"/>
                  <a:gd name="T8" fmla="*/ 82 w 160"/>
                  <a:gd name="T9" fmla="*/ 84 h 217"/>
                  <a:gd name="T10" fmla="*/ 82 w 160"/>
                  <a:gd name="T11" fmla="*/ 92 h 217"/>
                  <a:gd name="T12" fmla="*/ 79 w 160"/>
                  <a:gd name="T13" fmla="*/ 116 h 217"/>
                  <a:gd name="T14" fmla="*/ 76 w 160"/>
                  <a:gd name="T15" fmla="*/ 89 h 217"/>
                  <a:gd name="T16" fmla="*/ 69 w 160"/>
                  <a:gd name="T17" fmla="*/ 84 h 217"/>
                  <a:gd name="T18" fmla="*/ 69 w 160"/>
                  <a:gd name="T19" fmla="*/ 91 h 217"/>
                  <a:gd name="T20" fmla="*/ 61 w 160"/>
                  <a:gd name="T21" fmla="*/ 99 h 217"/>
                  <a:gd name="T22" fmla="*/ 56 w 160"/>
                  <a:gd name="T23" fmla="*/ 91 h 217"/>
                  <a:gd name="T24" fmla="*/ 61 w 160"/>
                  <a:gd name="T25" fmla="*/ 86 h 217"/>
                  <a:gd name="T26" fmla="*/ 42 w 160"/>
                  <a:gd name="T27" fmla="*/ 85 h 217"/>
                  <a:gd name="T28" fmla="*/ 34 w 160"/>
                  <a:gd name="T29" fmla="*/ 83 h 217"/>
                  <a:gd name="T30" fmla="*/ 0 w 160"/>
                  <a:gd name="T31" fmla="*/ 67 h 217"/>
                  <a:gd name="T32" fmla="*/ 23 w 160"/>
                  <a:gd name="T33" fmla="*/ 96 h 217"/>
                  <a:gd name="T34" fmla="*/ 24 w 160"/>
                  <a:gd name="T35" fmla="*/ 97 h 217"/>
                  <a:gd name="T36" fmla="*/ 31 w 160"/>
                  <a:gd name="T37" fmla="*/ 100 h 217"/>
                  <a:gd name="T38" fmla="*/ 31 w 160"/>
                  <a:gd name="T39" fmla="*/ 100 h 217"/>
                  <a:gd name="T40" fmla="*/ 31 w 160"/>
                  <a:gd name="T41" fmla="*/ 100 h 217"/>
                  <a:gd name="T42" fmla="*/ 41 w 160"/>
                  <a:gd name="T43" fmla="*/ 100 h 217"/>
                  <a:gd name="T44" fmla="*/ 56 w 160"/>
                  <a:gd name="T45" fmla="*/ 150 h 217"/>
                  <a:gd name="T46" fmla="*/ 60 w 160"/>
                  <a:gd name="T47" fmla="*/ 217 h 217"/>
                  <a:gd name="T48" fmla="*/ 79 w 160"/>
                  <a:gd name="T49" fmla="*/ 152 h 217"/>
                  <a:gd name="T50" fmla="*/ 93 w 160"/>
                  <a:gd name="T51" fmla="*/ 207 h 217"/>
                  <a:gd name="T52" fmla="*/ 105 w 160"/>
                  <a:gd name="T53" fmla="*/ 164 h 217"/>
                  <a:gd name="T54" fmla="*/ 99 w 160"/>
                  <a:gd name="T55" fmla="*/ 150 h 217"/>
                  <a:gd name="T56" fmla="*/ 101 w 160"/>
                  <a:gd name="T57" fmla="*/ 103 h 217"/>
                  <a:gd name="T58" fmla="*/ 111 w 160"/>
                  <a:gd name="T59" fmla="*/ 106 h 217"/>
                  <a:gd name="T60" fmla="*/ 111 w 160"/>
                  <a:gd name="T61" fmla="*/ 106 h 217"/>
                  <a:gd name="T62" fmla="*/ 121 w 160"/>
                  <a:gd name="T63" fmla="*/ 98 h 217"/>
                  <a:gd name="T64" fmla="*/ 121 w 160"/>
                  <a:gd name="T65" fmla="*/ 98 h 217"/>
                  <a:gd name="T66" fmla="*/ 121 w 160"/>
                  <a:gd name="T67" fmla="*/ 97 h 217"/>
                  <a:gd name="T68" fmla="*/ 121 w 160"/>
                  <a:gd name="T69" fmla="*/ 72 h 217"/>
                  <a:gd name="T70" fmla="*/ 151 w 160"/>
                  <a:gd name="T71" fmla="*/ 35 h 217"/>
                  <a:gd name="T72" fmla="*/ 134 w 160"/>
                  <a:gd name="T73" fmla="*/ 43 h 217"/>
                  <a:gd name="T74" fmla="*/ 145 w 160"/>
                  <a:gd name="T75" fmla="*/ 38 h 217"/>
                  <a:gd name="T76" fmla="*/ 134 w 160"/>
                  <a:gd name="T77" fmla="*/ 4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0" h="217">
                    <a:moveTo>
                      <a:pt x="125" y="0"/>
                    </a:moveTo>
                    <a:cubicBezTo>
                      <a:pt x="119" y="9"/>
                      <a:pt x="93" y="48"/>
                      <a:pt x="87" y="55"/>
                    </a:cubicBezTo>
                    <a:cubicBezTo>
                      <a:pt x="88" y="58"/>
                      <a:pt x="89" y="59"/>
                      <a:pt x="90" y="61"/>
                    </a:cubicBezTo>
                    <a:cubicBezTo>
                      <a:pt x="91" y="64"/>
                      <a:pt x="91" y="65"/>
                      <a:pt x="92" y="67"/>
                    </a:cubicBezTo>
                    <a:cubicBezTo>
                      <a:pt x="94" y="67"/>
                      <a:pt x="98" y="68"/>
                      <a:pt x="104" y="69"/>
                    </a:cubicBezTo>
                    <a:cubicBezTo>
                      <a:pt x="105" y="88"/>
                      <a:pt x="105" y="88"/>
                      <a:pt x="105" y="88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89" y="84"/>
                      <a:pt x="89" y="84"/>
                    </a:cubicBezTo>
                    <a:cubicBezTo>
                      <a:pt x="87" y="84"/>
                      <a:pt x="85" y="84"/>
                      <a:pt x="82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8" y="88"/>
                      <a:pt x="88" y="88"/>
                      <a:pt x="88" y="88"/>
                    </a:cubicBezTo>
                    <a:cubicBezTo>
                      <a:pt x="82" y="92"/>
                      <a:pt x="82" y="92"/>
                      <a:pt x="82" y="92"/>
                    </a:cubicBezTo>
                    <a:cubicBezTo>
                      <a:pt x="85" y="97"/>
                      <a:pt x="85" y="97"/>
                      <a:pt x="85" y="97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4" y="83"/>
                      <a:pt x="74" y="83"/>
                      <a:pt x="74" y="83"/>
                    </a:cubicBezTo>
                    <a:cubicBezTo>
                      <a:pt x="69" y="84"/>
                      <a:pt x="69" y="84"/>
                      <a:pt x="69" y="84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69" y="91"/>
                      <a:pt x="69" y="91"/>
                      <a:pt x="69" y="91"/>
                    </a:cubicBezTo>
                    <a:cubicBezTo>
                      <a:pt x="70" y="117"/>
                      <a:pt x="70" y="117"/>
                      <a:pt x="70" y="117"/>
                    </a:cubicBezTo>
                    <a:cubicBezTo>
                      <a:pt x="61" y="99"/>
                      <a:pt x="61" y="99"/>
                      <a:pt x="61" y="99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61" y="86"/>
                      <a:pt x="59" y="86"/>
                      <a:pt x="58" y="86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34" y="83"/>
                      <a:pt x="34" y="83"/>
                      <a:pt x="34" y="83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0" y="60"/>
                      <a:pt x="5" y="63"/>
                      <a:pt x="0" y="67"/>
                    </a:cubicBezTo>
                    <a:cubicBezTo>
                      <a:pt x="21" y="93"/>
                      <a:pt x="21" y="93"/>
                      <a:pt x="21" y="93"/>
                    </a:cubicBezTo>
                    <a:cubicBezTo>
                      <a:pt x="23" y="96"/>
                      <a:pt x="23" y="96"/>
                      <a:pt x="23" y="96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7" y="98"/>
                      <a:pt x="18" y="94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3" y="100"/>
                      <a:pt x="33" y="100"/>
                      <a:pt x="33" y="100"/>
                    </a:cubicBezTo>
                    <a:cubicBezTo>
                      <a:pt x="41" y="100"/>
                      <a:pt x="41" y="100"/>
                      <a:pt x="41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117"/>
                      <a:pt x="55" y="134"/>
                      <a:pt x="56" y="150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60" y="217"/>
                      <a:pt x="60" y="217"/>
                      <a:pt x="60" y="217"/>
                    </a:cubicBezTo>
                    <a:cubicBezTo>
                      <a:pt x="66" y="196"/>
                      <a:pt x="74" y="159"/>
                      <a:pt x="76" y="152"/>
                    </a:cubicBezTo>
                    <a:cubicBezTo>
                      <a:pt x="77" y="152"/>
                      <a:pt x="78" y="152"/>
                      <a:pt x="79" y="152"/>
                    </a:cubicBezTo>
                    <a:cubicBezTo>
                      <a:pt x="89" y="178"/>
                      <a:pt x="89" y="178"/>
                      <a:pt x="89" y="178"/>
                    </a:cubicBezTo>
                    <a:cubicBezTo>
                      <a:pt x="90" y="184"/>
                      <a:pt x="92" y="198"/>
                      <a:pt x="93" y="207"/>
                    </a:cubicBezTo>
                    <a:cubicBezTo>
                      <a:pt x="110" y="206"/>
                      <a:pt x="110" y="206"/>
                      <a:pt x="110" y="206"/>
                    </a:cubicBezTo>
                    <a:cubicBezTo>
                      <a:pt x="109" y="194"/>
                      <a:pt x="111" y="181"/>
                      <a:pt x="105" y="164"/>
                    </a:cubicBezTo>
                    <a:cubicBezTo>
                      <a:pt x="103" y="159"/>
                      <a:pt x="101" y="154"/>
                      <a:pt x="99" y="150"/>
                    </a:cubicBezTo>
                    <a:cubicBezTo>
                      <a:pt x="99" y="150"/>
                      <a:pt x="99" y="150"/>
                      <a:pt x="99" y="150"/>
                    </a:cubicBezTo>
                    <a:cubicBezTo>
                      <a:pt x="98" y="133"/>
                      <a:pt x="96" y="117"/>
                      <a:pt x="94" y="101"/>
                    </a:cubicBezTo>
                    <a:cubicBezTo>
                      <a:pt x="101" y="103"/>
                      <a:pt x="101" y="103"/>
                      <a:pt x="101" y="103"/>
                    </a:cubicBezTo>
                    <a:cubicBezTo>
                      <a:pt x="108" y="105"/>
                      <a:pt x="108" y="105"/>
                      <a:pt x="108" y="105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24" y="97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21" y="95"/>
                      <a:pt x="121" y="95"/>
                      <a:pt x="121" y="9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36" y="75"/>
                      <a:pt x="153" y="78"/>
                      <a:pt x="159" y="79"/>
                    </a:cubicBezTo>
                    <a:cubicBezTo>
                      <a:pt x="160" y="64"/>
                      <a:pt x="157" y="49"/>
                      <a:pt x="151" y="35"/>
                    </a:cubicBezTo>
                    <a:cubicBezTo>
                      <a:pt x="146" y="22"/>
                      <a:pt x="137" y="9"/>
                      <a:pt x="125" y="0"/>
                    </a:cubicBezTo>
                    <a:close/>
                    <a:moveTo>
                      <a:pt x="134" y="43"/>
                    </a:moveTo>
                    <a:cubicBezTo>
                      <a:pt x="130" y="32"/>
                      <a:pt x="127" y="20"/>
                      <a:pt x="126" y="8"/>
                    </a:cubicBezTo>
                    <a:cubicBezTo>
                      <a:pt x="134" y="17"/>
                      <a:pt x="141" y="27"/>
                      <a:pt x="145" y="38"/>
                    </a:cubicBezTo>
                    <a:cubicBezTo>
                      <a:pt x="150" y="49"/>
                      <a:pt x="153" y="61"/>
                      <a:pt x="153" y="72"/>
                    </a:cubicBezTo>
                    <a:cubicBezTo>
                      <a:pt x="145" y="64"/>
                      <a:pt x="139" y="54"/>
                      <a:pt x="13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46095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815304" y="1303941"/>
            <a:ext cx="1553708" cy="3107152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文本框 128"/>
          <p:cNvSpPr txBox="1"/>
          <p:nvPr/>
        </p:nvSpPr>
        <p:spPr>
          <a:xfrm>
            <a:off x="5007084" y="1053229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4" name="文本框 129"/>
          <p:cNvSpPr txBox="1"/>
          <p:nvPr/>
        </p:nvSpPr>
        <p:spPr>
          <a:xfrm>
            <a:off x="5011608" y="1310371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5" name="文本框 131"/>
          <p:cNvSpPr txBox="1"/>
          <p:nvPr/>
        </p:nvSpPr>
        <p:spPr>
          <a:xfrm>
            <a:off x="5007084" y="1806940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2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6" name="文本框 132"/>
          <p:cNvSpPr txBox="1"/>
          <p:nvPr/>
        </p:nvSpPr>
        <p:spPr>
          <a:xfrm>
            <a:off x="5011608" y="2064082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7" name="文本框 134"/>
          <p:cNvSpPr txBox="1"/>
          <p:nvPr/>
        </p:nvSpPr>
        <p:spPr>
          <a:xfrm>
            <a:off x="5007084" y="2541322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3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" name="文本框 135"/>
          <p:cNvSpPr txBox="1"/>
          <p:nvPr/>
        </p:nvSpPr>
        <p:spPr>
          <a:xfrm>
            <a:off x="5011608" y="2798463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9" name="文本框 137"/>
          <p:cNvSpPr txBox="1"/>
          <p:nvPr/>
        </p:nvSpPr>
        <p:spPr>
          <a:xfrm>
            <a:off x="5007084" y="3295033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4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" name="文本框 138"/>
          <p:cNvSpPr txBox="1"/>
          <p:nvPr/>
        </p:nvSpPr>
        <p:spPr>
          <a:xfrm>
            <a:off x="5011608" y="3552175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11" name="文本框 140"/>
          <p:cNvSpPr txBox="1"/>
          <p:nvPr/>
        </p:nvSpPr>
        <p:spPr>
          <a:xfrm>
            <a:off x="5007084" y="4043938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6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6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2" name="文本框 141"/>
          <p:cNvSpPr txBox="1"/>
          <p:nvPr/>
        </p:nvSpPr>
        <p:spPr>
          <a:xfrm>
            <a:off x="5011608" y="4301080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grpSp>
        <p:nvGrpSpPr>
          <p:cNvPr id="13" name="组合 15"/>
          <p:cNvGrpSpPr/>
          <p:nvPr/>
        </p:nvGrpSpPr>
        <p:grpSpPr>
          <a:xfrm>
            <a:off x="2341892" y="1333557"/>
            <a:ext cx="2334087" cy="3072425"/>
            <a:chOff x="3122523" y="1778076"/>
            <a:chExt cx="3112116" cy="4096567"/>
          </a:xfrm>
        </p:grpSpPr>
        <p:grpSp>
          <p:nvGrpSpPr>
            <p:cNvPr id="14" name="组合 13"/>
            <p:cNvGrpSpPr/>
            <p:nvPr/>
          </p:nvGrpSpPr>
          <p:grpSpPr>
            <a:xfrm>
              <a:off x="3122523" y="1778076"/>
              <a:ext cx="3112116" cy="109678"/>
              <a:chOff x="3904783" y="1674310"/>
              <a:chExt cx="3519256" cy="109703"/>
            </a:xfrm>
          </p:grpSpPr>
          <p:cxnSp>
            <p:nvCxnSpPr>
              <p:cNvPr id="20" name="直接连接符 19"/>
              <p:cNvCxnSpPr/>
              <p:nvPr/>
            </p:nvCxnSpPr>
            <p:spPr>
              <a:xfrm flipV="1">
                <a:off x="3904783" y="1718973"/>
                <a:ext cx="3402797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椭圆 2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22"/>
            <p:cNvGrpSpPr/>
            <p:nvPr/>
          </p:nvGrpSpPr>
          <p:grpSpPr>
            <a:xfrm>
              <a:off x="4223180" y="2774798"/>
              <a:ext cx="2011459" cy="109678"/>
              <a:chOff x="5149433" y="1674310"/>
              <a:chExt cx="2274606" cy="109703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5149433" y="1718973"/>
                <a:ext cx="2158147" cy="6462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31"/>
            <p:cNvGrpSpPr/>
            <p:nvPr/>
          </p:nvGrpSpPr>
          <p:grpSpPr>
            <a:xfrm>
              <a:off x="4627088" y="3771519"/>
              <a:ext cx="1607551" cy="109678"/>
              <a:chOff x="5606181" y="1674310"/>
              <a:chExt cx="1817858" cy="109703"/>
            </a:xfrm>
          </p:grpSpPr>
          <p:cxnSp>
            <p:nvCxnSpPr>
              <p:cNvPr id="41" name="直接连接符 40"/>
              <p:cNvCxnSpPr/>
              <p:nvPr/>
            </p:nvCxnSpPr>
            <p:spPr>
              <a:xfrm flipV="1">
                <a:off x="5606181" y="1718973"/>
                <a:ext cx="1701399" cy="5094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椭圆 41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组合 43"/>
            <p:cNvGrpSpPr/>
            <p:nvPr/>
          </p:nvGrpSpPr>
          <p:grpSpPr>
            <a:xfrm>
              <a:off x="4255273" y="4768198"/>
              <a:ext cx="1979366" cy="109677"/>
              <a:chOff x="5185725" y="1674310"/>
              <a:chExt cx="2238314" cy="109703"/>
            </a:xfrm>
          </p:grpSpPr>
          <p:cxnSp>
            <p:nvCxnSpPr>
              <p:cNvPr id="63" name="直接连接符 62"/>
              <p:cNvCxnSpPr/>
              <p:nvPr/>
            </p:nvCxnSpPr>
            <p:spPr>
              <a:xfrm>
                <a:off x="5185725" y="1718973"/>
                <a:ext cx="2121855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椭圆 63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65"/>
            <p:cNvGrpSpPr/>
            <p:nvPr/>
          </p:nvGrpSpPr>
          <p:grpSpPr>
            <a:xfrm>
              <a:off x="3163868" y="5764965"/>
              <a:ext cx="3070746" cy="109678"/>
              <a:chOff x="3951573" y="1674310"/>
              <a:chExt cx="3472466" cy="109703"/>
            </a:xfrm>
          </p:grpSpPr>
          <p:cxnSp>
            <p:nvCxnSpPr>
              <p:cNvPr id="70" name="直接连接符 69"/>
              <p:cNvCxnSpPr/>
              <p:nvPr/>
            </p:nvCxnSpPr>
            <p:spPr>
              <a:xfrm flipV="1">
                <a:off x="3951573" y="1726686"/>
                <a:ext cx="3402798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椭圆 7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71"/>
          <p:cNvGrpSpPr/>
          <p:nvPr/>
        </p:nvGrpSpPr>
        <p:grpSpPr>
          <a:xfrm>
            <a:off x="1759044" y="1050052"/>
            <a:ext cx="857404" cy="971444"/>
            <a:chOff x="1953260" y="1414909"/>
            <a:chExt cx="1143056" cy="1295559"/>
          </a:xfrm>
        </p:grpSpPr>
        <p:grpSp>
          <p:nvGrpSpPr>
            <p:cNvPr id="22" name="组合 72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75" name="圆角矩形 7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圆角矩形 7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88"/>
            <p:cNvSpPr txBox="1"/>
            <p:nvPr/>
          </p:nvSpPr>
          <p:spPr>
            <a:xfrm>
              <a:off x="1953260" y="1588201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78"/>
          <p:cNvGrpSpPr/>
          <p:nvPr/>
        </p:nvGrpSpPr>
        <p:grpSpPr>
          <a:xfrm>
            <a:off x="1738160" y="4036847"/>
            <a:ext cx="857403" cy="971444"/>
            <a:chOff x="1925418" y="5398225"/>
            <a:chExt cx="1143055" cy="1295559"/>
          </a:xfrm>
        </p:grpSpPr>
        <p:grpSp>
          <p:nvGrpSpPr>
            <p:cNvPr id="24" name="组合 79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82" name="圆角矩形 8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4" name="圆角矩形 8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1" name="文本框 89"/>
            <p:cNvSpPr txBox="1"/>
            <p:nvPr/>
          </p:nvSpPr>
          <p:spPr>
            <a:xfrm>
              <a:off x="1925418" y="5561329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85"/>
          <p:cNvGrpSpPr/>
          <p:nvPr/>
        </p:nvGrpSpPr>
        <p:grpSpPr>
          <a:xfrm>
            <a:off x="2636182" y="3294915"/>
            <a:ext cx="859981" cy="971444"/>
            <a:chOff x="3122624" y="4408754"/>
            <a:chExt cx="1146492" cy="1295559"/>
          </a:xfrm>
        </p:grpSpPr>
        <p:grpSp>
          <p:nvGrpSpPr>
            <p:cNvPr id="26" name="组合 86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89" name="圆角矩形 8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1" name="圆角矩形 9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90"/>
            <p:cNvSpPr txBox="1"/>
            <p:nvPr/>
          </p:nvSpPr>
          <p:spPr>
            <a:xfrm>
              <a:off x="3122624" y="4575486"/>
              <a:ext cx="876301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92"/>
          <p:cNvGrpSpPr/>
          <p:nvPr/>
        </p:nvGrpSpPr>
        <p:grpSpPr>
          <a:xfrm>
            <a:off x="2636182" y="1792945"/>
            <a:ext cx="846068" cy="971444"/>
            <a:chOff x="3122624" y="2405662"/>
            <a:chExt cx="1127943" cy="1295559"/>
          </a:xfrm>
        </p:grpSpPr>
        <p:grpSp>
          <p:nvGrpSpPr>
            <p:cNvPr id="28" name="组合 93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96" name="圆角矩形 9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圆角矩形 9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5" name="文本框 91"/>
            <p:cNvSpPr txBox="1"/>
            <p:nvPr/>
          </p:nvSpPr>
          <p:spPr>
            <a:xfrm>
              <a:off x="3122624" y="2571384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99"/>
          <p:cNvGrpSpPr/>
          <p:nvPr/>
        </p:nvGrpSpPr>
        <p:grpSpPr>
          <a:xfrm>
            <a:off x="2977698" y="2533587"/>
            <a:ext cx="853211" cy="971444"/>
            <a:chOff x="3577919" y="3393414"/>
            <a:chExt cx="1137467" cy="1295559"/>
          </a:xfrm>
        </p:grpSpPr>
        <p:grpSp>
          <p:nvGrpSpPr>
            <p:cNvPr id="32" name="组合 100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103" name="圆角矩形 102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5" name="圆角矩形 104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2" name="文本框 92"/>
            <p:cNvSpPr txBox="1"/>
            <p:nvPr/>
          </p:nvSpPr>
          <p:spPr>
            <a:xfrm>
              <a:off x="3577919" y="3560637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106"/>
          <p:cNvGrpSpPr/>
          <p:nvPr/>
        </p:nvGrpSpPr>
        <p:grpSpPr>
          <a:xfrm>
            <a:off x="869906" y="2145631"/>
            <a:ext cx="1607038" cy="1423772"/>
            <a:chOff x="1082221" y="2876021"/>
            <a:chExt cx="2142438" cy="1898802"/>
          </a:xfrm>
        </p:grpSpPr>
        <p:sp>
          <p:nvSpPr>
            <p:cNvPr id="108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435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文本框 116"/>
            <p:cNvSpPr txBox="1"/>
            <p:nvPr/>
          </p:nvSpPr>
          <p:spPr>
            <a:xfrm>
              <a:off x="1278815" y="3760218"/>
              <a:ext cx="179568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cs typeface="+mn-ea"/>
                  <a:sym typeface="+mn-lt"/>
                </a:rPr>
                <a:t>添加标题</a:t>
              </a:r>
              <a:endParaRPr lang="zh-CN" altLang="en-US" sz="1800" dirty="0"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521409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3"/>
          <p:cNvGrpSpPr/>
          <p:nvPr/>
        </p:nvGrpSpPr>
        <p:grpSpPr>
          <a:xfrm>
            <a:off x="4938993" y="1726284"/>
            <a:ext cx="4206198" cy="1904490"/>
            <a:chOff x="6585324" y="2301712"/>
            <a:chExt cx="5608264" cy="2539320"/>
          </a:xfrm>
        </p:grpSpPr>
        <p:sp>
          <p:nvSpPr>
            <p:cNvPr id="6" name="任意多边形 5"/>
            <p:cNvSpPr/>
            <p:nvPr/>
          </p:nvSpPr>
          <p:spPr>
            <a:xfrm flipH="1">
              <a:off x="6585324" y="2301712"/>
              <a:ext cx="5608264" cy="2539320"/>
            </a:xfrm>
            <a:custGeom>
              <a:avLst/>
              <a:gdLst>
                <a:gd name="connsiteX0" fmla="*/ 4058363 w 5216493"/>
                <a:gd name="connsiteY0" fmla="*/ 0 h 2362788"/>
                <a:gd name="connsiteX1" fmla="*/ 850234 w 5216493"/>
                <a:gd name="connsiteY1" fmla="*/ 0 h 2362788"/>
                <a:gd name="connsiteX2" fmla="*/ 850234 w 5216493"/>
                <a:gd name="connsiteY2" fmla="*/ 2032 h 2362788"/>
                <a:gd name="connsiteX3" fmla="*/ 0 w 5216493"/>
                <a:gd name="connsiteY3" fmla="*/ 2032 h 2362788"/>
                <a:gd name="connsiteX4" fmla="*/ 0 w 5216493"/>
                <a:gd name="connsiteY4" fmla="*/ 531904 h 2362788"/>
                <a:gd name="connsiteX5" fmla="*/ 1 w 5216493"/>
                <a:gd name="connsiteY5" fmla="*/ 531904 h 2362788"/>
                <a:gd name="connsiteX6" fmla="*/ 1 w 5216493"/>
                <a:gd name="connsiteY6" fmla="*/ 364801 h 2362788"/>
                <a:gd name="connsiteX7" fmla="*/ 850234 w 5216493"/>
                <a:gd name="connsiteY7" fmla="*/ 364801 h 2362788"/>
                <a:gd name="connsiteX8" fmla="*/ 850234 w 5216493"/>
                <a:gd name="connsiteY8" fmla="*/ 2362788 h 2362788"/>
                <a:gd name="connsiteX9" fmla="*/ 850235 w 5216493"/>
                <a:gd name="connsiteY9" fmla="*/ 2362788 h 2362788"/>
                <a:gd name="connsiteX10" fmla="*/ 850235 w 5216493"/>
                <a:gd name="connsiteY10" fmla="*/ 364801 h 2362788"/>
                <a:gd name="connsiteX11" fmla="*/ 1653870 w 5216493"/>
                <a:gd name="connsiteY11" fmla="*/ 364801 h 2362788"/>
                <a:gd name="connsiteX12" fmla="*/ 1653870 w 5216493"/>
                <a:gd name="connsiteY12" fmla="*/ 362769 h 2362788"/>
                <a:gd name="connsiteX13" fmla="*/ 3815944 w 5216493"/>
                <a:gd name="connsiteY13" fmla="*/ 362769 h 2362788"/>
                <a:gd name="connsiteX14" fmla="*/ 4860260 w 5216493"/>
                <a:gd name="connsiteY14" fmla="*/ 1407085 h 2362788"/>
                <a:gd name="connsiteX15" fmla="*/ 4860260 w 5216493"/>
                <a:gd name="connsiteY15" fmla="*/ 2125118 h 2362788"/>
                <a:gd name="connsiteX16" fmla="*/ 5216493 w 5216493"/>
                <a:gd name="connsiteY16" fmla="*/ 2125118 h 2362788"/>
                <a:gd name="connsiteX17" fmla="*/ 5216493 w 5216493"/>
                <a:gd name="connsiteY17" fmla="*/ 1158130 h 2362788"/>
                <a:gd name="connsiteX18" fmla="*/ 4058363 w 5216493"/>
                <a:gd name="connsiteY18" fmla="*/ 0 h 23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16493" h="2362788">
                  <a:moveTo>
                    <a:pt x="4058363" y="0"/>
                  </a:moveTo>
                  <a:lnTo>
                    <a:pt x="850234" y="0"/>
                  </a:lnTo>
                  <a:lnTo>
                    <a:pt x="850234" y="2032"/>
                  </a:lnTo>
                  <a:lnTo>
                    <a:pt x="0" y="2032"/>
                  </a:lnTo>
                  <a:lnTo>
                    <a:pt x="0" y="531904"/>
                  </a:lnTo>
                  <a:lnTo>
                    <a:pt x="1" y="531904"/>
                  </a:lnTo>
                  <a:lnTo>
                    <a:pt x="1" y="364801"/>
                  </a:lnTo>
                  <a:lnTo>
                    <a:pt x="850234" y="364801"/>
                  </a:lnTo>
                  <a:lnTo>
                    <a:pt x="850234" y="2362788"/>
                  </a:lnTo>
                  <a:lnTo>
                    <a:pt x="850235" y="2362788"/>
                  </a:lnTo>
                  <a:lnTo>
                    <a:pt x="850235" y="364801"/>
                  </a:lnTo>
                  <a:lnTo>
                    <a:pt x="1653870" y="364801"/>
                  </a:lnTo>
                  <a:lnTo>
                    <a:pt x="1653870" y="362769"/>
                  </a:lnTo>
                  <a:lnTo>
                    <a:pt x="3815944" y="362769"/>
                  </a:lnTo>
                  <a:cubicBezTo>
                    <a:pt x="4392704" y="362769"/>
                    <a:pt x="4860260" y="830325"/>
                    <a:pt x="4860260" y="1407085"/>
                  </a:cubicBezTo>
                  <a:lnTo>
                    <a:pt x="4860260" y="2125118"/>
                  </a:lnTo>
                  <a:lnTo>
                    <a:pt x="5216493" y="2125118"/>
                  </a:lnTo>
                  <a:lnTo>
                    <a:pt x="5216493" y="1158130"/>
                  </a:lnTo>
                  <a:cubicBezTo>
                    <a:pt x="5216493" y="518512"/>
                    <a:pt x="4697981" y="0"/>
                    <a:pt x="4058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 flipH="1">
              <a:off x="6968312" y="2691585"/>
              <a:ext cx="5225273" cy="1894020"/>
            </a:xfrm>
            <a:custGeom>
              <a:avLst/>
              <a:gdLst>
                <a:gd name="connsiteX0" fmla="*/ 3815940 w 4860256"/>
                <a:gd name="connsiteY0" fmla="*/ 0 h 1762349"/>
                <a:gd name="connsiteX1" fmla="*/ 990598 w 4860256"/>
                <a:gd name="connsiteY1" fmla="*/ 0 h 1762349"/>
                <a:gd name="connsiteX2" fmla="*/ 850231 w 4860256"/>
                <a:gd name="connsiteY2" fmla="*/ 0 h 1762349"/>
                <a:gd name="connsiteX3" fmla="*/ 0 w 4860256"/>
                <a:gd name="connsiteY3" fmla="*/ 0 h 1762349"/>
                <a:gd name="connsiteX4" fmla="*/ 0 w 4860256"/>
                <a:gd name="connsiteY4" fmla="*/ 395925 h 1762349"/>
                <a:gd name="connsiteX5" fmla="*/ 990598 w 4860256"/>
                <a:gd name="connsiteY5" fmla="*/ 395925 h 1762349"/>
                <a:gd name="connsiteX6" fmla="*/ 990598 w 4860256"/>
                <a:gd name="connsiteY6" fmla="*/ 392340 h 1762349"/>
                <a:gd name="connsiteX7" fmla="*/ 3763050 w 4860256"/>
                <a:gd name="connsiteY7" fmla="*/ 392340 h 1762349"/>
                <a:gd name="connsiteX8" fmla="*/ 4461791 w 4860256"/>
                <a:gd name="connsiteY8" fmla="*/ 1091081 h 1762349"/>
                <a:gd name="connsiteX9" fmla="*/ 4461791 w 4860256"/>
                <a:gd name="connsiteY9" fmla="*/ 1762349 h 1762349"/>
                <a:gd name="connsiteX10" fmla="*/ 4860256 w 4860256"/>
                <a:gd name="connsiteY10" fmla="*/ 1762349 h 1762349"/>
                <a:gd name="connsiteX11" fmla="*/ 4860256 w 4860256"/>
                <a:gd name="connsiteY11" fmla="*/ 1044316 h 1762349"/>
                <a:gd name="connsiteX12" fmla="*/ 3815940 w 4860256"/>
                <a:gd name="connsiteY12" fmla="*/ 0 h 1762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0256" h="1762349">
                  <a:moveTo>
                    <a:pt x="3815940" y="0"/>
                  </a:moveTo>
                  <a:lnTo>
                    <a:pt x="990598" y="0"/>
                  </a:lnTo>
                  <a:lnTo>
                    <a:pt x="850231" y="0"/>
                  </a:lnTo>
                  <a:lnTo>
                    <a:pt x="0" y="0"/>
                  </a:lnTo>
                  <a:lnTo>
                    <a:pt x="0" y="395925"/>
                  </a:lnTo>
                  <a:lnTo>
                    <a:pt x="990598" y="395925"/>
                  </a:lnTo>
                  <a:lnTo>
                    <a:pt x="990598" y="392340"/>
                  </a:lnTo>
                  <a:lnTo>
                    <a:pt x="3763050" y="392340"/>
                  </a:lnTo>
                  <a:cubicBezTo>
                    <a:pt x="4148954" y="392340"/>
                    <a:pt x="4461791" y="705177"/>
                    <a:pt x="4461791" y="1091081"/>
                  </a:cubicBezTo>
                  <a:lnTo>
                    <a:pt x="4461791" y="1762349"/>
                  </a:lnTo>
                  <a:lnTo>
                    <a:pt x="4860256" y="1762349"/>
                  </a:lnTo>
                  <a:lnTo>
                    <a:pt x="4860256" y="1044316"/>
                  </a:lnTo>
                  <a:cubicBezTo>
                    <a:pt x="4860256" y="467556"/>
                    <a:pt x="4392700" y="0"/>
                    <a:pt x="38159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" name="任意多边形 1"/>
            <p:cNvSpPr/>
            <p:nvPr/>
          </p:nvSpPr>
          <p:spPr>
            <a:xfrm flipH="1">
              <a:off x="7396704" y="3098420"/>
              <a:ext cx="4796882" cy="1487184"/>
            </a:xfrm>
            <a:custGeom>
              <a:avLst/>
              <a:gdLst>
                <a:gd name="connsiteX0" fmla="*/ 1607999 w 4461791"/>
                <a:gd name="connsiteY0" fmla="*/ 0 h 1383796"/>
                <a:gd name="connsiteX1" fmla="*/ 0 w 4461791"/>
                <a:gd name="connsiteY1" fmla="*/ 0 h 1383796"/>
                <a:gd name="connsiteX2" fmla="*/ 0 w 4461791"/>
                <a:gd name="connsiteY2" fmla="*/ 566646 h 1383796"/>
                <a:gd name="connsiteX3" fmla="*/ 1 w 4461791"/>
                <a:gd name="connsiteY3" fmla="*/ 566646 h 1383796"/>
                <a:gd name="connsiteX4" fmla="*/ 1 w 4461791"/>
                <a:gd name="connsiteY4" fmla="*/ 387946 h 1383796"/>
                <a:gd name="connsiteX5" fmla="*/ 1603034 w 4461791"/>
                <a:gd name="connsiteY5" fmla="*/ 387946 h 1383796"/>
                <a:gd name="connsiteX6" fmla="*/ 1603034 w 4461791"/>
                <a:gd name="connsiteY6" fmla="*/ 384898 h 1383796"/>
                <a:gd name="connsiteX7" fmla="*/ 3653197 w 4461791"/>
                <a:gd name="connsiteY7" fmla="*/ 384898 h 1383796"/>
                <a:gd name="connsiteX8" fmla="*/ 4068091 w 4461791"/>
                <a:gd name="connsiteY8" fmla="*/ 799792 h 1383796"/>
                <a:gd name="connsiteX9" fmla="*/ 4068091 w 4461791"/>
                <a:gd name="connsiteY9" fmla="*/ 1383796 h 1383796"/>
                <a:gd name="connsiteX10" fmla="*/ 4461791 w 4461791"/>
                <a:gd name="connsiteY10" fmla="*/ 1383796 h 1383796"/>
                <a:gd name="connsiteX11" fmla="*/ 4461791 w 4461791"/>
                <a:gd name="connsiteY11" fmla="*/ 701914 h 1383796"/>
                <a:gd name="connsiteX12" fmla="*/ 3763050 w 4461791"/>
                <a:gd name="connsiteY12" fmla="*/ 3173 h 1383796"/>
                <a:gd name="connsiteX13" fmla="*/ 1607733 w 4461791"/>
                <a:gd name="connsiteY13" fmla="*/ 3173 h 1383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461791" h="1383796">
                  <a:moveTo>
                    <a:pt x="1607999" y="0"/>
                  </a:moveTo>
                  <a:lnTo>
                    <a:pt x="0" y="0"/>
                  </a:lnTo>
                  <a:lnTo>
                    <a:pt x="0" y="566646"/>
                  </a:lnTo>
                  <a:lnTo>
                    <a:pt x="1" y="566646"/>
                  </a:lnTo>
                  <a:lnTo>
                    <a:pt x="1" y="387946"/>
                  </a:lnTo>
                  <a:lnTo>
                    <a:pt x="1603034" y="387946"/>
                  </a:lnTo>
                  <a:lnTo>
                    <a:pt x="1603034" y="384898"/>
                  </a:lnTo>
                  <a:lnTo>
                    <a:pt x="3653197" y="384898"/>
                  </a:lnTo>
                  <a:cubicBezTo>
                    <a:pt x="3882337" y="384898"/>
                    <a:pt x="4068091" y="570652"/>
                    <a:pt x="4068091" y="799792"/>
                  </a:cubicBezTo>
                  <a:lnTo>
                    <a:pt x="4068091" y="1383796"/>
                  </a:lnTo>
                  <a:lnTo>
                    <a:pt x="4461791" y="1383796"/>
                  </a:lnTo>
                  <a:lnTo>
                    <a:pt x="4461791" y="701914"/>
                  </a:lnTo>
                  <a:cubicBezTo>
                    <a:pt x="4461791" y="316010"/>
                    <a:pt x="4148954" y="3173"/>
                    <a:pt x="3763050" y="3173"/>
                  </a:cubicBezTo>
                  <a:lnTo>
                    <a:pt x="1607733" y="317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0"/>
          <p:cNvGrpSpPr/>
          <p:nvPr/>
        </p:nvGrpSpPr>
        <p:grpSpPr>
          <a:xfrm>
            <a:off x="2938037" y="1383894"/>
            <a:ext cx="2513740" cy="773434"/>
            <a:chOff x="3916871" y="1845618"/>
            <a:chExt cx="3351217" cy="1031484"/>
          </a:xfrm>
        </p:grpSpPr>
        <p:sp>
          <p:nvSpPr>
            <p:cNvPr id="11" name="任意多边形 10"/>
            <p:cNvSpPr/>
            <p:nvPr/>
          </p:nvSpPr>
          <p:spPr>
            <a:xfrm>
              <a:off x="3933246" y="1890670"/>
              <a:ext cx="3194573" cy="889256"/>
            </a:xfrm>
            <a:custGeom>
              <a:avLst/>
              <a:gdLst>
                <a:gd name="connsiteX0" fmla="*/ 2971800 w 2971800"/>
                <a:gd name="connsiteY0" fmla="*/ 508000 h 508000"/>
                <a:gd name="connsiteX1" fmla="*/ 622300 w 2971800"/>
                <a:gd name="connsiteY1" fmla="*/ 508000 h 508000"/>
                <a:gd name="connsiteX2" fmla="*/ 622300 w 2971800"/>
                <a:gd name="connsiteY2" fmla="*/ 0 h 508000"/>
                <a:gd name="connsiteX3" fmla="*/ 0 w 2971800"/>
                <a:gd name="connsiteY3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71800" h="508000">
                  <a:moveTo>
                    <a:pt x="2971800" y="508000"/>
                  </a:moveTo>
                  <a:lnTo>
                    <a:pt x="622300" y="508000"/>
                  </a:lnTo>
                  <a:lnTo>
                    <a:pt x="622300" y="0"/>
                  </a:ln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16871" y="1845618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071600" y="2680614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47"/>
          <p:cNvGrpSpPr/>
          <p:nvPr/>
        </p:nvGrpSpPr>
        <p:grpSpPr>
          <a:xfrm>
            <a:off x="2938036" y="2355776"/>
            <a:ext cx="2714225" cy="147332"/>
            <a:chOff x="3916871" y="3141762"/>
            <a:chExt cx="3618495" cy="196488"/>
          </a:xfrm>
        </p:grpSpPr>
        <p:sp>
          <p:nvSpPr>
            <p:cNvPr id="13" name="任意多边形 12"/>
            <p:cNvSpPr/>
            <p:nvPr/>
          </p:nvSpPr>
          <p:spPr>
            <a:xfrm>
              <a:off x="3925360" y="3243031"/>
              <a:ext cx="3467614" cy="0"/>
            </a:xfrm>
            <a:custGeom>
              <a:avLst/>
              <a:gdLst>
                <a:gd name="connsiteX0" fmla="*/ 3225800 w 3225800"/>
                <a:gd name="connsiteY0" fmla="*/ 0 h 0"/>
                <a:gd name="connsiteX1" fmla="*/ 0 w 32258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225800">
                  <a:moveTo>
                    <a:pt x="3225800" y="0"/>
                  </a:move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7338878" y="3141762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16871" y="3195675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48"/>
          <p:cNvGrpSpPr/>
          <p:nvPr/>
        </p:nvGrpSpPr>
        <p:grpSpPr>
          <a:xfrm>
            <a:off x="2938036" y="2758648"/>
            <a:ext cx="2880295" cy="730991"/>
            <a:chOff x="3916871" y="3679050"/>
            <a:chExt cx="3839893" cy="974880"/>
          </a:xfrm>
        </p:grpSpPr>
        <p:sp>
          <p:nvSpPr>
            <p:cNvPr id="12" name="任意多边形 11"/>
            <p:cNvSpPr/>
            <p:nvPr/>
          </p:nvSpPr>
          <p:spPr>
            <a:xfrm>
              <a:off x="3961922" y="3777589"/>
              <a:ext cx="3655582" cy="841377"/>
            </a:xfrm>
            <a:custGeom>
              <a:avLst/>
              <a:gdLst>
                <a:gd name="connsiteX0" fmla="*/ 3517900 w 3517900"/>
                <a:gd name="connsiteY0" fmla="*/ 0 h 584200"/>
                <a:gd name="connsiteX1" fmla="*/ 609600 w 3517900"/>
                <a:gd name="connsiteY1" fmla="*/ 0 h 584200"/>
                <a:gd name="connsiteX2" fmla="*/ 609600 w 3517900"/>
                <a:gd name="connsiteY2" fmla="*/ 584200 h 584200"/>
                <a:gd name="connsiteX3" fmla="*/ 0 w 3517900"/>
                <a:gd name="connsiteY3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7900" h="584200">
                  <a:moveTo>
                    <a:pt x="3517900" y="0"/>
                  </a:moveTo>
                  <a:lnTo>
                    <a:pt x="609600" y="0"/>
                  </a:lnTo>
                  <a:lnTo>
                    <a:pt x="609600" y="584200"/>
                  </a:lnTo>
                  <a:lnTo>
                    <a:pt x="0" y="58420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7560276" y="3679050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16871" y="4563827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5232" y="1275906"/>
            <a:ext cx="1782430" cy="837465"/>
            <a:chOff x="1846975" y="1701208"/>
            <a:chExt cx="2376573" cy="1116620"/>
          </a:xfrm>
        </p:grpSpPr>
        <p:sp>
          <p:nvSpPr>
            <p:cNvPr id="15" name="文本框 111"/>
            <p:cNvSpPr txBox="1"/>
            <p:nvPr/>
          </p:nvSpPr>
          <p:spPr>
            <a:xfrm>
              <a:off x="1846975" y="1701208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2" name="文本框 23"/>
            <p:cNvSpPr txBox="1"/>
            <p:nvPr/>
          </p:nvSpPr>
          <p:spPr>
            <a:xfrm>
              <a:off x="1846975" y="1974520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0" name="组合 7"/>
          <p:cNvGrpSpPr/>
          <p:nvPr/>
        </p:nvGrpSpPr>
        <p:grpSpPr>
          <a:xfrm>
            <a:off x="1385232" y="2301783"/>
            <a:ext cx="1782430" cy="848454"/>
            <a:chOff x="1846975" y="3069043"/>
            <a:chExt cx="2376573" cy="1131272"/>
          </a:xfrm>
        </p:grpSpPr>
        <p:sp>
          <p:nvSpPr>
            <p:cNvPr id="18" name="文本框 114"/>
            <p:cNvSpPr txBox="1"/>
            <p:nvPr/>
          </p:nvSpPr>
          <p:spPr>
            <a:xfrm>
              <a:off x="1846975" y="3069043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6" name="文本框 23"/>
            <p:cNvSpPr txBox="1"/>
            <p:nvPr/>
          </p:nvSpPr>
          <p:spPr>
            <a:xfrm>
              <a:off x="1846975" y="3357007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4" name="组合 9"/>
          <p:cNvGrpSpPr/>
          <p:nvPr/>
        </p:nvGrpSpPr>
        <p:grpSpPr>
          <a:xfrm>
            <a:off x="1385232" y="3332884"/>
            <a:ext cx="1782430" cy="843228"/>
            <a:chOff x="1846975" y="4443848"/>
            <a:chExt cx="2376573" cy="1124304"/>
          </a:xfrm>
        </p:grpSpPr>
        <p:sp>
          <p:nvSpPr>
            <p:cNvPr id="21" name="文本框 117"/>
            <p:cNvSpPr txBox="1"/>
            <p:nvPr/>
          </p:nvSpPr>
          <p:spPr>
            <a:xfrm>
              <a:off x="1846975" y="4443848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7" name="文本框 23"/>
            <p:cNvSpPr txBox="1"/>
            <p:nvPr/>
          </p:nvSpPr>
          <p:spPr>
            <a:xfrm>
              <a:off x="1846975" y="4724844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6" name="组合 3"/>
          <p:cNvGrpSpPr/>
          <p:nvPr/>
        </p:nvGrpSpPr>
        <p:grpSpPr>
          <a:xfrm>
            <a:off x="737075" y="1275907"/>
            <a:ext cx="484557" cy="484382"/>
            <a:chOff x="982766" y="1701208"/>
            <a:chExt cx="646076" cy="645843"/>
          </a:xfrm>
        </p:grpSpPr>
        <p:sp>
          <p:nvSpPr>
            <p:cNvPr id="29" name="椭圆 28"/>
            <p:cNvSpPr/>
            <p:nvPr/>
          </p:nvSpPr>
          <p:spPr>
            <a:xfrm>
              <a:off x="982766" y="1701208"/>
              <a:ext cx="646076" cy="645843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" name="文本框 101"/>
            <p:cNvSpPr txBox="1"/>
            <p:nvPr/>
          </p:nvSpPr>
          <p:spPr>
            <a:xfrm>
              <a:off x="994230" y="1791512"/>
              <a:ext cx="59651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4"/>
          <p:cNvGrpSpPr/>
          <p:nvPr/>
        </p:nvGrpSpPr>
        <p:grpSpPr>
          <a:xfrm>
            <a:off x="737075" y="2302562"/>
            <a:ext cx="484557" cy="484382"/>
            <a:chOff x="982766" y="3070083"/>
            <a:chExt cx="646076" cy="645842"/>
          </a:xfrm>
        </p:grpSpPr>
        <p:sp>
          <p:nvSpPr>
            <p:cNvPr id="30" name="椭圆 29"/>
            <p:cNvSpPr/>
            <p:nvPr/>
          </p:nvSpPr>
          <p:spPr>
            <a:xfrm>
              <a:off x="982766" y="3070083"/>
              <a:ext cx="646076" cy="64584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102"/>
            <p:cNvSpPr txBox="1"/>
            <p:nvPr/>
          </p:nvSpPr>
          <p:spPr>
            <a:xfrm>
              <a:off x="994230" y="3178191"/>
              <a:ext cx="596512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6"/>
          <p:cNvGrpSpPr/>
          <p:nvPr/>
        </p:nvGrpSpPr>
        <p:grpSpPr>
          <a:xfrm>
            <a:off x="737075" y="3329219"/>
            <a:ext cx="484557" cy="484382"/>
            <a:chOff x="982766" y="4438958"/>
            <a:chExt cx="646076" cy="645843"/>
          </a:xfrm>
        </p:grpSpPr>
        <p:sp>
          <p:nvSpPr>
            <p:cNvPr id="31" name="椭圆 30"/>
            <p:cNvSpPr/>
            <p:nvPr/>
          </p:nvSpPr>
          <p:spPr>
            <a:xfrm>
              <a:off x="982766" y="4438958"/>
              <a:ext cx="646076" cy="645843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103"/>
            <p:cNvSpPr txBox="1"/>
            <p:nvPr/>
          </p:nvSpPr>
          <p:spPr>
            <a:xfrm>
              <a:off x="983962" y="4535227"/>
              <a:ext cx="59651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4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287470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0"/>
            <a:ext cx="5160364" cy="5160364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 rot="5400000" flipV="1">
            <a:off x="506538" y="-11829"/>
            <a:ext cx="3432670" cy="3432670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6609" y="1607921"/>
            <a:ext cx="46729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dirty="0" smtClean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感谢观看 </a:t>
            </a:r>
            <a:r>
              <a:rPr kumimoji="1" lang="en-US" altLang="zh-CN" sz="3000" dirty="0" smtClean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THANK YOU!</a:t>
            </a:r>
            <a:endParaRPr kumimoji="1" lang="zh-CN" altLang="en-US" sz="3000" dirty="0">
              <a:solidFill>
                <a:prstClr val="white">
                  <a:lumMod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45747" y="2131171"/>
            <a:ext cx="39123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适用于 创业计划</a:t>
            </a:r>
            <a:r>
              <a:rPr kumimoji="1" lang="en-US" altLang="zh-CN" sz="1400" dirty="0">
                <a:solidFill>
                  <a:srgbClr val="43536A"/>
                </a:solidFill>
                <a:cs typeface="+mn-ea"/>
                <a:sym typeface="+mn-lt"/>
              </a:rPr>
              <a:t>/</a:t>
            </a:r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策划方案</a:t>
            </a:r>
            <a:r>
              <a:rPr kumimoji="1" lang="en-US" altLang="zh-CN" sz="1400" dirty="0">
                <a:solidFill>
                  <a:srgbClr val="43536A"/>
                </a:solidFill>
                <a:cs typeface="+mn-ea"/>
                <a:sym typeface="+mn-lt"/>
              </a:rPr>
              <a:t>/</a:t>
            </a:r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商业规划</a:t>
            </a:r>
            <a:r>
              <a:rPr kumimoji="1" lang="en-US" altLang="zh-CN" sz="1400" dirty="0">
                <a:solidFill>
                  <a:srgbClr val="43536A"/>
                </a:solidFill>
                <a:cs typeface="+mn-ea"/>
                <a:sym typeface="+mn-lt"/>
              </a:rPr>
              <a:t>/</a:t>
            </a:r>
            <a:r>
              <a:rPr kumimoji="1" lang="zh-CN" altLang="en-US" sz="1400" dirty="0">
                <a:solidFill>
                  <a:srgbClr val="43536A"/>
                </a:solidFill>
                <a:cs typeface="+mn-ea"/>
                <a:sym typeface="+mn-lt"/>
              </a:rPr>
              <a:t>市场分析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445747" y="2418629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The text here you may post texts</a:t>
            </a:r>
            <a:endParaRPr kumimoji="1" lang="zh-CN" altLang="en-US" sz="1050" dirty="0">
              <a:solidFill>
                <a:prstClr val="white">
                  <a:lumMod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 rot="2648766">
            <a:off x="721724" y="1395429"/>
            <a:ext cx="3745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BUSINESS POWERPOINT</a:t>
            </a:r>
            <a:endParaRPr kumimoji="1" lang="en-US" altLang="zh-CN" sz="11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24220" y="797990"/>
            <a:ext cx="2772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dirty="0" smtClean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kumimoji="1" lang="zh-CN" altLang="en-US" sz="54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2" name="直角三角形 11"/>
          <p:cNvSpPr/>
          <p:nvPr/>
        </p:nvSpPr>
        <p:spPr>
          <a:xfrm flipH="1">
            <a:off x="7240867" y="3420841"/>
            <a:ext cx="1903133" cy="1695879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DBEFF9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直角三角形 15"/>
          <p:cNvSpPr/>
          <p:nvPr/>
        </p:nvSpPr>
        <p:spPr>
          <a:xfrm rot="13500000" flipV="1">
            <a:off x="1973885" y="-903682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602327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/>
      <p:bldP spid="9" grpId="0"/>
      <p:bldP spid="10" grpId="0"/>
      <p:bldP spid="12" grpId="0" animBg="1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43536A"/>
      </a:accent1>
      <a:accent2>
        <a:srgbClr val="7F7F7F"/>
      </a:accent2>
      <a:accent3>
        <a:srgbClr val="43536A"/>
      </a:accent3>
      <a:accent4>
        <a:srgbClr val="7F7F7F"/>
      </a:accent4>
      <a:accent5>
        <a:srgbClr val="43536A"/>
      </a:accent5>
      <a:accent6>
        <a:srgbClr val="7F7F7F"/>
      </a:accent6>
      <a:hlink>
        <a:srgbClr val="F49100"/>
      </a:hlink>
      <a:folHlink>
        <a:srgbClr val="85DFD0"/>
      </a:folHlink>
    </a:clrScheme>
    <a:fontScheme name="qb0g2jkz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2141</Words>
  <Application>Microsoft Office PowerPoint</Application>
  <PresentationFormat>全屏显示(16:9)</PresentationFormat>
  <Paragraphs>265</Paragraphs>
  <Slides>27</Slides>
  <Notes>16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欧美商务</dc:title>
  <dc:creator>第一PPT</dc:creator>
  <cp:keywords>www.1ppt.com</cp:keywords>
  <dc:description>www.1ppt.com</dc:description>
  <cp:lastModifiedBy>Carrie</cp:lastModifiedBy>
  <cp:revision>35</cp:revision>
  <dcterms:created xsi:type="dcterms:W3CDTF">2017-03-04T06:55:50Z</dcterms:created>
  <dcterms:modified xsi:type="dcterms:W3CDTF">2020-03-14T02:07:24Z</dcterms:modified>
</cp:coreProperties>
</file>