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  <Override PartName="/ppt/charts/style4.xml" ContentType="application/vnd.ms-office.chartstyle+xml"/>
  <Override PartName="/ppt/charts/colors4.xml" ContentType="application/vnd.ms-office.chartcolorstyle+xml"/>
  <Override PartName="/ppt/charts/style5.xml" ContentType="application/vnd.ms-office.chartstyle+xml"/>
  <Override PartName="/ppt/charts/colors5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9" r:id="rId4"/>
    <p:sldId id="263" r:id="rId5"/>
    <p:sldId id="264" r:id="rId6"/>
    <p:sldId id="265" r:id="rId7"/>
    <p:sldId id="266" r:id="rId8"/>
    <p:sldId id="267" r:id="rId9"/>
    <p:sldId id="258" r:id="rId10"/>
    <p:sldId id="269" r:id="rId11"/>
    <p:sldId id="270" r:id="rId12"/>
    <p:sldId id="271" r:id="rId13"/>
    <p:sldId id="272" r:id="rId14"/>
    <p:sldId id="273" r:id="rId15"/>
    <p:sldId id="274" r:id="rId16"/>
    <p:sldId id="260" r:id="rId17"/>
    <p:sldId id="275" r:id="rId18"/>
    <p:sldId id="278" r:id="rId19"/>
    <p:sldId id="279" r:id="rId20"/>
    <p:sldId id="276" r:id="rId21"/>
    <p:sldId id="277" r:id="rId22"/>
    <p:sldId id="261" r:id="rId23"/>
    <p:sldId id="280" r:id="rId24"/>
    <p:sldId id="281" r:id="rId25"/>
    <p:sldId id="282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CF9B"/>
    <a:srgbClr val="7CCB62"/>
    <a:srgbClr val="03ACAC"/>
    <a:srgbClr val="79BC8F"/>
    <a:srgbClr val="08D1D9"/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/>
    <p:restoredTop sz="94711"/>
  </p:normalViewPr>
  <p:slideViewPr>
    <p:cSldViewPr snapToGrid="0" showGuides="1">
      <p:cViewPr>
        <p:scale>
          <a:sx n="86" d="100"/>
          <a:sy n="86" d="100"/>
        </p:scale>
        <p:origin x="-461" y="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bg1">
                  <a:alpha val="38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546-4370-8C7C-52334B86C374}"/>
              </c:ext>
            </c:extLst>
          </c:dPt>
          <c:dPt>
            <c:idx val="1"/>
            <c:bubble3D val="0"/>
            <c:explosion val="19"/>
            <c:spPr>
              <a:solidFill>
                <a:schemeClr val="bg1">
                  <a:alpha val="51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546-4370-8C7C-52334B86C37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546-4370-8C7C-52334B86C37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546-4370-8C7C-52334B86C374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546-4370-8C7C-52334B86C3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inpin heiti" panose="00000500000000000000" pitchFamily="2" charset="-122"/>
          <a:ea typeface="inpin heiti" panose="00000500000000000000" pitchFamily="2" charset="-122"/>
          <a:sym typeface="inpin heiti" panose="00000500000000000000" pitchFamily="2" charset="-122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4"/>
            </a:solidFill>
          </c:spPr>
          <c:dPt>
            <c:idx val="0"/>
            <c:bubble3D val="0"/>
            <c:spPr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1BC-4776-9013-FAA312F2B8AF}"/>
              </c:ext>
            </c:extLst>
          </c:dPt>
          <c:dPt>
            <c:idx val="1"/>
            <c:bubble3D val="0"/>
            <c:spPr>
              <a:solidFill>
                <a:srgbClr val="08D1D9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1BC-4776-9013-FAA312F2B8AF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1BC-4776-9013-FAA312F2B8AF}"/>
              </c:ext>
            </c:extLst>
          </c:dPt>
          <c:cat>
            <c:strRef>
              <c:f>Sheet1!$A$2:$A$4</c:f>
              <c:strCache>
                <c:ptCount val="2"/>
                <c:pt idx="0">
                  <c:v>1st Qtr</c:v>
                </c:pt>
                <c:pt idx="1">
                  <c:v>2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21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41BC-4776-9013-FAA312F2B8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inpin heiti" panose="00000500000000000000" pitchFamily="2" charset="-122"/>
          <a:ea typeface="inpin heiti" panose="00000500000000000000" pitchFamily="2" charset="-122"/>
          <a:sym typeface="inpin heiti" panose="00000500000000000000" pitchFamily="2" charset="-122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3"/>
            </a:solidFill>
          </c:spPr>
          <c:dPt>
            <c:idx val="0"/>
            <c:bubble3D val="0"/>
            <c:spPr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29D-4F89-B089-310C6AD52070}"/>
              </c:ext>
            </c:extLst>
          </c:dPt>
          <c:dPt>
            <c:idx val="1"/>
            <c:bubble3D val="0"/>
            <c:spPr>
              <a:solidFill>
                <a:srgbClr val="79BC8F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29D-4F89-B089-310C6AD5207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29D-4F89-B089-310C6AD52070}"/>
              </c:ext>
            </c:extLst>
          </c:dPt>
          <c:cat>
            <c:strRef>
              <c:f>Sheet1!$A$2:$A$4</c:f>
              <c:strCache>
                <c:ptCount val="2"/>
                <c:pt idx="0">
                  <c:v>1st Qtr</c:v>
                </c:pt>
                <c:pt idx="1">
                  <c:v>2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21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F29D-4F89-B089-310C6AD520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inpin heiti" panose="00000500000000000000" pitchFamily="2" charset="-122"/>
          <a:ea typeface="inpin heiti" panose="00000500000000000000" pitchFamily="2" charset="-122"/>
          <a:sym typeface="inpin heiti" panose="00000500000000000000" pitchFamily="2" charset="-122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2"/>
            </a:solidFill>
          </c:spPr>
          <c:dPt>
            <c:idx val="0"/>
            <c:bubble3D val="0"/>
            <c:spPr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7CE-4A74-BB34-12F06753A150}"/>
              </c:ext>
            </c:extLst>
          </c:dPt>
          <c:dPt>
            <c:idx val="1"/>
            <c:bubble3D val="0"/>
            <c:spPr>
              <a:solidFill>
                <a:srgbClr val="03ACAC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7CE-4A74-BB34-12F06753A150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7CE-4A74-BB34-12F06753A150}"/>
              </c:ext>
            </c:extLst>
          </c:dPt>
          <c:cat>
            <c:strRef>
              <c:f>Sheet1!$A$2:$A$4</c:f>
              <c:strCache>
                <c:ptCount val="2"/>
                <c:pt idx="0">
                  <c:v>1st Qtr</c:v>
                </c:pt>
                <c:pt idx="1">
                  <c:v>2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21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97CE-4A74-BB34-12F06753A1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inpin heiti" panose="00000500000000000000" pitchFamily="2" charset="-122"/>
          <a:ea typeface="inpin heiti" panose="00000500000000000000" pitchFamily="2" charset="-122"/>
          <a:sym typeface="inpin heiti" panose="00000500000000000000" pitchFamily="2" charset="-122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7CCB62"/>
            </a:solidFill>
          </c:spPr>
          <c:dPt>
            <c:idx val="0"/>
            <c:bubble3D val="0"/>
            <c:spPr>
              <a:solidFill>
                <a:srgbClr val="7CCB6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8F7-470D-81EF-00EF5BE475C1}"/>
              </c:ext>
            </c:extLst>
          </c:dPt>
          <c:dPt>
            <c:idx val="1"/>
            <c:bubble3D val="0"/>
            <c:spPr>
              <a:solidFill>
                <a:srgbClr val="7CCB6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8F7-470D-81EF-00EF5BE475C1}"/>
              </c:ext>
            </c:extLst>
          </c:dPt>
          <c:dPt>
            <c:idx val="2"/>
            <c:bubble3D val="0"/>
            <c:spPr>
              <a:solidFill>
                <a:srgbClr val="7CCB6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8F7-470D-81EF-00EF5BE475C1}"/>
              </c:ext>
            </c:extLst>
          </c:dPt>
          <c:cat>
            <c:strRef>
              <c:f>Sheet1!$A$2:$A$4</c:f>
              <c:strCache>
                <c:ptCount val="2"/>
                <c:pt idx="0">
                  <c:v>1st Qtr</c:v>
                </c:pt>
                <c:pt idx="1">
                  <c:v>2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21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D8F7-470D-81EF-00EF5BE475C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inpin heiti" panose="00000500000000000000" pitchFamily="2" charset="-122"/>
          <a:ea typeface="inpin heiti" panose="00000500000000000000" pitchFamily="2" charset="-122"/>
          <a:sym typeface="inpin heiti" panose="00000500000000000000" pitchFamily="2" charset="-122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2"/>
            </a:solidFill>
          </c:spPr>
          <c:dPt>
            <c:idx val="0"/>
            <c:bubble3D val="0"/>
            <c:spPr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16F-4577-BC2F-813F2D86FA94}"/>
              </c:ext>
            </c:extLst>
          </c:dPt>
          <c:dPt>
            <c:idx val="1"/>
            <c:bubble3D val="0"/>
            <c:spPr>
              <a:solidFill>
                <a:srgbClr val="10CF9B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16F-4577-BC2F-813F2D86FA94}"/>
              </c:ext>
            </c:extLst>
          </c:dPt>
          <c:dPt>
            <c:idx val="2"/>
            <c:bubble3D val="0"/>
            <c:spPr>
              <a:solidFill>
                <a:schemeClr val="tx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16F-4577-BC2F-813F2D86FA94}"/>
              </c:ext>
            </c:extLst>
          </c:dPt>
          <c:cat>
            <c:strRef>
              <c:f>Sheet1!$A$2:$A$4</c:f>
              <c:strCache>
                <c:ptCount val="2"/>
                <c:pt idx="0">
                  <c:v>1st Qtr</c:v>
                </c:pt>
                <c:pt idx="1">
                  <c:v>2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21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D16F-4577-BC2F-813F2D86FA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inpin heiti" panose="00000500000000000000" pitchFamily="2" charset="-122"/>
          <a:ea typeface="inpin heiti" panose="00000500000000000000" pitchFamily="2" charset="-122"/>
          <a:sym typeface="inpin heiti" panose="00000500000000000000" pitchFamily="2" charset="-122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A5A5A5"/>
            </a:solidFill>
            <a:ln>
              <a:noFill/>
            </a:ln>
            <a:effectLst/>
          </c:spPr>
          <c:invertIfNegative val="0"/>
          <c:dPt>
            <c:idx val="2"/>
            <c:invertIfNegative val="0"/>
            <c:bubble3D val="0"/>
            <c:spPr>
              <a:solidFill>
                <a:srgbClr val="A5A5A5"/>
              </a:solidFill>
              <a:ln w="444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03E-425A-A5D5-5CF883D19CDE}"/>
              </c:ext>
            </c:extLst>
          </c:dPt>
          <c:dPt>
            <c:idx val="3"/>
            <c:invertIfNegative val="0"/>
            <c:bubble3D val="0"/>
            <c:spPr>
              <a:solidFill>
                <a:srgbClr val="A5A5A5"/>
              </a:solidFill>
              <a:ln w="444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03E-425A-A5D5-5CF883D19CDE}"/>
              </c:ext>
            </c:extLst>
          </c:dPt>
          <c:dPt>
            <c:idx val="4"/>
            <c:invertIfNegative val="0"/>
            <c:bubble3D val="0"/>
            <c:spPr>
              <a:solidFill>
                <a:srgbClr val="08D1D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03E-425A-A5D5-5CF883D19CDE}"/>
              </c:ext>
            </c:extLst>
          </c:dPt>
          <c:cat>
            <c:strRef>
              <c:f>Sheet1!$A$3:$A$7</c:f>
              <c:strCache>
                <c:ptCount val="4"/>
                <c:pt idx="0">
                  <c:v>类别 2</c:v>
                </c:pt>
                <c:pt idx="1">
                  <c:v>类别 3</c:v>
                </c:pt>
                <c:pt idx="2">
                  <c:v>类别 4</c:v>
                </c:pt>
                <c:pt idx="3">
                  <c:v>类别 5</c:v>
                </c:pt>
              </c:strCache>
            </c:strRef>
          </c:cat>
          <c:val>
            <c:numRef>
              <c:f>Sheet1!$B$3:$B$7</c:f>
              <c:numCache>
                <c:formatCode>General</c:formatCode>
                <c:ptCount val="5"/>
                <c:pt idx="0">
                  <c:v>1.5</c:v>
                </c:pt>
                <c:pt idx="1">
                  <c:v>3</c:v>
                </c:pt>
                <c:pt idx="2">
                  <c:v>4</c:v>
                </c:pt>
                <c:pt idx="3">
                  <c:v>2</c:v>
                </c:pt>
                <c:pt idx="4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F03E-425A-A5D5-5CF883D19CD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/>
            </a:solidFill>
            <a:ln w="4445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F03E-425A-A5D5-5CF883D19CDE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F03E-425A-A5D5-5CF883D19CDE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F03E-425A-A5D5-5CF883D19CDE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F03E-425A-A5D5-5CF883D19CDE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F03E-425A-A5D5-5CF883D19CDE}"/>
              </c:ext>
            </c:extLst>
          </c:dPt>
          <c:cat>
            <c:strRef>
              <c:f>Sheet1!$A$3:$A$7</c:f>
              <c:strCache>
                <c:ptCount val="4"/>
                <c:pt idx="0">
                  <c:v>类别 2</c:v>
                </c:pt>
                <c:pt idx="1">
                  <c:v>类别 3</c:v>
                </c:pt>
                <c:pt idx="2">
                  <c:v>类别 4</c:v>
                </c:pt>
                <c:pt idx="3">
                  <c:v>类别 5</c:v>
                </c:pt>
              </c:strCache>
            </c:strRef>
          </c:cat>
          <c:val>
            <c:numRef>
              <c:f>Sheet1!$C$3:$C$7</c:f>
              <c:numCache>
                <c:formatCode>General</c:formatCode>
                <c:ptCount val="5"/>
                <c:pt idx="0">
                  <c:v>0.2</c:v>
                </c:pt>
                <c:pt idx="1">
                  <c:v>0.2</c:v>
                </c:pt>
                <c:pt idx="2">
                  <c:v>0.2</c:v>
                </c:pt>
                <c:pt idx="3">
                  <c:v>0.2</c:v>
                </c:pt>
                <c:pt idx="4">
                  <c:v>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F03E-425A-A5D5-5CF883D19CD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c:spPr>
          <c:invertIfNegative val="0"/>
          <c:dPt>
            <c:idx val="4"/>
            <c:invertIfNegative val="0"/>
            <c:bubble3D val="0"/>
            <c:spPr>
              <a:solidFill>
                <a:srgbClr val="03ACAC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E-F03E-425A-A5D5-5CF883D19CDE}"/>
              </c:ext>
            </c:extLst>
          </c:dPt>
          <c:cat>
            <c:strRef>
              <c:f>Sheet1!$A$3:$A$7</c:f>
              <c:strCache>
                <c:ptCount val="4"/>
                <c:pt idx="0">
                  <c:v>类别 2</c:v>
                </c:pt>
                <c:pt idx="1">
                  <c:v>类别 3</c:v>
                </c:pt>
                <c:pt idx="2">
                  <c:v>类别 4</c:v>
                </c:pt>
                <c:pt idx="3">
                  <c:v>类别 5</c:v>
                </c:pt>
              </c:strCache>
            </c:strRef>
          </c:cat>
          <c:val>
            <c:numRef>
              <c:f>Sheet1!$D$3:$D$7</c:f>
              <c:numCache>
                <c:formatCode>General</c:formatCode>
                <c:ptCount val="5"/>
                <c:pt idx="0">
                  <c:v>5</c:v>
                </c:pt>
                <c:pt idx="1">
                  <c:v>5</c:v>
                </c:pt>
                <c:pt idx="2">
                  <c:v>2</c:v>
                </c:pt>
                <c:pt idx="3">
                  <c:v>1.5</c:v>
                </c:pt>
                <c:pt idx="4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F-F03E-425A-A5D5-5CF883D19C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"/>
        <c:overlap val="100"/>
        <c:axId val="265148288"/>
        <c:axId val="265149824"/>
      </c:barChart>
      <c:catAx>
        <c:axId val="2651482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65149824"/>
        <c:crosses val="autoZero"/>
        <c:auto val="1"/>
        <c:lblAlgn val="ctr"/>
        <c:lblOffset val="100"/>
        <c:noMultiLvlLbl val="0"/>
      </c:catAx>
      <c:valAx>
        <c:axId val="26514982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265148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inpin heiti" panose="00000500000000000000" pitchFamily="2" charset="-122"/>
          <a:ea typeface="inpin heiti" panose="00000500000000000000" pitchFamily="2" charset="-122"/>
          <a:sym typeface="inpin heiti" panose="00000500000000000000" pitchFamily="2" charset="-122"/>
        </a:defRPr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A5A5A5"/>
            </a:solidFill>
            <a:ln>
              <a:noFill/>
            </a:ln>
            <a:effectLst/>
          </c:spPr>
          <c:invertIfNegative val="0"/>
          <c:dPt>
            <c:idx val="2"/>
            <c:invertIfNegative val="0"/>
            <c:bubble3D val="0"/>
            <c:spPr>
              <a:solidFill>
                <a:srgbClr val="A5A5A5"/>
              </a:solidFill>
              <a:ln w="444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43F-47BC-99BF-789DE07094D7}"/>
              </c:ext>
            </c:extLst>
          </c:dPt>
          <c:dPt>
            <c:idx val="3"/>
            <c:invertIfNegative val="0"/>
            <c:bubble3D val="0"/>
            <c:spPr>
              <a:solidFill>
                <a:srgbClr val="A5A5A5"/>
              </a:solidFill>
              <a:ln w="444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43F-47BC-99BF-789DE07094D7}"/>
              </c:ext>
            </c:extLst>
          </c:dPt>
          <c:dPt>
            <c:idx val="4"/>
            <c:invertIfNegative val="0"/>
            <c:bubble3D val="0"/>
            <c:spPr>
              <a:solidFill>
                <a:srgbClr val="A5C34A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43F-47BC-99BF-789DE07094D7}"/>
              </c:ext>
            </c:extLst>
          </c:dPt>
          <c:cat>
            <c:strRef>
              <c:f>Sheet1!$A$3:$A$7</c:f>
              <c:strCache>
                <c:ptCount val="4"/>
                <c:pt idx="0">
                  <c:v>类别 2</c:v>
                </c:pt>
                <c:pt idx="1">
                  <c:v>类别 3</c:v>
                </c:pt>
                <c:pt idx="2">
                  <c:v>类别 4</c:v>
                </c:pt>
                <c:pt idx="3">
                  <c:v>类别 5</c:v>
                </c:pt>
              </c:strCache>
            </c:strRef>
          </c:cat>
          <c:val>
            <c:numRef>
              <c:f>Sheet1!$B$3:$B$7</c:f>
              <c:numCache>
                <c:formatCode>General</c:formatCode>
                <c:ptCount val="5"/>
                <c:pt idx="0">
                  <c:v>5</c:v>
                </c:pt>
                <c:pt idx="1">
                  <c:v>3</c:v>
                </c:pt>
                <c:pt idx="2">
                  <c:v>4</c:v>
                </c:pt>
                <c:pt idx="3">
                  <c:v>4.5</c:v>
                </c:pt>
                <c:pt idx="4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43F-47BC-99BF-789DE07094D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/>
            </a:solidFill>
            <a:ln w="4445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343F-47BC-99BF-789DE07094D7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343F-47BC-99BF-789DE07094D7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343F-47BC-99BF-789DE07094D7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343F-47BC-99BF-789DE07094D7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343F-47BC-99BF-789DE07094D7}"/>
              </c:ext>
            </c:extLst>
          </c:dPt>
          <c:cat>
            <c:strRef>
              <c:f>Sheet1!$A$3:$A$7</c:f>
              <c:strCache>
                <c:ptCount val="4"/>
                <c:pt idx="0">
                  <c:v>类别 2</c:v>
                </c:pt>
                <c:pt idx="1">
                  <c:v>类别 3</c:v>
                </c:pt>
                <c:pt idx="2">
                  <c:v>类别 4</c:v>
                </c:pt>
                <c:pt idx="3">
                  <c:v>类别 5</c:v>
                </c:pt>
              </c:strCache>
            </c:strRef>
          </c:cat>
          <c:val>
            <c:numRef>
              <c:f>Sheet1!$C$3:$C$7</c:f>
              <c:numCache>
                <c:formatCode>General</c:formatCode>
                <c:ptCount val="5"/>
                <c:pt idx="0">
                  <c:v>0.2</c:v>
                </c:pt>
                <c:pt idx="1">
                  <c:v>0.2</c:v>
                </c:pt>
                <c:pt idx="2">
                  <c:v>0.2</c:v>
                </c:pt>
                <c:pt idx="3">
                  <c:v>0.2</c:v>
                </c:pt>
                <c:pt idx="4">
                  <c:v>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343F-47BC-99BF-789DE07094D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</c:spPr>
          <c:invertIfNegative val="0"/>
          <c:dPt>
            <c:idx val="4"/>
            <c:invertIfNegative val="0"/>
            <c:bubble3D val="0"/>
            <c:spPr>
              <a:solidFill>
                <a:srgbClr val="79BC8F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E-343F-47BC-99BF-789DE07094D7}"/>
              </c:ext>
            </c:extLst>
          </c:dPt>
          <c:cat>
            <c:strRef>
              <c:f>Sheet1!$A$3:$A$7</c:f>
              <c:strCache>
                <c:ptCount val="4"/>
                <c:pt idx="0">
                  <c:v>类别 2</c:v>
                </c:pt>
                <c:pt idx="1">
                  <c:v>类别 3</c:v>
                </c:pt>
                <c:pt idx="2">
                  <c:v>类别 4</c:v>
                </c:pt>
                <c:pt idx="3">
                  <c:v>类别 5</c:v>
                </c:pt>
              </c:strCache>
            </c:strRef>
          </c:cat>
          <c:val>
            <c:numRef>
              <c:f>Sheet1!$D$3:$D$7</c:f>
              <c:numCache>
                <c:formatCode>General</c:formatCode>
                <c:ptCount val="5"/>
                <c:pt idx="0">
                  <c:v>1</c:v>
                </c:pt>
                <c:pt idx="1">
                  <c:v>5</c:v>
                </c:pt>
                <c:pt idx="2">
                  <c:v>2.5</c:v>
                </c:pt>
                <c:pt idx="3">
                  <c:v>2</c:v>
                </c:pt>
                <c:pt idx="4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F-343F-47BC-99BF-789DE07094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"/>
        <c:overlap val="100"/>
        <c:axId val="265214592"/>
        <c:axId val="265216384"/>
      </c:barChart>
      <c:catAx>
        <c:axId val="2652145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65216384"/>
        <c:crosses val="autoZero"/>
        <c:auto val="1"/>
        <c:lblAlgn val="ctr"/>
        <c:lblOffset val="100"/>
        <c:noMultiLvlLbl val="0"/>
      </c:catAx>
      <c:valAx>
        <c:axId val="26521638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2652145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inpin heiti" panose="00000500000000000000" pitchFamily="2" charset="-122"/>
          <a:ea typeface="inpin heiti" panose="00000500000000000000" pitchFamily="2" charset="-122"/>
          <a:sym typeface="inpin heiti" panose="00000500000000000000" pitchFamily="2" charset="-122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CD0432-58B6-4554-A553-920BD3BB283F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F1C4D0-DF8A-4DB6-8929-A7878422D5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886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694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311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37011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5962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41686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73517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15785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47112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6853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9029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2750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8863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0254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45235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5409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3567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22619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2651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42642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53583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3165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0846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36456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514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1C4D0-DF8A-4DB6-8929-A7878422D5F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1614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AC57423-845E-4224-BE17-7A42C631A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1367C-571A-4E50-B24F-5CFCFCF43652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C1B48CD-5E34-4F4D-A41B-A8D05AEB9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771C676-695A-432B-825B-8657F8442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DBCF4-3563-43DD-9CAA-4DEA42D8A7E6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9F9ED70C-FFD3-4567-B8F9-EFCD6991FD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1430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3176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473783E-2398-42DB-AD6D-D3D2206AC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1367C-571A-4E50-B24F-5CFCFCF43652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0BD14B0-5044-4025-8215-AF25AFD4C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927A858-DAA8-43C5-8B1D-DB117AFE6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DBCF4-3563-43DD-9CAA-4DEA42D8A7E6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DDFCAE4F-4E7A-4375-B267-661E4AB9FBB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8377"/>
            <a:ext cx="11560629" cy="6936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895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AA3B21C-993B-4880-9893-19196A255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1367C-571A-4E50-B24F-5CFCFCF43652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0653C766-CA48-4CD3-AECB-A977D3148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DF31B3D-3E6A-4751-B535-E560858EC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DBCF4-3563-43DD-9CAA-4DEA42D8A7E6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5CD07A8A-AC35-46F2-B995-C8985E36999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2079170"/>
            <a:ext cx="5725886" cy="479842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77069265-F5AE-4FB5-88B1-D398ABD55AC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87886" y="0"/>
            <a:ext cx="5704114" cy="410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8023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EBD87D93-71D1-43BF-B9DA-1FFA6318B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1367C-571A-4E50-B24F-5CFCFCF43652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5A193AD-196D-42E3-B2BD-689431DE9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561F3C3D-9C1D-4B37-8461-7241DAE73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DBCF4-3563-43DD-9CAA-4DEA42D8A7E6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08456C0-63BB-45E5-A847-5CD86F4A54D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0" y="1"/>
            <a:ext cx="2374900" cy="1358838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9B7CEA3A-8825-42E7-95AF-5EA4F0A200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V="1">
            <a:off x="9817100" y="5499162"/>
            <a:ext cx="2374900" cy="1358838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6365D8D5-4600-4DD5-A66B-2D2819CC4727}"/>
              </a:ext>
            </a:extLst>
          </p:cNvPr>
          <p:cNvGrpSpPr/>
          <p:nvPr userDrawn="1"/>
        </p:nvGrpSpPr>
        <p:grpSpPr>
          <a:xfrm>
            <a:off x="11093727" y="285352"/>
            <a:ext cx="948117" cy="370212"/>
            <a:chOff x="11093727" y="285352"/>
            <a:chExt cx="948117" cy="370212"/>
          </a:xfrm>
        </p:grpSpPr>
        <p:sp>
          <p:nvSpPr>
            <p:cNvPr id="12" name="矩形: 圆角 11">
              <a:extLst>
                <a:ext uri="{FF2B5EF4-FFF2-40B4-BE49-F238E27FC236}">
                  <a16:creationId xmlns="" xmlns:a16="http://schemas.microsoft.com/office/drawing/2014/main" id="{D1FE939A-676B-4A89-A5F0-C99069909D05}"/>
                </a:ext>
              </a:extLst>
            </p:cNvPr>
            <p:cNvSpPr/>
            <p:nvPr/>
          </p:nvSpPr>
          <p:spPr>
            <a:xfrm>
              <a:off x="11173216" y="315251"/>
              <a:ext cx="789139" cy="340313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9C22724B-80A6-4084-91AE-E8EAD34E3C63}"/>
                </a:ext>
              </a:extLst>
            </p:cNvPr>
            <p:cNvSpPr/>
            <p:nvPr/>
          </p:nvSpPr>
          <p:spPr>
            <a:xfrm>
              <a:off x="11093727" y="285352"/>
              <a:ext cx="94811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i="1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LOGO</a:t>
              </a:r>
              <a:endParaRPr lang="zh-CN" altLang="en-US" i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591360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867AA85-932A-4DDC-9C8B-EECACCC18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905D19FA-0B7A-4CED-87BD-0F449F31C2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72689136-E855-4C37-BF86-94234B64A3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C0D6BF7D-2567-4094-90EA-B60BA15291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A8D73EF8-8DF1-445C-AAF0-CD25DAF730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34668B38-2509-47D8-93D8-FF8ADFF0F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1367C-571A-4E50-B24F-5CFCFCF43652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D06F51C3-679A-494F-8624-50466E0E0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1BA29A43-07EF-409F-9B36-4DB803A7B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DBCF4-3563-43DD-9CAA-4DEA42D8A7E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684466" y="643112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5156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7542A20-5686-4014-B992-C916B2F0B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2499C5F9-74B5-4F92-B922-1BD96FBB4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1367C-571A-4E50-B24F-5CFCFCF43652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6D13558C-FC93-4E9B-9CAC-A24C7C318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843E2979-8756-42A7-BB5E-7BC7F80EA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DBCF4-3563-43DD-9CAA-4DEA42D8A7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9819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9059B0A1-314B-49B5-A2E5-6A871B859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1367C-571A-4E50-B24F-5CFCFCF43652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4A155799-06E8-4F91-A273-F3EB36CD6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91E7019E-BD54-47FA-BF40-4D3607562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DBCF4-3563-43DD-9CAA-4DEA42D8A7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498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B3E0510-8AC5-425E-A87C-E94292EB5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52E77522-1BDD-496A-9090-A0EAB38476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58C82060-C2AE-4824-B0E2-49B9B1B2E2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7F9AFE14-9201-4CBB-A8E0-93D5F24BA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1367C-571A-4E50-B24F-5CFCFCF43652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27B0AB7-684D-4A1F-AB08-BD81CE597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39F599D0-1B31-4348-A0A8-E416B3A12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DBCF4-3563-43DD-9CAA-4DEA42D8A7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5289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400D70B-6756-4269-96E2-671AAC46E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6C3588AF-0EB9-4D7C-8718-C198F24750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A3D0BBD2-C970-42A0-A3B9-013CA1DED3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8A662DC3-0747-40F1-9676-8B5AF6807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1367C-571A-4E50-B24F-5CFCFCF43652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63957E61-A4A5-4908-9576-D12792031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7E5126A-7485-4A34-971E-917FBA13D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DBCF4-3563-43DD-9CAA-4DEA42D8A7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9628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B90FE88-9C37-40A5-8F4E-57C224AD1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6A789637-96C5-45E4-81EF-E6F833FFED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C45A7D5-925D-4BFC-A353-0B78FC5F1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1367C-571A-4E50-B24F-5CFCFCF43652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1F3F9D7-D591-4218-93D5-F24F50942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91A6D5A-D416-4A30-B1AC-513CFC179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DBCF4-3563-43DD-9CAA-4DEA42D8A7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237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4117376A-CED2-4A69-B2FF-5FB8A9987E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08938FFB-6A9B-4693-AC17-E93CE3636A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4CE1730-76C3-4AA8-AD29-6DC2E9AF1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1367C-571A-4E50-B24F-5CFCFCF43652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212B093-B461-4399-9DE7-8940F280E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5C7366A-BD98-42FE-A985-2ABB83D00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DBCF4-3563-43DD-9CAA-4DEA42D8A7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824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with Footer &amp;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 Diagonal Corner Rectangle 10"/>
          <p:cNvSpPr/>
          <p:nvPr userDrawn="1"/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 Diagonal Corner Rectangle 26"/>
          <p:cNvSpPr/>
          <p:nvPr userDrawn="1"/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>
            <a:spLocks/>
          </p:cNvSpPr>
          <p:nvPr userDrawn="1"/>
        </p:nvSpPr>
        <p:spPr>
          <a:xfrm>
            <a:off x="11631256" y="173194"/>
            <a:ext cx="431790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pPr algn="ctr"/>
              <a:t>‹#›</a:t>
            </a:fld>
            <a:endParaRPr lang="en-US" sz="800" b="0" i="0" dirty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/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/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/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/>
          </p:nvCxnSpPr>
          <p:spPr>
            <a:xfrm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8544262" y="6514090"/>
            <a:ext cx="2998268" cy="203846"/>
          </a:xfr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 dirty="0"/>
              <a:t>Click to edit Master text styles for your custom footer</a:t>
            </a:r>
          </a:p>
        </p:txBody>
      </p:sp>
    </p:spTree>
    <p:extLst>
      <p:ext uri="{BB962C8B-B14F-4D97-AF65-F5344CB8AC3E}">
        <p14:creationId xmlns:p14="http://schemas.microsoft.com/office/powerpoint/2010/main" val="2788539359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84D09D81-BB6D-4101-9AFD-7F61F692A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E200C874-6BCE-419F-BD26-2B432F7F33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C79986D-8ED7-4784-A0DA-10D6E25804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21367C-571A-4E50-B24F-5CFCFCF43652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CB3C6DF-E665-420A-9E47-3445D17B59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E9F43CA-9665-4895-82AD-11370434AB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DBCF4-3563-43DD-9CAA-4DEA42D8A7E6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EEB81DDD-232F-4C59-B271-7DBEAC479E24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70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CCA8705F-D45C-4683-AF0F-809717B85AD9}"/>
              </a:ext>
            </a:extLst>
          </p:cNvPr>
          <p:cNvSpPr/>
          <p:nvPr/>
        </p:nvSpPr>
        <p:spPr>
          <a:xfrm>
            <a:off x="6005154" y="4688847"/>
            <a:ext cx="2126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>
              <a:spcBef>
                <a:spcPct val="20000"/>
              </a:spcBef>
              <a:buClr>
                <a:schemeClr val="accent3"/>
              </a:buClr>
              <a:defRPr/>
            </a:pPr>
            <a:r>
              <a:rPr lang="zh-CN" altLang="en-US" sz="1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汇报人</a:t>
            </a:r>
            <a:r>
              <a:rPr lang="zh-CN" altLang="en-US" sz="16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：</a:t>
            </a:r>
            <a:r>
              <a:rPr lang="en-US" altLang="zh-CN" sz="16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PPT</a:t>
            </a:r>
            <a:endParaRPr lang="en-US" altLang="zh-CN" sz="105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3043ACF-B176-4362-B329-F0FAB899B47D}"/>
              </a:ext>
            </a:extLst>
          </p:cNvPr>
          <p:cNvSpPr/>
          <p:nvPr/>
        </p:nvSpPr>
        <p:spPr>
          <a:xfrm>
            <a:off x="6005154" y="4177914"/>
            <a:ext cx="4902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defRPr/>
            </a:pPr>
            <a:r>
              <a:rPr lang="en-US" altLang="zh-CN" sz="1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THE PROFESSIONL POWERPOINT TEMPLATE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9960B40-2BA6-4CB2-8336-EA059C3EE445}"/>
              </a:ext>
            </a:extLst>
          </p:cNvPr>
          <p:cNvSpPr/>
          <p:nvPr/>
        </p:nvSpPr>
        <p:spPr>
          <a:xfrm>
            <a:off x="5976911" y="3119187"/>
            <a:ext cx="558518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4320" lvl="0" indent="-274320" algn="ctr">
              <a:spcBef>
                <a:spcPct val="20000"/>
              </a:spcBef>
              <a:buClr>
                <a:schemeClr val="accent3"/>
              </a:buClr>
              <a:defRPr/>
            </a:pPr>
            <a:r>
              <a:rPr lang="zh-CN" altLang="en-US" sz="54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工作工会</a:t>
            </a:r>
            <a:r>
              <a:rPr lang="en-US" altLang="zh-CN" sz="54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PPT</a:t>
            </a:r>
            <a:r>
              <a:rPr lang="zh-CN" altLang="en-US" sz="54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模</a:t>
            </a:r>
            <a:r>
              <a:rPr lang="zh-CN" altLang="en-US" sz="5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板</a:t>
            </a:r>
            <a:endParaRPr lang="en-US" altLang="zh-CN" sz="54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90D495E3-4D37-4ABB-B9DE-CD3639E2B1C6}"/>
              </a:ext>
            </a:extLst>
          </p:cNvPr>
          <p:cNvSpPr/>
          <p:nvPr/>
        </p:nvSpPr>
        <p:spPr>
          <a:xfrm>
            <a:off x="5907609" y="1609147"/>
            <a:ext cx="314060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4320" lvl="0" indent="-274320" algn="ctr">
              <a:spcBef>
                <a:spcPct val="20000"/>
              </a:spcBef>
              <a:buClr>
                <a:schemeClr val="accent3"/>
              </a:buClr>
              <a:defRPr/>
            </a:pPr>
            <a:r>
              <a:rPr lang="en-US" altLang="zh-CN" sz="960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20</a:t>
            </a:r>
            <a:r>
              <a:rPr lang="en-US" altLang="zh-CN" sz="9600" smtClean="0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20</a:t>
            </a:r>
            <a:endParaRPr lang="en-US" altLang="zh-CN" sz="9600" dirty="0">
              <a:solidFill>
                <a:srgbClr val="79BC8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B7E099AD-511D-4795-BDC5-370424D76C50}"/>
              </a:ext>
            </a:extLst>
          </p:cNvPr>
          <p:cNvSpPr/>
          <p:nvPr/>
        </p:nvSpPr>
        <p:spPr>
          <a:xfrm>
            <a:off x="11313289" y="6409828"/>
            <a:ext cx="83876" cy="83876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7FB8E0FE-4C31-4D37-97DB-CDC436E2B35B}"/>
              </a:ext>
            </a:extLst>
          </p:cNvPr>
          <p:cNvSpPr/>
          <p:nvPr/>
        </p:nvSpPr>
        <p:spPr>
          <a:xfrm>
            <a:off x="11443596" y="6409828"/>
            <a:ext cx="83876" cy="83876"/>
          </a:xfrm>
          <a:prstGeom prst="rect">
            <a:avLst/>
          </a:prstGeom>
          <a:solidFill>
            <a:srgbClr val="08D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C9E9B4E0-0ABE-4169-852C-FD98DA04569B}"/>
              </a:ext>
            </a:extLst>
          </p:cNvPr>
          <p:cNvSpPr/>
          <p:nvPr/>
        </p:nvSpPr>
        <p:spPr>
          <a:xfrm>
            <a:off x="11573902" y="6409828"/>
            <a:ext cx="83876" cy="83876"/>
          </a:xfrm>
          <a:prstGeom prst="rect">
            <a:avLst/>
          </a:prstGeom>
          <a:solidFill>
            <a:srgbClr val="03AC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srgbClr val="006666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597C5DD2-341F-4921-A817-9742BA21F9B8}"/>
              </a:ext>
            </a:extLst>
          </p:cNvPr>
          <p:cNvSpPr/>
          <p:nvPr/>
        </p:nvSpPr>
        <p:spPr>
          <a:xfrm>
            <a:off x="11704210" y="6409828"/>
            <a:ext cx="83876" cy="83876"/>
          </a:xfrm>
          <a:prstGeom prst="rect">
            <a:avLst/>
          </a:prstGeom>
          <a:solidFill>
            <a:srgbClr val="79B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srgbClr val="79BC8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266A1467-0881-415E-9BE7-CFE7DC6CFD47}"/>
              </a:ext>
            </a:extLst>
          </p:cNvPr>
          <p:cNvGrpSpPr/>
          <p:nvPr/>
        </p:nvGrpSpPr>
        <p:grpSpPr>
          <a:xfrm>
            <a:off x="11093727" y="285352"/>
            <a:ext cx="948117" cy="370212"/>
            <a:chOff x="11093727" y="285352"/>
            <a:chExt cx="948117" cy="370212"/>
          </a:xfrm>
        </p:grpSpPr>
        <p:sp>
          <p:nvSpPr>
            <p:cNvPr id="15" name="矩形: 圆角 14">
              <a:extLst>
                <a:ext uri="{FF2B5EF4-FFF2-40B4-BE49-F238E27FC236}">
                  <a16:creationId xmlns="" xmlns:a16="http://schemas.microsoft.com/office/drawing/2014/main" id="{641BFCFF-D278-41D3-91EB-160EC8FE058B}"/>
                </a:ext>
              </a:extLst>
            </p:cNvPr>
            <p:cNvSpPr/>
            <p:nvPr/>
          </p:nvSpPr>
          <p:spPr>
            <a:xfrm>
              <a:off x="11173216" y="315251"/>
              <a:ext cx="789139" cy="340313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C30A6092-4A02-40B9-BDE9-C23FCF016F8C}"/>
                </a:ext>
              </a:extLst>
            </p:cNvPr>
            <p:cNvSpPr/>
            <p:nvPr/>
          </p:nvSpPr>
          <p:spPr>
            <a:xfrm>
              <a:off x="11093727" y="285352"/>
              <a:ext cx="94811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i="1" dirty="0">
                  <a:solidFill>
                    <a:schemeClr val="bg1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Segoe UI" panose="020B0502040204020203" pitchFamily="34" charset="0"/>
                  <a:sym typeface="inpin heiti" panose="00000500000000000000" pitchFamily="2" charset="-122"/>
                </a:rPr>
                <a:t>LOGO</a:t>
              </a:r>
              <a:endParaRPr lang="zh-CN" altLang="en-US" i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Segoe UI" panose="020B0502040204020203" pitchFamily="34" charset="0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86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8" decel="58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decel="58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decel="58000" fill="hold" grpId="0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decel="5800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  <p:bldP spid="11" grpId="0" animBg="1"/>
      <p:bldP spid="12" grpId="0" animBg="1"/>
      <p:bldP spid="13" grpId="0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5BF6816C-47DB-44BE-BE2E-475D02FDC8CA}"/>
              </a:ext>
            </a:extLst>
          </p:cNvPr>
          <p:cNvSpPr/>
          <p:nvPr/>
        </p:nvSpPr>
        <p:spPr bwMode="auto">
          <a:xfrm>
            <a:off x="1157304" y="1298530"/>
            <a:ext cx="3323047" cy="707886"/>
          </a:xfrm>
          <a:prstGeom prst="rect">
            <a:avLst/>
          </a:prstGeom>
          <a:noFill/>
        </p:spPr>
        <p:txBody>
          <a:bodyPr vert="horz" wrap="square">
            <a:spAutoFit/>
          </a:bodyPr>
          <a:lstStyle/>
          <a:p>
            <a:pPr algn="ctr" defTabSz="914377"/>
            <a:r>
              <a:rPr lang="zh-CN" altLang="en-US" sz="40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 Unicode MS" panose="020B0604020202020204" pitchFamily="34" charset="-122"/>
                <a:sym typeface="inpin heiti" panose="00000500000000000000" pitchFamily="2" charset="-122"/>
              </a:rPr>
              <a:t>目 录 </a:t>
            </a:r>
            <a:r>
              <a:rPr lang="en-US" altLang="zh-CN" sz="24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 Unicode MS" panose="020B0604020202020204" pitchFamily="34" charset="-122"/>
                <a:sym typeface="inpin heiti" panose="00000500000000000000" pitchFamily="2" charset="-122"/>
              </a:rPr>
              <a:t>/CONTENTS</a:t>
            </a:r>
            <a:endParaRPr lang="zh-CN" altLang="en-US" sz="4000" b="1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cs typeface="Arial Unicode MS" panose="020B0604020202020204" pitchFamily="34" charset="-122"/>
              <a:sym typeface="inpin heiti" panose="00000500000000000000" pitchFamily="2" charset="-122"/>
            </a:endParaRPr>
          </a:p>
        </p:txBody>
      </p:sp>
      <p:sp>
        <p:nvSpPr>
          <p:cNvPr id="23" name="Text Box 5">
            <a:extLst>
              <a:ext uri="{FF2B5EF4-FFF2-40B4-BE49-F238E27FC236}">
                <a16:creationId xmlns="" xmlns:a16="http://schemas.microsoft.com/office/drawing/2014/main" id="{FC45BDD8-2DD0-450A-9D67-E8E79A07DF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4945" y="1714028"/>
            <a:ext cx="2225862" cy="584775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研究背景</a:t>
            </a:r>
          </a:p>
        </p:txBody>
      </p:sp>
      <p:sp>
        <p:nvSpPr>
          <p:cNvPr id="24" name="Text Box 5">
            <a:extLst>
              <a:ext uri="{FF2B5EF4-FFF2-40B4-BE49-F238E27FC236}">
                <a16:creationId xmlns="" xmlns:a16="http://schemas.microsoft.com/office/drawing/2014/main" id="{A2F7433F-269B-49D6-B169-90D8C7A0B1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4945" y="2898612"/>
            <a:ext cx="3381700" cy="584775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prstClr val="white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 Unicode MS" panose="020B0604020202020204" pitchFamily="34" charset="-122"/>
              </a:defRPr>
            </a:lvl1pPr>
          </a:lstStyle>
          <a:p>
            <a:r>
              <a:rPr lang="zh-CN" altLang="en-US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论文综述</a:t>
            </a:r>
          </a:p>
        </p:txBody>
      </p:sp>
      <p:sp>
        <p:nvSpPr>
          <p:cNvPr id="25" name="Text Box 5">
            <a:extLst>
              <a:ext uri="{FF2B5EF4-FFF2-40B4-BE49-F238E27FC236}">
                <a16:creationId xmlns="" xmlns:a16="http://schemas.microsoft.com/office/drawing/2014/main" id="{F03408D1-2A25-48DF-9F48-9B2176A85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4945" y="4083196"/>
            <a:ext cx="3381700" cy="584775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prstClr val="white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 Unicode MS" panose="020B0604020202020204" pitchFamily="34" charset="-122"/>
              </a:defRPr>
            </a:lvl1pPr>
          </a:lstStyle>
          <a:p>
            <a:r>
              <a:rPr lang="zh-CN" altLang="en-US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研究过程</a:t>
            </a:r>
          </a:p>
        </p:txBody>
      </p: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8F36E668-0080-42C7-90BE-C0598521B730}"/>
              </a:ext>
            </a:extLst>
          </p:cNvPr>
          <p:cNvGrpSpPr/>
          <p:nvPr/>
        </p:nvGrpSpPr>
        <p:grpSpPr>
          <a:xfrm>
            <a:off x="6589018" y="5132878"/>
            <a:ext cx="954782" cy="954782"/>
            <a:chOff x="7486060" y="3321140"/>
            <a:chExt cx="745581" cy="745581"/>
          </a:xfrm>
        </p:grpSpPr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94B1CE80-8212-4225-8FF9-CD718E4D4F5A}"/>
                </a:ext>
              </a:extLst>
            </p:cNvPr>
            <p:cNvSpPr/>
            <p:nvPr/>
          </p:nvSpPr>
          <p:spPr>
            <a:xfrm>
              <a:off x="7486060" y="3321140"/>
              <a:ext cx="745581" cy="745581"/>
            </a:xfrm>
            <a:prstGeom prst="ellipse">
              <a:avLst/>
            </a:prstGeom>
            <a:solidFill>
              <a:srgbClr val="79B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9" name="Freeform 9">
              <a:extLst>
                <a:ext uri="{FF2B5EF4-FFF2-40B4-BE49-F238E27FC236}">
                  <a16:creationId xmlns="" xmlns:a16="http://schemas.microsoft.com/office/drawing/2014/main" id="{448FF719-2C5B-493D-B7F6-24E38B9647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49489" y="3480588"/>
              <a:ext cx="391106" cy="421872"/>
            </a:xfrm>
            <a:custGeom>
              <a:avLst/>
              <a:gdLst>
                <a:gd name="T0" fmla="*/ 162 w 267"/>
                <a:gd name="T1" fmla="*/ 0 h 288"/>
                <a:gd name="T2" fmla="*/ 240 w 267"/>
                <a:gd name="T3" fmla="*/ 46 h 288"/>
                <a:gd name="T4" fmla="*/ 150 w 267"/>
                <a:gd name="T5" fmla="*/ 196 h 288"/>
                <a:gd name="T6" fmla="*/ 109 w 267"/>
                <a:gd name="T7" fmla="*/ 223 h 288"/>
                <a:gd name="T8" fmla="*/ 65 w 267"/>
                <a:gd name="T9" fmla="*/ 225 h 288"/>
                <a:gd name="T10" fmla="*/ 72 w 267"/>
                <a:gd name="T11" fmla="*/ 148 h 288"/>
                <a:gd name="T12" fmla="*/ 162 w 267"/>
                <a:gd name="T13" fmla="*/ 0 h 288"/>
                <a:gd name="T14" fmla="*/ 162 w 267"/>
                <a:gd name="T15" fmla="*/ 0 h 288"/>
                <a:gd name="T16" fmla="*/ 238 w 267"/>
                <a:gd name="T17" fmla="*/ 283 h 288"/>
                <a:gd name="T18" fmla="*/ 243 w 267"/>
                <a:gd name="T19" fmla="*/ 254 h 288"/>
                <a:gd name="T20" fmla="*/ 155 w 267"/>
                <a:gd name="T21" fmla="*/ 252 h 288"/>
                <a:gd name="T22" fmla="*/ 267 w 267"/>
                <a:gd name="T23" fmla="*/ 245 h 288"/>
                <a:gd name="T24" fmla="*/ 264 w 267"/>
                <a:gd name="T25" fmla="*/ 235 h 288"/>
                <a:gd name="T26" fmla="*/ 233 w 267"/>
                <a:gd name="T27" fmla="*/ 230 h 288"/>
                <a:gd name="T28" fmla="*/ 264 w 267"/>
                <a:gd name="T29" fmla="*/ 228 h 288"/>
                <a:gd name="T30" fmla="*/ 252 w 267"/>
                <a:gd name="T31" fmla="*/ 203 h 288"/>
                <a:gd name="T32" fmla="*/ 172 w 267"/>
                <a:gd name="T33" fmla="*/ 196 h 288"/>
                <a:gd name="T34" fmla="*/ 170 w 267"/>
                <a:gd name="T35" fmla="*/ 218 h 288"/>
                <a:gd name="T36" fmla="*/ 206 w 267"/>
                <a:gd name="T37" fmla="*/ 225 h 288"/>
                <a:gd name="T38" fmla="*/ 0 w 267"/>
                <a:gd name="T39" fmla="*/ 235 h 288"/>
                <a:gd name="T40" fmla="*/ 4 w 267"/>
                <a:gd name="T41" fmla="*/ 257 h 288"/>
                <a:gd name="T42" fmla="*/ 136 w 267"/>
                <a:gd name="T43" fmla="*/ 271 h 288"/>
                <a:gd name="T44" fmla="*/ 85 w 267"/>
                <a:gd name="T45" fmla="*/ 271 h 288"/>
                <a:gd name="T46" fmla="*/ 87 w 267"/>
                <a:gd name="T47" fmla="*/ 288 h 288"/>
                <a:gd name="T48" fmla="*/ 238 w 267"/>
                <a:gd name="T49" fmla="*/ 283 h 288"/>
                <a:gd name="T50" fmla="*/ 238 w 267"/>
                <a:gd name="T51" fmla="*/ 283 h 288"/>
                <a:gd name="T52" fmla="*/ 104 w 267"/>
                <a:gd name="T53" fmla="*/ 206 h 288"/>
                <a:gd name="T54" fmla="*/ 136 w 267"/>
                <a:gd name="T55" fmla="*/ 187 h 288"/>
                <a:gd name="T56" fmla="*/ 87 w 267"/>
                <a:gd name="T57" fmla="*/ 158 h 288"/>
                <a:gd name="T58" fmla="*/ 82 w 267"/>
                <a:gd name="T59" fmla="*/ 194 h 288"/>
                <a:gd name="T60" fmla="*/ 104 w 267"/>
                <a:gd name="T61" fmla="*/ 206 h 288"/>
                <a:gd name="T62" fmla="*/ 104 w 267"/>
                <a:gd name="T63" fmla="*/ 206 h 288"/>
                <a:gd name="T64" fmla="*/ 213 w 267"/>
                <a:gd name="T65" fmla="*/ 46 h 288"/>
                <a:gd name="T66" fmla="*/ 140 w 267"/>
                <a:gd name="T67" fmla="*/ 167 h 288"/>
                <a:gd name="T68" fmla="*/ 148 w 267"/>
                <a:gd name="T69" fmla="*/ 172 h 288"/>
                <a:gd name="T70" fmla="*/ 221 w 267"/>
                <a:gd name="T71" fmla="*/ 51 h 288"/>
                <a:gd name="T72" fmla="*/ 213 w 267"/>
                <a:gd name="T73" fmla="*/ 46 h 288"/>
                <a:gd name="T74" fmla="*/ 213 w 267"/>
                <a:gd name="T75" fmla="*/ 46 h 288"/>
                <a:gd name="T76" fmla="*/ 167 w 267"/>
                <a:gd name="T77" fmla="*/ 20 h 288"/>
                <a:gd name="T78" fmla="*/ 94 w 267"/>
                <a:gd name="T79" fmla="*/ 138 h 288"/>
                <a:gd name="T80" fmla="*/ 111 w 267"/>
                <a:gd name="T81" fmla="*/ 148 h 288"/>
                <a:gd name="T82" fmla="*/ 184 w 267"/>
                <a:gd name="T83" fmla="*/ 29 h 288"/>
                <a:gd name="T84" fmla="*/ 167 w 267"/>
                <a:gd name="T85" fmla="*/ 2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7" h="288">
                  <a:moveTo>
                    <a:pt x="162" y="0"/>
                  </a:moveTo>
                  <a:lnTo>
                    <a:pt x="240" y="46"/>
                  </a:lnTo>
                  <a:lnTo>
                    <a:pt x="150" y="196"/>
                  </a:lnTo>
                  <a:lnTo>
                    <a:pt x="109" y="223"/>
                  </a:lnTo>
                  <a:lnTo>
                    <a:pt x="65" y="225"/>
                  </a:lnTo>
                  <a:lnTo>
                    <a:pt x="72" y="148"/>
                  </a:lnTo>
                  <a:lnTo>
                    <a:pt x="162" y="0"/>
                  </a:lnTo>
                  <a:lnTo>
                    <a:pt x="162" y="0"/>
                  </a:lnTo>
                  <a:close/>
                  <a:moveTo>
                    <a:pt x="238" y="283"/>
                  </a:moveTo>
                  <a:lnTo>
                    <a:pt x="243" y="254"/>
                  </a:lnTo>
                  <a:lnTo>
                    <a:pt x="155" y="252"/>
                  </a:lnTo>
                  <a:lnTo>
                    <a:pt x="267" y="245"/>
                  </a:lnTo>
                  <a:lnTo>
                    <a:pt x="264" y="235"/>
                  </a:lnTo>
                  <a:lnTo>
                    <a:pt x="233" y="230"/>
                  </a:lnTo>
                  <a:lnTo>
                    <a:pt x="264" y="228"/>
                  </a:lnTo>
                  <a:lnTo>
                    <a:pt x="252" y="203"/>
                  </a:lnTo>
                  <a:lnTo>
                    <a:pt x="172" y="196"/>
                  </a:lnTo>
                  <a:lnTo>
                    <a:pt x="170" y="218"/>
                  </a:lnTo>
                  <a:lnTo>
                    <a:pt x="206" y="225"/>
                  </a:lnTo>
                  <a:lnTo>
                    <a:pt x="0" y="235"/>
                  </a:lnTo>
                  <a:lnTo>
                    <a:pt x="4" y="257"/>
                  </a:lnTo>
                  <a:lnTo>
                    <a:pt x="136" y="271"/>
                  </a:lnTo>
                  <a:lnTo>
                    <a:pt x="85" y="271"/>
                  </a:lnTo>
                  <a:lnTo>
                    <a:pt x="87" y="288"/>
                  </a:lnTo>
                  <a:lnTo>
                    <a:pt x="238" y="283"/>
                  </a:lnTo>
                  <a:lnTo>
                    <a:pt x="238" y="283"/>
                  </a:lnTo>
                  <a:close/>
                  <a:moveTo>
                    <a:pt x="104" y="206"/>
                  </a:moveTo>
                  <a:lnTo>
                    <a:pt x="136" y="187"/>
                  </a:lnTo>
                  <a:lnTo>
                    <a:pt x="87" y="158"/>
                  </a:lnTo>
                  <a:lnTo>
                    <a:pt x="82" y="194"/>
                  </a:lnTo>
                  <a:lnTo>
                    <a:pt x="104" y="206"/>
                  </a:lnTo>
                  <a:lnTo>
                    <a:pt x="104" y="206"/>
                  </a:lnTo>
                  <a:close/>
                  <a:moveTo>
                    <a:pt x="213" y="46"/>
                  </a:moveTo>
                  <a:lnTo>
                    <a:pt x="140" y="167"/>
                  </a:lnTo>
                  <a:lnTo>
                    <a:pt x="148" y="172"/>
                  </a:lnTo>
                  <a:lnTo>
                    <a:pt x="221" y="51"/>
                  </a:lnTo>
                  <a:lnTo>
                    <a:pt x="213" y="46"/>
                  </a:lnTo>
                  <a:lnTo>
                    <a:pt x="213" y="46"/>
                  </a:lnTo>
                  <a:close/>
                  <a:moveTo>
                    <a:pt x="167" y="20"/>
                  </a:moveTo>
                  <a:lnTo>
                    <a:pt x="94" y="138"/>
                  </a:lnTo>
                  <a:lnTo>
                    <a:pt x="111" y="148"/>
                  </a:lnTo>
                  <a:lnTo>
                    <a:pt x="184" y="29"/>
                  </a:lnTo>
                  <a:lnTo>
                    <a:pt x="167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377"/>
              <a:endParaRPr lang="zh-CN" altLang="en-US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7ED1D58A-FB41-484A-9842-703832C33CE3}"/>
              </a:ext>
            </a:extLst>
          </p:cNvPr>
          <p:cNvGrpSpPr/>
          <p:nvPr/>
        </p:nvGrpSpPr>
        <p:grpSpPr>
          <a:xfrm>
            <a:off x="6589018" y="3972410"/>
            <a:ext cx="954782" cy="954782"/>
            <a:chOff x="6514706" y="3321140"/>
            <a:chExt cx="745581" cy="745581"/>
          </a:xfrm>
        </p:grpSpPr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F0823418-E1C8-4492-81BF-F0DE482AF415}"/>
                </a:ext>
              </a:extLst>
            </p:cNvPr>
            <p:cNvSpPr/>
            <p:nvPr/>
          </p:nvSpPr>
          <p:spPr>
            <a:xfrm>
              <a:off x="6514706" y="3321140"/>
              <a:ext cx="745581" cy="745581"/>
            </a:xfrm>
            <a:prstGeom prst="ellipse">
              <a:avLst/>
            </a:prstGeom>
            <a:solidFill>
              <a:srgbClr val="0066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2" name="Freeform 13">
              <a:extLst>
                <a:ext uri="{FF2B5EF4-FFF2-40B4-BE49-F238E27FC236}">
                  <a16:creationId xmlns="" xmlns:a16="http://schemas.microsoft.com/office/drawing/2014/main" id="{1C785028-51B6-42D7-8286-A8712F2F1EF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88608" y="3533199"/>
              <a:ext cx="397775" cy="316650"/>
            </a:xfrm>
            <a:custGeom>
              <a:avLst/>
              <a:gdLst>
                <a:gd name="T0" fmla="*/ 26 w 126"/>
                <a:gd name="T1" fmla="*/ 48 h 100"/>
                <a:gd name="T2" fmla="*/ 44 w 126"/>
                <a:gd name="T3" fmla="*/ 32 h 100"/>
                <a:gd name="T4" fmla="*/ 67 w 126"/>
                <a:gd name="T5" fmla="*/ 45 h 100"/>
                <a:gd name="T6" fmla="*/ 98 w 126"/>
                <a:gd name="T7" fmla="*/ 2 h 100"/>
                <a:gd name="T8" fmla="*/ 126 w 126"/>
                <a:gd name="T9" fmla="*/ 0 h 100"/>
                <a:gd name="T10" fmla="*/ 123 w 126"/>
                <a:gd name="T11" fmla="*/ 28 h 100"/>
                <a:gd name="T12" fmla="*/ 72 w 126"/>
                <a:gd name="T13" fmla="*/ 58 h 100"/>
                <a:gd name="T14" fmla="*/ 64 w 126"/>
                <a:gd name="T15" fmla="*/ 59 h 100"/>
                <a:gd name="T16" fmla="*/ 31 w 126"/>
                <a:gd name="T17" fmla="*/ 63 h 100"/>
                <a:gd name="T18" fmla="*/ 22 w 126"/>
                <a:gd name="T19" fmla="*/ 63 h 100"/>
                <a:gd name="T20" fmla="*/ 9 w 126"/>
                <a:gd name="T21" fmla="*/ 32 h 100"/>
                <a:gd name="T22" fmla="*/ 21 w 126"/>
                <a:gd name="T23" fmla="*/ 100 h 100"/>
                <a:gd name="T24" fmla="*/ 16 w 126"/>
                <a:gd name="T25" fmla="*/ 71 h 100"/>
                <a:gd name="T26" fmla="*/ 11 w 126"/>
                <a:gd name="T27" fmla="*/ 65 h 100"/>
                <a:gd name="T28" fmla="*/ 6 w 126"/>
                <a:gd name="T29" fmla="*/ 100 h 100"/>
                <a:gd name="T30" fmla="*/ 11 w 126"/>
                <a:gd name="T31" fmla="*/ 65 h 100"/>
                <a:gd name="T32" fmla="*/ 31 w 126"/>
                <a:gd name="T33" fmla="*/ 100 h 100"/>
                <a:gd name="T34" fmla="*/ 26 w 126"/>
                <a:gd name="T35" fmla="*/ 80 h 100"/>
                <a:gd name="T36" fmla="*/ 31 w 126"/>
                <a:gd name="T37" fmla="*/ 76 h 100"/>
                <a:gd name="T38" fmla="*/ 36 w 126"/>
                <a:gd name="T39" fmla="*/ 71 h 100"/>
                <a:gd name="T40" fmla="*/ 41 w 126"/>
                <a:gd name="T41" fmla="*/ 100 h 100"/>
                <a:gd name="T42" fmla="*/ 51 w 126"/>
                <a:gd name="T43" fmla="*/ 62 h 100"/>
                <a:gd name="T44" fmla="*/ 46 w 126"/>
                <a:gd name="T45" fmla="*/ 62 h 100"/>
                <a:gd name="T46" fmla="*/ 51 w 126"/>
                <a:gd name="T47" fmla="*/ 100 h 100"/>
                <a:gd name="T48" fmla="*/ 61 w 126"/>
                <a:gd name="T49" fmla="*/ 68 h 100"/>
                <a:gd name="T50" fmla="*/ 56 w 126"/>
                <a:gd name="T51" fmla="*/ 100 h 100"/>
                <a:gd name="T52" fmla="*/ 61 w 126"/>
                <a:gd name="T53" fmla="*/ 68 h 100"/>
                <a:gd name="T54" fmla="*/ 71 w 126"/>
                <a:gd name="T55" fmla="*/ 100 h 100"/>
                <a:gd name="T56" fmla="*/ 66 w 126"/>
                <a:gd name="T57" fmla="*/ 71 h 100"/>
                <a:gd name="T58" fmla="*/ 71 w 126"/>
                <a:gd name="T59" fmla="*/ 72 h 100"/>
                <a:gd name="T60" fmla="*/ 76 w 126"/>
                <a:gd name="T61" fmla="*/ 67 h 100"/>
                <a:gd name="T62" fmla="*/ 81 w 126"/>
                <a:gd name="T63" fmla="*/ 100 h 100"/>
                <a:gd name="T64" fmla="*/ 91 w 126"/>
                <a:gd name="T65" fmla="*/ 54 h 100"/>
                <a:gd name="T66" fmla="*/ 86 w 126"/>
                <a:gd name="T67" fmla="*/ 100 h 100"/>
                <a:gd name="T68" fmla="*/ 91 w 126"/>
                <a:gd name="T69" fmla="*/ 54 h 100"/>
                <a:gd name="T70" fmla="*/ 96 w 126"/>
                <a:gd name="T71" fmla="*/ 50 h 100"/>
                <a:gd name="T72" fmla="*/ 101 w 126"/>
                <a:gd name="T73" fmla="*/ 100 h 100"/>
                <a:gd name="T74" fmla="*/ 111 w 126"/>
                <a:gd name="T75" fmla="*/ 37 h 100"/>
                <a:gd name="T76" fmla="*/ 106 w 126"/>
                <a:gd name="T77" fmla="*/ 100 h 100"/>
                <a:gd name="T78" fmla="*/ 111 w 126"/>
                <a:gd name="T79" fmla="*/ 37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6" h="100">
                  <a:moveTo>
                    <a:pt x="9" y="32"/>
                  </a:moveTo>
                  <a:cubicBezTo>
                    <a:pt x="26" y="48"/>
                    <a:pt x="26" y="48"/>
                    <a:pt x="26" y="48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4" y="32"/>
                    <a:pt x="44" y="32"/>
                    <a:pt x="44" y="32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67" y="45"/>
                    <a:pt x="67" y="45"/>
                    <a:pt x="67" y="45"/>
                  </a:cubicBezTo>
                  <a:cubicBezTo>
                    <a:pt x="106" y="10"/>
                    <a:pt x="106" y="10"/>
                    <a:pt x="106" y="10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23" y="28"/>
                    <a:pt x="123" y="28"/>
                    <a:pt x="123" y="28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72" y="58"/>
                    <a:pt x="72" y="58"/>
                    <a:pt x="72" y="58"/>
                  </a:cubicBezTo>
                  <a:cubicBezTo>
                    <a:pt x="68" y="62"/>
                    <a:pt x="68" y="62"/>
                    <a:pt x="68" y="62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46" y="49"/>
                    <a:pt x="46" y="49"/>
                    <a:pt x="46" y="49"/>
                  </a:cubicBezTo>
                  <a:cubicBezTo>
                    <a:pt x="31" y="63"/>
                    <a:pt x="31" y="63"/>
                    <a:pt x="31" y="63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9" y="32"/>
                    <a:pt x="9" y="32"/>
                    <a:pt x="9" y="32"/>
                  </a:cubicBezTo>
                  <a:close/>
                  <a:moveTo>
                    <a:pt x="21" y="75"/>
                  </a:moveTo>
                  <a:cubicBezTo>
                    <a:pt x="21" y="100"/>
                    <a:pt x="21" y="100"/>
                    <a:pt x="21" y="100"/>
                  </a:cubicBezTo>
                  <a:cubicBezTo>
                    <a:pt x="19" y="100"/>
                    <a:pt x="18" y="100"/>
                    <a:pt x="16" y="100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21" y="75"/>
                    <a:pt x="21" y="75"/>
                    <a:pt x="21" y="75"/>
                  </a:cubicBezTo>
                  <a:close/>
                  <a:moveTo>
                    <a:pt x="11" y="65"/>
                  </a:moveTo>
                  <a:cubicBezTo>
                    <a:pt x="6" y="61"/>
                    <a:pt x="6" y="61"/>
                    <a:pt x="6" y="61"/>
                  </a:cubicBezTo>
                  <a:cubicBezTo>
                    <a:pt x="6" y="100"/>
                    <a:pt x="6" y="100"/>
                    <a:pt x="6" y="100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11" y="65"/>
                    <a:pt x="11" y="65"/>
                    <a:pt x="11" y="65"/>
                  </a:cubicBezTo>
                  <a:close/>
                  <a:moveTo>
                    <a:pt x="31" y="76"/>
                  </a:moveTo>
                  <a:cubicBezTo>
                    <a:pt x="31" y="100"/>
                    <a:pt x="31" y="100"/>
                    <a:pt x="31" y="100"/>
                  </a:cubicBezTo>
                  <a:cubicBezTo>
                    <a:pt x="29" y="100"/>
                    <a:pt x="28" y="100"/>
                    <a:pt x="26" y="100"/>
                  </a:cubicBezTo>
                  <a:cubicBezTo>
                    <a:pt x="26" y="80"/>
                    <a:pt x="26" y="80"/>
                    <a:pt x="26" y="80"/>
                  </a:cubicBezTo>
                  <a:cubicBezTo>
                    <a:pt x="26" y="80"/>
                    <a:pt x="26" y="80"/>
                    <a:pt x="26" y="80"/>
                  </a:cubicBezTo>
                  <a:cubicBezTo>
                    <a:pt x="31" y="76"/>
                    <a:pt x="31" y="76"/>
                    <a:pt x="31" y="76"/>
                  </a:cubicBezTo>
                  <a:close/>
                  <a:moveTo>
                    <a:pt x="41" y="67"/>
                  </a:moveTo>
                  <a:cubicBezTo>
                    <a:pt x="36" y="71"/>
                    <a:pt x="36" y="71"/>
                    <a:pt x="36" y="71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8" y="100"/>
                    <a:pt x="39" y="100"/>
                    <a:pt x="41" y="100"/>
                  </a:cubicBezTo>
                  <a:cubicBezTo>
                    <a:pt x="41" y="67"/>
                    <a:pt x="41" y="67"/>
                    <a:pt x="41" y="67"/>
                  </a:cubicBezTo>
                  <a:close/>
                  <a:moveTo>
                    <a:pt x="51" y="62"/>
                  </a:moveTo>
                  <a:cubicBezTo>
                    <a:pt x="48" y="60"/>
                    <a:pt x="48" y="60"/>
                    <a:pt x="48" y="60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46" y="100"/>
                    <a:pt x="46" y="100"/>
                    <a:pt x="46" y="100"/>
                  </a:cubicBezTo>
                  <a:cubicBezTo>
                    <a:pt x="48" y="100"/>
                    <a:pt x="49" y="100"/>
                    <a:pt x="51" y="100"/>
                  </a:cubicBezTo>
                  <a:cubicBezTo>
                    <a:pt x="51" y="62"/>
                    <a:pt x="51" y="62"/>
                    <a:pt x="51" y="62"/>
                  </a:cubicBezTo>
                  <a:close/>
                  <a:moveTo>
                    <a:pt x="61" y="68"/>
                  </a:moveTo>
                  <a:cubicBezTo>
                    <a:pt x="56" y="65"/>
                    <a:pt x="56" y="65"/>
                    <a:pt x="56" y="65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8" y="100"/>
                    <a:pt x="59" y="100"/>
                    <a:pt x="61" y="100"/>
                  </a:cubicBezTo>
                  <a:cubicBezTo>
                    <a:pt x="61" y="68"/>
                    <a:pt x="61" y="68"/>
                    <a:pt x="61" y="68"/>
                  </a:cubicBezTo>
                  <a:close/>
                  <a:moveTo>
                    <a:pt x="71" y="72"/>
                  </a:moveTo>
                  <a:cubicBezTo>
                    <a:pt x="71" y="100"/>
                    <a:pt x="71" y="100"/>
                    <a:pt x="71" y="100"/>
                  </a:cubicBezTo>
                  <a:cubicBezTo>
                    <a:pt x="69" y="100"/>
                    <a:pt x="68" y="100"/>
                    <a:pt x="66" y="100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9" y="73"/>
                    <a:pt x="69" y="73"/>
                    <a:pt x="69" y="73"/>
                  </a:cubicBezTo>
                  <a:cubicBezTo>
                    <a:pt x="71" y="72"/>
                    <a:pt x="71" y="72"/>
                    <a:pt x="71" y="72"/>
                  </a:cubicBezTo>
                  <a:close/>
                  <a:moveTo>
                    <a:pt x="81" y="63"/>
                  </a:moveTo>
                  <a:cubicBezTo>
                    <a:pt x="76" y="67"/>
                    <a:pt x="76" y="67"/>
                    <a:pt x="76" y="67"/>
                  </a:cubicBezTo>
                  <a:cubicBezTo>
                    <a:pt x="76" y="100"/>
                    <a:pt x="76" y="100"/>
                    <a:pt x="76" y="100"/>
                  </a:cubicBezTo>
                  <a:cubicBezTo>
                    <a:pt x="78" y="100"/>
                    <a:pt x="79" y="100"/>
                    <a:pt x="81" y="100"/>
                  </a:cubicBezTo>
                  <a:cubicBezTo>
                    <a:pt x="81" y="63"/>
                    <a:pt x="81" y="63"/>
                    <a:pt x="81" y="63"/>
                  </a:cubicBezTo>
                  <a:close/>
                  <a:moveTo>
                    <a:pt x="91" y="54"/>
                  </a:moveTo>
                  <a:cubicBezTo>
                    <a:pt x="86" y="58"/>
                    <a:pt x="86" y="58"/>
                    <a:pt x="86" y="58"/>
                  </a:cubicBezTo>
                  <a:cubicBezTo>
                    <a:pt x="86" y="100"/>
                    <a:pt x="86" y="100"/>
                    <a:pt x="86" y="100"/>
                  </a:cubicBezTo>
                  <a:cubicBezTo>
                    <a:pt x="88" y="100"/>
                    <a:pt x="89" y="100"/>
                    <a:pt x="91" y="100"/>
                  </a:cubicBezTo>
                  <a:cubicBezTo>
                    <a:pt x="91" y="54"/>
                    <a:pt x="91" y="54"/>
                    <a:pt x="91" y="54"/>
                  </a:cubicBezTo>
                  <a:close/>
                  <a:moveTo>
                    <a:pt x="101" y="45"/>
                  </a:moveTo>
                  <a:cubicBezTo>
                    <a:pt x="96" y="50"/>
                    <a:pt x="96" y="50"/>
                    <a:pt x="96" y="50"/>
                  </a:cubicBezTo>
                  <a:cubicBezTo>
                    <a:pt x="96" y="100"/>
                    <a:pt x="96" y="100"/>
                    <a:pt x="96" y="100"/>
                  </a:cubicBezTo>
                  <a:cubicBezTo>
                    <a:pt x="98" y="100"/>
                    <a:pt x="99" y="100"/>
                    <a:pt x="101" y="100"/>
                  </a:cubicBezTo>
                  <a:cubicBezTo>
                    <a:pt x="101" y="45"/>
                    <a:pt x="101" y="45"/>
                    <a:pt x="101" y="45"/>
                  </a:cubicBezTo>
                  <a:close/>
                  <a:moveTo>
                    <a:pt x="111" y="37"/>
                  </a:moveTo>
                  <a:cubicBezTo>
                    <a:pt x="106" y="41"/>
                    <a:pt x="106" y="41"/>
                    <a:pt x="106" y="41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11" y="100"/>
                    <a:pt x="111" y="100"/>
                    <a:pt x="111" y="100"/>
                  </a:cubicBezTo>
                  <a:lnTo>
                    <a:pt x="111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377"/>
              <a:endParaRPr lang="zh-CN" altLang="en-US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A91BADCA-B494-4841-A4C0-156D5535635D}"/>
              </a:ext>
            </a:extLst>
          </p:cNvPr>
          <p:cNvGrpSpPr/>
          <p:nvPr/>
        </p:nvGrpSpPr>
        <p:grpSpPr>
          <a:xfrm>
            <a:off x="6589018" y="2811940"/>
            <a:ext cx="954782" cy="954782"/>
            <a:chOff x="5543353" y="3321140"/>
            <a:chExt cx="745581" cy="745581"/>
          </a:xfrm>
        </p:grpSpPr>
        <p:sp>
          <p:nvSpPr>
            <p:cNvPr id="34" name="椭圆 33">
              <a:extLst>
                <a:ext uri="{FF2B5EF4-FFF2-40B4-BE49-F238E27FC236}">
                  <a16:creationId xmlns="" xmlns:a16="http://schemas.microsoft.com/office/drawing/2014/main" id="{DDF15D8B-D9FE-400A-A4DF-73ED6296DDCD}"/>
                </a:ext>
              </a:extLst>
            </p:cNvPr>
            <p:cNvSpPr/>
            <p:nvPr/>
          </p:nvSpPr>
          <p:spPr>
            <a:xfrm>
              <a:off x="5543353" y="3321140"/>
              <a:ext cx="745581" cy="745581"/>
            </a:xfrm>
            <a:prstGeom prst="ellipse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5" name="Freeform 5">
              <a:extLst>
                <a:ext uri="{FF2B5EF4-FFF2-40B4-BE49-F238E27FC236}">
                  <a16:creationId xmlns="" xmlns:a16="http://schemas.microsoft.com/office/drawing/2014/main" id="{1A48E1FF-A4AC-4880-93F5-27F3076C95C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50545" y="3537581"/>
              <a:ext cx="396079" cy="307886"/>
            </a:xfrm>
            <a:custGeom>
              <a:avLst/>
              <a:gdLst>
                <a:gd name="T0" fmla="*/ 87 w 102"/>
                <a:gd name="T1" fmla="*/ 23 h 78"/>
                <a:gd name="T2" fmla="*/ 82 w 102"/>
                <a:gd name="T3" fmla="*/ 11 h 78"/>
                <a:gd name="T4" fmla="*/ 77 w 102"/>
                <a:gd name="T5" fmla="*/ 9 h 78"/>
                <a:gd name="T6" fmla="*/ 75 w 102"/>
                <a:gd name="T7" fmla="*/ 7 h 78"/>
                <a:gd name="T8" fmla="*/ 31 w 102"/>
                <a:gd name="T9" fmla="*/ 0 h 78"/>
                <a:gd name="T10" fmla="*/ 0 w 102"/>
                <a:gd name="T11" fmla="*/ 5 h 78"/>
                <a:gd name="T12" fmla="*/ 4 w 102"/>
                <a:gd name="T13" fmla="*/ 71 h 78"/>
                <a:gd name="T14" fmla="*/ 8 w 102"/>
                <a:gd name="T15" fmla="*/ 11 h 78"/>
                <a:gd name="T16" fmla="*/ 73 w 102"/>
                <a:gd name="T17" fmla="*/ 17 h 78"/>
                <a:gd name="T18" fmla="*/ 14 w 102"/>
                <a:gd name="T19" fmla="*/ 17 h 78"/>
                <a:gd name="T20" fmla="*/ 14 w 102"/>
                <a:gd name="T21" fmla="*/ 41 h 78"/>
                <a:gd name="T22" fmla="*/ 15 w 102"/>
                <a:gd name="T23" fmla="*/ 37 h 78"/>
                <a:gd name="T24" fmla="*/ 16 w 102"/>
                <a:gd name="T25" fmla="*/ 37 h 78"/>
                <a:gd name="T26" fmla="*/ 16 w 102"/>
                <a:gd name="T27" fmla="*/ 37 h 78"/>
                <a:gd name="T28" fmla="*/ 16 w 102"/>
                <a:gd name="T29" fmla="*/ 37 h 78"/>
                <a:gd name="T30" fmla="*/ 16 w 102"/>
                <a:gd name="T31" fmla="*/ 37 h 78"/>
                <a:gd name="T32" fmla="*/ 16 w 102"/>
                <a:gd name="T33" fmla="*/ 37 h 78"/>
                <a:gd name="T34" fmla="*/ 16 w 102"/>
                <a:gd name="T35" fmla="*/ 36 h 78"/>
                <a:gd name="T36" fmla="*/ 16 w 102"/>
                <a:gd name="T37" fmla="*/ 36 h 78"/>
                <a:gd name="T38" fmla="*/ 16 w 102"/>
                <a:gd name="T39" fmla="*/ 36 h 78"/>
                <a:gd name="T40" fmla="*/ 16 w 102"/>
                <a:gd name="T41" fmla="*/ 36 h 78"/>
                <a:gd name="T42" fmla="*/ 16 w 102"/>
                <a:gd name="T43" fmla="*/ 36 h 78"/>
                <a:gd name="T44" fmla="*/ 16 w 102"/>
                <a:gd name="T45" fmla="*/ 36 h 78"/>
                <a:gd name="T46" fmla="*/ 16 w 102"/>
                <a:gd name="T47" fmla="*/ 36 h 78"/>
                <a:gd name="T48" fmla="*/ 16 w 102"/>
                <a:gd name="T49" fmla="*/ 36 h 78"/>
                <a:gd name="T50" fmla="*/ 16 w 102"/>
                <a:gd name="T51" fmla="*/ 36 h 78"/>
                <a:gd name="T52" fmla="*/ 16 w 102"/>
                <a:gd name="T53" fmla="*/ 35 h 78"/>
                <a:gd name="T54" fmla="*/ 16 w 102"/>
                <a:gd name="T55" fmla="*/ 35 h 78"/>
                <a:gd name="T56" fmla="*/ 16 w 102"/>
                <a:gd name="T57" fmla="*/ 35 h 78"/>
                <a:gd name="T58" fmla="*/ 16 w 102"/>
                <a:gd name="T59" fmla="*/ 35 h 78"/>
                <a:gd name="T60" fmla="*/ 16 w 102"/>
                <a:gd name="T61" fmla="*/ 35 h 78"/>
                <a:gd name="T62" fmla="*/ 16 w 102"/>
                <a:gd name="T63" fmla="*/ 35 h 78"/>
                <a:gd name="T64" fmla="*/ 16 w 102"/>
                <a:gd name="T65" fmla="*/ 35 h 78"/>
                <a:gd name="T66" fmla="*/ 16 w 102"/>
                <a:gd name="T67" fmla="*/ 35 h 78"/>
                <a:gd name="T68" fmla="*/ 17 w 102"/>
                <a:gd name="T69" fmla="*/ 35 h 78"/>
                <a:gd name="T70" fmla="*/ 17 w 102"/>
                <a:gd name="T71" fmla="*/ 35 h 78"/>
                <a:gd name="T72" fmla="*/ 17 w 102"/>
                <a:gd name="T73" fmla="*/ 34 h 78"/>
                <a:gd name="T74" fmla="*/ 17 w 102"/>
                <a:gd name="T75" fmla="*/ 34 h 78"/>
                <a:gd name="T76" fmla="*/ 17 w 102"/>
                <a:gd name="T77" fmla="*/ 34 h 78"/>
                <a:gd name="T78" fmla="*/ 17 w 102"/>
                <a:gd name="T79" fmla="*/ 34 h 78"/>
                <a:gd name="T80" fmla="*/ 17 w 102"/>
                <a:gd name="T81" fmla="*/ 34 h 78"/>
                <a:gd name="T82" fmla="*/ 17 w 102"/>
                <a:gd name="T83" fmla="*/ 34 h 78"/>
                <a:gd name="T84" fmla="*/ 17 w 102"/>
                <a:gd name="T85" fmla="*/ 34 h 78"/>
                <a:gd name="T86" fmla="*/ 17 w 102"/>
                <a:gd name="T87" fmla="*/ 34 h 78"/>
                <a:gd name="T88" fmla="*/ 17 w 102"/>
                <a:gd name="T89" fmla="*/ 33 h 78"/>
                <a:gd name="T90" fmla="*/ 17 w 102"/>
                <a:gd name="T91" fmla="*/ 33 h 78"/>
                <a:gd name="T92" fmla="*/ 17 w 102"/>
                <a:gd name="T93" fmla="*/ 33 h 78"/>
                <a:gd name="T94" fmla="*/ 17 w 102"/>
                <a:gd name="T95" fmla="*/ 33 h 78"/>
                <a:gd name="T96" fmla="*/ 17 w 102"/>
                <a:gd name="T97" fmla="*/ 33 h 78"/>
                <a:gd name="T98" fmla="*/ 18 w 102"/>
                <a:gd name="T99" fmla="*/ 33 h 78"/>
                <a:gd name="T100" fmla="*/ 18 w 102"/>
                <a:gd name="T101" fmla="*/ 33 h 78"/>
                <a:gd name="T102" fmla="*/ 18 w 102"/>
                <a:gd name="T103" fmla="*/ 33 h 78"/>
                <a:gd name="T104" fmla="*/ 18 w 102"/>
                <a:gd name="T105" fmla="*/ 33 h 78"/>
                <a:gd name="T106" fmla="*/ 18 w 102"/>
                <a:gd name="T107" fmla="*/ 33 h 78"/>
                <a:gd name="T108" fmla="*/ 18 w 102"/>
                <a:gd name="T109" fmla="*/ 32 h 78"/>
                <a:gd name="T110" fmla="*/ 80 w 102"/>
                <a:gd name="T111" fmla="*/ 21 h 78"/>
                <a:gd name="T112" fmla="*/ 82 w 102"/>
                <a:gd name="T113" fmla="*/ 24 h 78"/>
                <a:gd name="T114" fmla="*/ 88 w 102"/>
                <a:gd name="T115" fmla="*/ 78 h 78"/>
                <a:gd name="T116" fmla="*/ 21 w 102"/>
                <a:gd name="T117" fmla="*/ 39 h 78"/>
                <a:gd name="T118" fmla="*/ 33 w 102"/>
                <a:gd name="T119" fmla="*/ 30 h 78"/>
                <a:gd name="T120" fmla="*/ 99 w 102"/>
                <a:gd name="T121" fmla="*/ 30 h 78"/>
                <a:gd name="T122" fmla="*/ 102 w 102"/>
                <a:gd name="T123" fmla="*/ 35 h 78"/>
                <a:gd name="T124" fmla="*/ 88 w 102"/>
                <a:gd name="T125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2" h="78">
                  <a:moveTo>
                    <a:pt x="87" y="24"/>
                  </a:moveTo>
                  <a:cubicBezTo>
                    <a:pt x="87" y="23"/>
                    <a:pt x="87" y="23"/>
                    <a:pt x="87" y="23"/>
                  </a:cubicBezTo>
                  <a:cubicBezTo>
                    <a:pt x="87" y="16"/>
                    <a:pt x="87" y="16"/>
                    <a:pt x="87" y="16"/>
                  </a:cubicBezTo>
                  <a:cubicBezTo>
                    <a:pt x="87" y="12"/>
                    <a:pt x="84" y="11"/>
                    <a:pt x="82" y="11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7"/>
                    <a:pt x="77" y="7"/>
                    <a:pt x="77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3"/>
                    <a:pt x="0" y="5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9"/>
                    <a:pt x="2" y="71"/>
                    <a:pt x="4" y="71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73" y="17"/>
                    <a:pt x="73" y="17"/>
                    <a:pt x="73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80" y="21"/>
                    <a:pt x="80" y="21"/>
                    <a:pt x="80" y="21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  <a:moveTo>
                    <a:pt x="88" y="7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2" y="36"/>
                    <a:pt x="24" y="34"/>
                    <a:pt x="26" y="32"/>
                  </a:cubicBezTo>
                  <a:cubicBezTo>
                    <a:pt x="28" y="31"/>
                    <a:pt x="31" y="30"/>
                    <a:pt x="33" y="30"/>
                  </a:cubicBezTo>
                  <a:cubicBezTo>
                    <a:pt x="97" y="30"/>
                    <a:pt x="97" y="30"/>
                    <a:pt x="97" y="30"/>
                  </a:cubicBezTo>
                  <a:cubicBezTo>
                    <a:pt x="98" y="30"/>
                    <a:pt x="98" y="30"/>
                    <a:pt x="99" y="30"/>
                  </a:cubicBezTo>
                  <a:cubicBezTo>
                    <a:pt x="100" y="30"/>
                    <a:pt x="101" y="31"/>
                    <a:pt x="101" y="32"/>
                  </a:cubicBezTo>
                  <a:cubicBezTo>
                    <a:pt x="102" y="32"/>
                    <a:pt x="102" y="33"/>
                    <a:pt x="102" y="35"/>
                  </a:cubicBezTo>
                  <a:cubicBezTo>
                    <a:pt x="102" y="36"/>
                    <a:pt x="102" y="36"/>
                    <a:pt x="102" y="37"/>
                  </a:cubicBezTo>
                  <a:lnTo>
                    <a:pt x="88" y="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377"/>
              <a:endParaRPr lang="zh-CN" altLang="en-US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BDC208AF-D1CF-485D-8D51-991FEDB6D697}"/>
              </a:ext>
            </a:extLst>
          </p:cNvPr>
          <p:cNvGrpSpPr/>
          <p:nvPr/>
        </p:nvGrpSpPr>
        <p:grpSpPr>
          <a:xfrm>
            <a:off x="6589018" y="1651471"/>
            <a:ext cx="954782" cy="954782"/>
            <a:chOff x="4344139" y="3321140"/>
            <a:chExt cx="745581" cy="745581"/>
          </a:xfrm>
        </p:grpSpPr>
        <p:sp>
          <p:nvSpPr>
            <p:cNvPr id="37" name="椭圆 36">
              <a:extLst>
                <a:ext uri="{FF2B5EF4-FFF2-40B4-BE49-F238E27FC236}">
                  <a16:creationId xmlns="" xmlns:a16="http://schemas.microsoft.com/office/drawing/2014/main" id="{2EEEE60E-690B-45E3-8046-CDCF2C08986C}"/>
                </a:ext>
              </a:extLst>
            </p:cNvPr>
            <p:cNvSpPr/>
            <p:nvPr/>
          </p:nvSpPr>
          <p:spPr>
            <a:xfrm>
              <a:off x="4344139" y="3321140"/>
              <a:ext cx="745581" cy="745581"/>
            </a:xfrm>
            <a:prstGeom prst="ellipse">
              <a:avLst/>
            </a:prstGeom>
            <a:solidFill>
              <a:srgbClr val="08D1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8" name="Freeform 5">
              <a:extLst>
                <a:ext uri="{FF2B5EF4-FFF2-40B4-BE49-F238E27FC236}">
                  <a16:creationId xmlns="" xmlns:a16="http://schemas.microsoft.com/office/drawing/2014/main" id="{88B47DBD-E671-4E27-8C4D-B18A10241D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33184" y="3533199"/>
              <a:ext cx="367490" cy="347697"/>
            </a:xfrm>
            <a:custGeom>
              <a:avLst/>
              <a:gdLst>
                <a:gd name="T0" fmla="*/ 109 w 123"/>
                <a:gd name="T1" fmla="*/ 0 h 116"/>
                <a:gd name="T2" fmla="*/ 123 w 123"/>
                <a:gd name="T3" fmla="*/ 14 h 116"/>
                <a:gd name="T4" fmla="*/ 119 w 123"/>
                <a:gd name="T5" fmla="*/ 55 h 116"/>
                <a:gd name="T6" fmla="*/ 100 w 123"/>
                <a:gd name="T7" fmla="*/ 60 h 116"/>
                <a:gd name="T8" fmla="*/ 90 w 123"/>
                <a:gd name="T9" fmla="*/ 73 h 116"/>
                <a:gd name="T10" fmla="*/ 84 w 123"/>
                <a:gd name="T11" fmla="*/ 70 h 116"/>
                <a:gd name="T12" fmla="*/ 82 w 123"/>
                <a:gd name="T13" fmla="*/ 66 h 116"/>
                <a:gd name="T14" fmla="*/ 63 w 123"/>
                <a:gd name="T15" fmla="*/ 60 h 116"/>
                <a:gd name="T16" fmla="*/ 66 w 123"/>
                <a:gd name="T17" fmla="*/ 52 h 116"/>
                <a:gd name="T18" fmla="*/ 93 w 123"/>
                <a:gd name="T19" fmla="*/ 52 h 116"/>
                <a:gd name="T20" fmla="*/ 91 w 123"/>
                <a:gd name="T21" fmla="*/ 59 h 116"/>
                <a:gd name="T22" fmla="*/ 97 w 123"/>
                <a:gd name="T23" fmla="*/ 52 h 116"/>
                <a:gd name="T24" fmla="*/ 109 w 123"/>
                <a:gd name="T25" fmla="*/ 52 h 116"/>
                <a:gd name="T26" fmla="*/ 115 w 123"/>
                <a:gd name="T27" fmla="*/ 46 h 116"/>
                <a:gd name="T28" fmla="*/ 113 w 123"/>
                <a:gd name="T29" fmla="*/ 9 h 116"/>
                <a:gd name="T30" fmla="*/ 57 w 123"/>
                <a:gd name="T31" fmla="*/ 7 h 116"/>
                <a:gd name="T32" fmla="*/ 51 w 123"/>
                <a:gd name="T33" fmla="*/ 14 h 116"/>
                <a:gd name="T34" fmla="*/ 43 w 123"/>
                <a:gd name="T35" fmla="*/ 16 h 116"/>
                <a:gd name="T36" fmla="*/ 47 w 123"/>
                <a:gd name="T37" fmla="*/ 4 h 116"/>
                <a:gd name="T38" fmla="*/ 11 w 123"/>
                <a:gd name="T39" fmla="*/ 74 h 116"/>
                <a:gd name="T40" fmla="*/ 79 w 123"/>
                <a:gd name="T41" fmla="*/ 107 h 116"/>
                <a:gd name="T42" fmla="*/ 60 w 123"/>
                <a:gd name="T43" fmla="*/ 73 h 116"/>
                <a:gd name="T44" fmla="*/ 52 w 123"/>
                <a:gd name="T45" fmla="*/ 65 h 116"/>
                <a:gd name="T46" fmla="*/ 59 w 123"/>
                <a:gd name="T47" fmla="*/ 54 h 116"/>
                <a:gd name="T48" fmla="*/ 60 w 123"/>
                <a:gd name="T49" fmla="*/ 47 h 116"/>
                <a:gd name="T50" fmla="*/ 58 w 123"/>
                <a:gd name="T51" fmla="*/ 46 h 116"/>
                <a:gd name="T52" fmla="*/ 25 w 123"/>
                <a:gd name="T53" fmla="*/ 27 h 116"/>
                <a:gd name="T54" fmla="*/ 20 w 123"/>
                <a:gd name="T55" fmla="*/ 46 h 116"/>
                <a:gd name="T56" fmla="*/ 19 w 123"/>
                <a:gd name="T57" fmla="*/ 47 h 116"/>
                <a:gd name="T58" fmla="*/ 23 w 123"/>
                <a:gd name="T59" fmla="*/ 57 h 116"/>
                <a:gd name="T60" fmla="*/ 26 w 123"/>
                <a:gd name="T61" fmla="*/ 72 h 116"/>
                <a:gd name="T62" fmla="*/ 11 w 123"/>
                <a:gd name="T63" fmla="*/ 7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3" h="116">
                  <a:moveTo>
                    <a:pt x="57" y="0"/>
                  </a:moveTo>
                  <a:cubicBezTo>
                    <a:pt x="109" y="0"/>
                    <a:pt x="109" y="0"/>
                    <a:pt x="109" y="0"/>
                  </a:cubicBezTo>
                  <a:cubicBezTo>
                    <a:pt x="113" y="0"/>
                    <a:pt x="116" y="1"/>
                    <a:pt x="119" y="4"/>
                  </a:cubicBezTo>
                  <a:cubicBezTo>
                    <a:pt x="121" y="6"/>
                    <a:pt x="123" y="10"/>
                    <a:pt x="123" y="14"/>
                  </a:cubicBezTo>
                  <a:cubicBezTo>
                    <a:pt x="123" y="46"/>
                    <a:pt x="123" y="46"/>
                    <a:pt x="123" y="46"/>
                  </a:cubicBezTo>
                  <a:cubicBezTo>
                    <a:pt x="123" y="49"/>
                    <a:pt x="121" y="53"/>
                    <a:pt x="119" y="55"/>
                  </a:cubicBezTo>
                  <a:cubicBezTo>
                    <a:pt x="116" y="58"/>
                    <a:pt x="113" y="60"/>
                    <a:pt x="109" y="60"/>
                  </a:cubicBezTo>
                  <a:cubicBezTo>
                    <a:pt x="100" y="60"/>
                    <a:pt x="100" y="60"/>
                    <a:pt x="100" y="60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4" y="70"/>
                    <a:pt x="84" y="70"/>
                    <a:pt x="84" y="70"/>
                  </a:cubicBezTo>
                  <a:cubicBezTo>
                    <a:pt x="81" y="69"/>
                    <a:pt x="81" y="69"/>
                    <a:pt x="81" y="69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3" y="58"/>
                    <a:pt x="64" y="57"/>
                    <a:pt x="65" y="56"/>
                  </a:cubicBezTo>
                  <a:cubicBezTo>
                    <a:pt x="65" y="55"/>
                    <a:pt x="66" y="53"/>
                    <a:pt x="66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92" y="57"/>
                    <a:pt x="92" y="57"/>
                    <a:pt x="92" y="57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6" y="53"/>
                    <a:pt x="96" y="53"/>
                    <a:pt x="96" y="53"/>
                  </a:cubicBezTo>
                  <a:cubicBezTo>
                    <a:pt x="97" y="52"/>
                    <a:pt x="97" y="52"/>
                    <a:pt x="97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109" y="52"/>
                    <a:pt x="109" y="52"/>
                    <a:pt x="109" y="52"/>
                  </a:cubicBezTo>
                  <a:cubicBezTo>
                    <a:pt x="111" y="52"/>
                    <a:pt x="112" y="51"/>
                    <a:pt x="113" y="50"/>
                  </a:cubicBezTo>
                  <a:cubicBezTo>
                    <a:pt x="114" y="49"/>
                    <a:pt x="115" y="47"/>
                    <a:pt x="115" y="46"/>
                  </a:cubicBezTo>
                  <a:cubicBezTo>
                    <a:pt x="115" y="14"/>
                    <a:pt x="115" y="14"/>
                    <a:pt x="115" y="14"/>
                  </a:cubicBezTo>
                  <a:cubicBezTo>
                    <a:pt x="115" y="12"/>
                    <a:pt x="114" y="10"/>
                    <a:pt x="113" y="9"/>
                  </a:cubicBezTo>
                  <a:cubicBezTo>
                    <a:pt x="112" y="8"/>
                    <a:pt x="111" y="7"/>
                    <a:pt x="109" y="7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5" y="7"/>
                    <a:pt x="54" y="8"/>
                    <a:pt x="53" y="9"/>
                  </a:cubicBezTo>
                  <a:cubicBezTo>
                    <a:pt x="51" y="10"/>
                    <a:pt x="51" y="12"/>
                    <a:pt x="51" y="14"/>
                  </a:cubicBezTo>
                  <a:cubicBezTo>
                    <a:pt x="51" y="18"/>
                    <a:pt x="51" y="18"/>
                    <a:pt x="51" y="18"/>
                  </a:cubicBezTo>
                  <a:cubicBezTo>
                    <a:pt x="48" y="17"/>
                    <a:pt x="46" y="16"/>
                    <a:pt x="43" y="16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3" y="10"/>
                    <a:pt x="45" y="6"/>
                    <a:pt x="47" y="4"/>
                  </a:cubicBezTo>
                  <a:cubicBezTo>
                    <a:pt x="50" y="1"/>
                    <a:pt x="53" y="0"/>
                    <a:pt x="57" y="0"/>
                  </a:cubicBezTo>
                  <a:close/>
                  <a:moveTo>
                    <a:pt x="11" y="74"/>
                  </a:moveTo>
                  <a:cubicBezTo>
                    <a:pt x="2" y="82"/>
                    <a:pt x="0" y="98"/>
                    <a:pt x="0" y="107"/>
                  </a:cubicBezTo>
                  <a:cubicBezTo>
                    <a:pt x="9" y="116"/>
                    <a:pt x="67" y="115"/>
                    <a:pt x="79" y="107"/>
                  </a:cubicBezTo>
                  <a:cubicBezTo>
                    <a:pt x="80" y="96"/>
                    <a:pt x="75" y="80"/>
                    <a:pt x="68" y="73"/>
                  </a:cubicBezTo>
                  <a:cubicBezTo>
                    <a:pt x="65" y="73"/>
                    <a:pt x="63" y="73"/>
                    <a:pt x="60" y="73"/>
                  </a:cubicBezTo>
                  <a:cubicBezTo>
                    <a:pt x="58" y="73"/>
                    <a:pt x="56" y="73"/>
                    <a:pt x="55" y="72"/>
                  </a:cubicBezTo>
                  <a:cubicBezTo>
                    <a:pt x="53" y="71"/>
                    <a:pt x="52" y="68"/>
                    <a:pt x="52" y="65"/>
                  </a:cubicBezTo>
                  <a:cubicBezTo>
                    <a:pt x="54" y="63"/>
                    <a:pt x="55" y="60"/>
                    <a:pt x="56" y="57"/>
                  </a:cubicBezTo>
                  <a:cubicBezTo>
                    <a:pt x="57" y="56"/>
                    <a:pt x="58" y="55"/>
                    <a:pt x="59" y="54"/>
                  </a:cubicBezTo>
                  <a:cubicBezTo>
                    <a:pt x="60" y="52"/>
                    <a:pt x="60" y="50"/>
                    <a:pt x="60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9" y="46"/>
                    <a:pt x="59" y="46"/>
                    <a:pt x="58" y="46"/>
                  </a:cubicBezTo>
                  <a:cubicBezTo>
                    <a:pt x="60" y="36"/>
                    <a:pt x="58" y="30"/>
                    <a:pt x="53" y="26"/>
                  </a:cubicBezTo>
                  <a:cubicBezTo>
                    <a:pt x="46" y="21"/>
                    <a:pt x="32" y="21"/>
                    <a:pt x="25" y="27"/>
                  </a:cubicBezTo>
                  <a:cubicBezTo>
                    <a:pt x="20" y="30"/>
                    <a:pt x="19" y="35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50"/>
                    <a:pt x="20" y="52"/>
                    <a:pt x="20" y="54"/>
                  </a:cubicBezTo>
                  <a:cubicBezTo>
                    <a:pt x="21" y="55"/>
                    <a:pt x="22" y="56"/>
                    <a:pt x="23" y="57"/>
                  </a:cubicBezTo>
                  <a:cubicBezTo>
                    <a:pt x="24" y="60"/>
                    <a:pt x="26" y="63"/>
                    <a:pt x="28" y="65"/>
                  </a:cubicBezTo>
                  <a:cubicBezTo>
                    <a:pt x="28" y="68"/>
                    <a:pt x="27" y="70"/>
                    <a:pt x="26" y="72"/>
                  </a:cubicBezTo>
                  <a:cubicBezTo>
                    <a:pt x="24" y="73"/>
                    <a:pt x="22" y="74"/>
                    <a:pt x="20" y="74"/>
                  </a:cubicBezTo>
                  <a:cubicBezTo>
                    <a:pt x="17" y="74"/>
                    <a:pt x="14" y="74"/>
                    <a:pt x="11" y="7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377"/>
              <a:endParaRPr lang="zh-CN" altLang="en-US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39" name="Text Box 5">
            <a:extLst>
              <a:ext uri="{FF2B5EF4-FFF2-40B4-BE49-F238E27FC236}">
                <a16:creationId xmlns="" xmlns:a16="http://schemas.microsoft.com/office/drawing/2014/main" id="{31508FD6-A2D8-40D0-912B-C54E362682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4945" y="5267780"/>
            <a:ext cx="3381700" cy="584775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prstClr val="white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 Unicode MS" panose="020B0604020202020204" pitchFamily="34" charset="-122"/>
              </a:defRPr>
            </a:lvl1pPr>
          </a:lstStyle>
          <a:p>
            <a:r>
              <a:rPr lang="zh-CN" altLang="en-US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研究结论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="" xmlns:a16="http://schemas.microsoft.com/office/drawing/2014/main" id="{F0F5E138-6628-48AA-8FEC-981A3A573613}"/>
              </a:ext>
            </a:extLst>
          </p:cNvPr>
          <p:cNvSpPr/>
          <p:nvPr/>
        </p:nvSpPr>
        <p:spPr>
          <a:xfrm>
            <a:off x="11313289" y="6409828"/>
            <a:ext cx="83876" cy="83876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C10AAA05-7275-456C-8CD5-BAF8694505FF}"/>
              </a:ext>
            </a:extLst>
          </p:cNvPr>
          <p:cNvSpPr/>
          <p:nvPr/>
        </p:nvSpPr>
        <p:spPr>
          <a:xfrm>
            <a:off x="11443596" y="6409828"/>
            <a:ext cx="83876" cy="83876"/>
          </a:xfrm>
          <a:prstGeom prst="rect">
            <a:avLst/>
          </a:prstGeom>
          <a:solidFill>
            <a:srgbClr val="08D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9762FDFB-9FE8-406A-8BB4-C31A4DF91BF3}"/>
              </a:ext>
            </a:extLst>
          </p:cNvPr>
          <p:cNvSpPr/>
          <p:nvPr/>
        </p:nvSpPr>
        <p:spPr>
          <a:xfrm>
            <a:off x="11573902" y="6409828"/>
            <a:ext cx="83876" cy="83876"/>
          </a:xfrm>
          <a:prstGeom prst="rect">
            <a:avLst/>
          </a:prstGeom>
          <a:solidFill>
            <a:srgbClr val="03AC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srgbClr val="006666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83F256AC-97D5-41F2-84C3-2910E1508C0B}"/>
              </a:ext>
            </a:extLst>
          </p:cNvPr>
          <p:cNvSpPr/>
          <p:nvPr/>
        </p:nvSpPr>
        <p:spPr>
          <a:xfrm>
            <a:off x="11704210" y="6409828"/>
            <a:ext cx="83876" cy="83876"/>
          </a:xfrm>
          <a:prstGeom prst="rect">
            <a:avLst/>
          </a:prstGeom>
          <a:solidFill>
            <a:srgbClr val="79B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srgbClr val="79BC8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49" name="组合 48">
            <a:extLst>
              <a:ext uri="{FF2B5EF4-FFF2-40B4-BE49-F238E27FC236}">
                <a16:creationId xmlns="" xmlns:a16="http://schemas.microsoft.com/office/drawing/2014/main" id="{4AC85331-592D-48EF-A893-C306F2495FAC}"/>
              </a:ext>
            </a:extLst>
          </p:cNvPr>
          <p:cNvGrpSpPr/>
          <p:nvPr/>
        </p:nvGrpSpPr>
        <p:grpSpPr>
          <a:xfrm>
            <a:off x="11093727" y="285352"/>
            <a:ext cx="948117" cy="370212"/>
            <a:chOff x="11093727" y="285352"/>
            <a:chExt cx="948117" cy="370212"/>
          </a:xfrm>
        </p:grpSpPr>
        <p:sp>
          <p:nvSpPr>
            <p:cNvPr id="50" name="矩形: 圆角 49">
              <a:extLst>
                <a:ext uri="{FF2B5EF4-FFF2-40B4-BE49-F238E27FC236}">
                  <a16:creationId xmlns="" xmlns:a16="http://schemas.microsoft.com/office/drawing/2014/main" id="{8DE644A1-88F7-48CC-BCA8-C63521B1B543}"/>
                </a:ext>
              </a:extLst>
            </p:cNvPr>
            <p:cNvSpPr/>
            <p:nvPr/>
          </p:nvSpPr>
          <p:spPr>
            <a:xfrm>
              <a:off x="11173216" y="315251"/>
              <a:ext cx="789139" cy="340313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1" name="矩形 50">
              <a:extLst>
                <a:ext uri="{FF2B5EF4-FFF2-40B4-BE49-F238E27FC236}">
                  <a16:creationId xmlns="" xmlns:a16="http://schemas.microsoft.com/office/drawing/2014/main" id="{D028EA82-5DF2-4D1E-9655-4177E83A43E3}"/>
                </a:ext>
              </a:extLst>
            </p:cNvPr>
            <p:cNvSpPr/>
            <p:nvPr/>
          </p:nvSpPr>
          <p:spPr>
            <a:xfrm>
              <a:off x="11093727" y="285352"/>
              <a:ext cx="94811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i="1" dirty="0">
                  <a:solidFill>
                    <a:schemeClr val="bg1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Segoe UI" panose="020B0502040204020203" pitchFamily="34" charset="0"/>
                  <a:sym typeface="inpin heiti" panose="00000500000000000000" pitchFamily="2" charset="-122"/>
                </a:rPr>
                <a:t>LOGO</a:t>
              </a:r>
              <a:endParaRPr lang="zh-CN" altLang="en-US" i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Segoe UI" panose="020B0502040204020203" pitchFamily="34" charset="0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290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decel="58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decel="58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decel="58000" fill="hold" grpId="0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decel="5800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39" grpId="0"/>
      <p:bldP spid="45" grpId="0" animBg="1"/>
      <p:bldP spid="46" grpId="0" animBg="1"/>
      <p:bldP spid="47" grpId="0" animBg="1"/>
      <p:bldP spid="4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6537A3B3-BD92-4452-935B-E7FAACF4043B}"/>
              </a:ext>
            </a:extLst>
          </p:cNvPr>
          <p:cNvSpPr txBox="1"/>
          <p:nvPr/>
        </p:nvSpPr>
        <p:spPr>
          <a:xfrm>
            <a:off x="4253006" y="3236548"/>
            <a:ext cx="1596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01</a:t>
            </a:r>
            <a:endParaRPr lang="zh-CN" altLang="en-US" sz="6000" b="1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94270FAF-83B8-4CD5-BE9F-CA3B116F0A95}"/>
              </a:ext>
            </a:extLst>
          </p:cNvPr>
          <p:cNvGrpSpPr/>
          <p:nvPr/>
        </p:nvGrpSpPr>
        <p:grpSpPr>
          <a:xfrm>
            <a:off x="5596047" y="1967515"/>
            <a:ext cx="999905" cy="999905"/>
            <a:chOff x="4344139" y="3321140"/>
            <a:chExt cx="745581" cy="745581"/>
          </a:xfrm>
        </p:grpSpPr>
        <p:sp>
          <p:nvSpPr>
            <p:cNvPr id="44" name="椭圆 43">
              <a:extLst>
                <a:ext uri="{FF2B5EF4-FFF2-40B4-BE49-F238E27FC236}">
                  <a16:creationId xmlns="" xmlns:a16="http://schemas.microsoft.com/office/drawing/2014/main" id="{5D26B7A4-9570-4A54-9A8C-772E9D3C3227}"/>
                </a:ext>
              </a:extLst>
            </p:cNvPr>
            <p:cNvSpPr/>
            <p:nvPr/>
          </p:nvSpPr>
          <p:spPr>
            <a:xfrm>
              <a:off x="4344139" y="3321140"/>
              <a:ext cx="745581" cy="745581"/>
            </a:xfrm>
            <a:prstGeom prst="ellipse">
              <a:avLst/>
            </a:prstGeom>
            <a:solidFill>
              <a:srgbClr val="08D1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5" name="Freeform 5">
              <a:extLst>
                <a:ext uri="{FF2B5EF4-FFF2-40B4-BE49-F238E27FC236}">
                  <a16:creationId xmlns="" xmlns:a16="http://schemas.microsoft.com/office/drawing/2014/main" id="{F6D18ADD-0DA4-4E71-8E43-38E0A0D3E14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33184" y="3533199"/>
              <a:ext cx="367490" cy="347697"/>
            </a:xfrm>
            <a:custGeom>
              <a:avLst/>
              <a:gdLst>
                <a:gd name="T0" fmla="*/ 109 w 123"/>
                <a:gd name="T1" fmla="*/ 0 h 116"/>
                <a:gd name="T2" fmla="*/ 123 w 123"/>
                <a:gd name="T3" fmla="*/ 14 h 116"/>
                <a:gd name="T4" fmla="*/ 119 w 123"/>
                <a:gd name="T5" fmla="*/ 55 h 116"/>
                <a:gd name="T6" fmla="*/ 100 w 123"/>
                <a:gd name="T7" fmla="*/ 60 h 116"/>
                <a:gd name="T8" fmla="*/ 90 w 123"/>
                <a:gd name="T9" fmla="*/ 73 h 116"/>
                <a:gd name="T10" fmla="*/ 84 w 123"/>
                <a:gd name="T11" fmla="*/ 70 h 116"/>
                <a:gd name="T12" fmla="*/ 82 w 123"/>
                <a:gd name="T13" fmla="*/ 66 h 116"/>
                <a:gd name="T14" fmla="*/ 63 w 123"/>
                <a:gd name="T15" fmla="*/ 60 h 116"/>
                <a:gd name="T16" fmla="*/ 66 w 123"/>
                <a:gd name="T17" fmla="*/ 52 h 116"/>
                <a:gd name="T18" fmla="*/ 93 w 123"/>
                <a:gd name="T19" fmla="*/ 52 h 116"/>
                <a:gd name="T20" fmla="*/ 91 w 123"/>
                <a:gd name="T21" fmla="*/ 59 h 116"/>
                <a:gd name="T22" fmla="*/ 97 w 123"/>
                <a:gd name="T23" fmla="*/ 52 h 116"/>
                <a:gd name="T24" fmla="*/ 109 w 123"/>
                <a:gd name="T25" fmla="*/ 52 h 116"/>
                <a:gd name="T26" fmla="*/ 115 w 123"/>
                <a:gd name="T27" fmla="*/ 46 h 116"/>
                <a:gd name="T28" fmla="*/ 113 w 123"/>
                <a:gd name="T29" fmla="*/ 9 h 116"/>
                <a:gd name="T30" fmla="*/ 57 w 123"/>
                <a:gd name="T31" fmla="*/ 7 h 116"/>
                <a:gd name="T32" fmla="*/ 51 w 123"/>
                <a:gd name="T33" fmla="*/ 14 h 116"/>
                <a:gd name="T34" fmla="*/ 43 w 123"/>
                <a:gd name="T35" fmla="*/ 16 h 116"/>
                <a:gd name="T36" fmla="*/ 47 w 123"/>
                <a:gd name="T37" fmla="*/ 4 h 116"/>
                <a:gd name="T38" fmla="*/ 11 w 123"/>
                <a:gd name="T39" fmla="*/ 74 h 116"/>
                <a:gd name="T40" fmla="*/ 79 w 123"/>
                <a:gd name="T41" fmla="*/ 107 h 116"/>
                <a:gd name="T42" fmla="*/ 60 w 123"/>
                <a:gd name="T43" fmla="*/ 73 h 116"/>
                <a:gd name="T44" fmla="*/ 52 w 123"/>
                <a:gd name="T45" fmla="*/ 65 h 116"/>
                <a:gd name="T46" fmla="*/ 59 w 123"/>
                <a:gd name="T47" fmla="*/ 54 h 116"/>
                <a:gd name="T48" fmla="*/ 60 w 123"/>
                <a:gd name="T49" fmla="*/ 47 h 116"/>
                <a:gd name="T50" fmla="*/ 58 w 123"/>
                <a:gd name="T51" fmla="*/ 46 h 116"/>
                <a:gd name="T52" fmla="*/ 25 w 123"/>
                <a:gd name="T53" fmla="*/ 27 h 116"/>
                <a:gd name="T54" fmla="*/ 20 w 123"/>
                <a:gd name="T55" fmla="*/ 46 h 116"/>
                <a:gd name="T56" fmla="*/ 19 w 123"/>
                <a:gd name="T57" fmla="*/ 47 h 116"/>
                <a:gd name="T58" fmla="*/ 23 w 123"/>
                <a:gd name="T59" fmla="*/ 57 h 116"/>
                <a:gd name="T60" fmla="*/ 26 w 123"/>
                <a:gd name="T61" fmla="*/ 72 h 116"/>
                <a:gd name="T62" fmla="*/ 11 w 123"/>
                <a:gd name="T63" fmla="*/ 7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3" h="116">
                  <a:moveTo>
                    <a:pt x="57" y="0"/>
                  </a:moveTo>
                  <a:cubicBezTo>
                    <a:pt x="109" y="0"/>
                    <a:pt x="109" y="0"/>
                    <a:pt x="109" y="0"/>
                  </a:cubicBezTo>
                  <a:cubicBezTo>
                    <a:pt x="113" y="0"/>
                    <a:pt x="116" y="1"/>
                    <a:pt x="119" y="4"/>
                  </a:cubicBezTo>
                  <a:cubicBezTo>
                    <a:pt x="121" y="6"/>
                    <a:pt x="123" y="10"/>
                    <a:pt x="123" y="14"/>
                  </a:cubicBezTo>
                  <a:cubicBezTo>
                    <a:pt x="123" y="46"/>
                    <a:pt x="123" y="46"/>
                    <a:pt x="123" y="46"/>
                  </a:cubicBezTo>
                  <a:cubicBezTo>
                    <a:pt x="123" y="49"/>
                    <a:pt x="121" y="53"/>
                    <a:pt x="119" y="55"/>
                  </a:cubicBezTo>
                  <a:cubicBezTo>
                    <a:pt x="116" y="58"/>
                    <a:pt x="113" y="60"/>
                    <a:pt x="109" y="60"/>
                  </a:cubicBezTo>
                  <a:cubicBezTo>
                    <a:pt x="100" y="60"/>
                    <a:pt x="100" y="60"/>
                    <a:pt x="100" y="60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4" y="70"/>
                    <a:pt x="84" y="70"/>
                    <a:pt x="84" y="70"/>
                  </a:cubicBezTo>
                  <a:cubicBezTo>
                    <a:pt x="81" y="69"/>
                    <a:pt x="81" y="69"/>
                    <a:pt x="81" y="69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3" y="58"/>
                    <a:pt x="64" y="57"/>
                    <a:pt x="65" y="56"/>
                  </a:cubicBezTo>
                  <a:cubicBezTo>
                    <a:pt x="65" y="55"/>
                    <a:pt x="66" y="53"/>
                    <a:pt x="66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92" y="57"/>
                    <a:pt x="92" y="57"/>
                    <a:pt x="92" y="57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6" y="53"/>
                    <a:pt x="96" y="53"/>
                    <a:pt x="96" y="53"/>
                  </a:cubicBezTo>
                  <a:cubicBezTo>
                    <a:pt x="97" y="52"/>
                    <a:pt x="97" y="52"/>
                    <a:pt x="97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109" y="52"/>
                    <a:pt x="109" y="52"/>
                    <a:pt x="109" y="52"/>
                  </a:cubicBezTo>
                  <a:cubicBezTo>
                    <a:pt x="111" y="52"/>
                    <a:pt x="112" y="51"/>
                    <a:pt x="113" y="50"/>
                  </a:cubicBezTo>
                  <a:cubicBezTo>
                    <a:pt x="114" y="49"/>
                    <a:pt x="115" y="47"/>
                    <a:pt x="115" y="46"/>
                  </a:cubicBezTo>
                  <a:cubicBezTo>
                    <a:pt x="115" y="14"/>
                    <a:pt x="115" y="14"/>
                    <a:pt x="115" y="14"/>
                  </a:cubicBezTo>
                  <a:cubicBezTo>
                    <a:pt x="115" y="12"/>
                    <a:pt x="114" y="10"/>
                    <a:pt x="113" y="9"/>
                  </a:cubicBezTo>
                  <a:cubicBezTo>
                    <a:pt x="112" y="8"/>
                    <a:pt x="111" y="7"/>
                    <a:pt x="109" y="7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5" y="7"/>
                    <a:pt x="54" y="8"/>
                    <a:pt x="53" y="9"/>
                  </a:cubicBezTo>
                  <a:cubicBezTo>
                    <a:pt x="51" y="10"/>
                    <a:pt x="51" y="12"/>
                    <a:pt x="51" y="14"/>
                  </a:cubicBezTo>
                  <a:cubicBezTo>
                    <a:pt x="51" y="18"/>
                    <a:pt x="51" y="18"/>
                    <a:pt x="51" y="18"/>
                  </a:cubicBezTo>
                  <a:cubicBezTo>
                    <a:pt x="48" y="17"/>
                    <a:pt x="46" y="16"/>
                    <a:pt x="43" y="16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3" y="10"/>
                    <a:pt x="45" y="6"/>
                    <a:pt x="47" y="4"/>
                  </a:cubicBezTo>
                  <a:cubicBezTo>
                    <a:pt x="50" y="1"/>
                    <a:pt x="53" y="0"/>
                    <a:pt x="57" y="0"/>
                  </a:cubicBezTo>
                  <a:close/>
                  <a:moveTo>
                    <a:pt x="11" y="74"/>
                  </a:moveTo>
                  <a:cubicBezTo>
                    <a:pt x="2" y="82"/>
                    <a:pt x="0" y="98"/>
                    <a:pt x="0" y="107"/>
                  </a:cubicBezTo>
                  <a:cubicBezTo>
                    <a:pt x="9" y="116"/>
                    <a:pt x="67" y="115"/>
                    <a:pt x="79" y="107"/>
                  </a:cubicBezTo>
                  <a:cubicBezTo>
                    <a:pt x="80" y="96"/>
                    <a:pt x="75" y="80"/>
                    <a:pt x="68" y="73"/>
                  </a:cubicBezTo>
                  <a:cubicBezTo>
                    <a:pt x="65" y="73"/>
                    <a:pt x="63" y="73"/>
                    <a:pt x="60" y="73"/>
                  </a:cubicBezTo>
                  <a:cubicBezTo>
                    <a:pt x="58" y="73"/>
                    <a:pt x="56" y="73"/>
                    <a:pt x="55" y="72"/>
                  </a:cubicBezTo>
                  <a:cubicBezTo>
                    <a:pt x="53" y="71"/>
                    <a:pt x="52" y="68"/>
                    <a:pt x="52" y="65"/>
                  </a:cubicBezTo>
                  <a:cubicBezTo>
                    <a:pt x="54" y="63"/>
                    <a:pt x="55" y="60"/>
                    <a:pt x="56" y="57"/>
                  </a:cubicBezTo>
                  <a:cubicBezTo>
                    <a:pt x="57" y="56"/>
                    <a:pt x="58" y="55"/>
                    <a:pt x="59" y="54"/>
                  </a:cubicBezTo>
                  <a:cubicBezTo>
                    <a:pt x="60" y="52"/>
                    <a:pt x="60" y="50"/>
                    <a:pt x="60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9" y="46"/>
                    <a:pt x="59" y="46"/>
                    <a:pt x="58" y="46"/>
                  </a:cubicBezTo>
                  <a:cubicBezTo>
                    <a:pt x="60" y="36"/>
                    <a:pt x="58" y="30"/>
                    <a:pt x="53" y="26"/>
                  </a:cubicBezTo>
                  <a:cubicBezTo>
                    <a:pt x="46" y="21"/>
                    <a:pt x="32" y="21"/>
                    <a:pt x="25" y="27"/>
                  </a:cubicBezTo>
                  <a:cubicBezTo>
                    <a:pt x="20" y="30"/>
                    <a:pt x="19" y="35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50"/>
                    <a:pt x="20" y="52"/>
                    <a:pt x="20" y="54"/>
                  </a:cubicBezTo>
                  <a:cubicBezTo>
                    <a:pt x="21" y="55"/>
                    <a:pt x="22" y="56"/>
                    <a:pt x="23" y="57"/>
                  </a:cubicBezTo>
                  <a:cubicBezTo>
                    <a:pt x="24" y="60"/>
                    <a:pt x="26" y="63"/>
                    <a:pt x="28" y="65"/>
                  </a:cubicBezTo>
                  <a:cubicBezTo>
                    <a:pt x="28" y="68"/>
                    <a:pt x="27" y="70"/>
                    <a:pt x="26" y="72"/>
                  </a:cubicBezTo>
                  <a:cubicBezTo>
                    <a:pt x="24" y="73"/>
                    <a:pt x="22" y="74"/>
                    <a:pt x="20" y="74"/>
                  </a:cubicBezTo>
                  <a:cubicBezTo>
                    <a:pt x="17" y="74"/>
                    <a:pt x="14" y="74"/>
                    <a:pt x="11" y="7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377"/>
              <a:endParaRPr lang="zh-CN" altLang="en-US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46" name="Text Box 5">
            <a:extLst>
              <a:ext uri="{FF2B5EF4-FFF2-40B4-BE49-F238E27FC236}">
                <a16:creationId xmlns="" xmlns:a16="http://schemas.microsoft.com/office/drawing/2014/main" id="{D98D4FFE-0296-4FAB-8D7E-A3D59BF25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8730" y="3251425"/>
            <a:ext cx="3652040" cy="923330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zh-CN" altLang="en-US" sz="54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研究背景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2230354B-8A13-48A7-8065-CC114CBC1C31}"/>
              </a:ext>
            </a:extLst>
          </p:cNvPr>
          <p:cNvSpPr/>
          <p:nvPr/>
        </p:nvSpPr>
        <p:spPr>
          <a:xfrm>
            <a:off x="5848667" y="4450401"/>
            <a:ext cx="83876" cy="83876"/>
          </a:xfrm>
          <a:prstGeom prst="rect">
            <a:avLst/>
          </a:prstGeom>
          <a:solidFill>
            <a:srgbClr val="08D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43BB5C63-11E4-4395-8EF5-7C61FB1B5546}"/>
              </a:ext>
            </a:extLst>
          </p:cNvPr>
          <p:cNvSpPr/>
          <p:nvPr/>
        </p:nvSpPr>
        <p:spPr>
          <a:xfrm>
            <a:off x="5978974" y="4450401"/>
            <a:ext cx="83876" cy="8387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0880C886-B707-4310-B03D-076ACCEF85C8}"/>
              </a:ext>
            </a:extLst>
          </p:cNvPr>
          <p:cNvSpPr/>
          <p:nvPr/>
        </p:nvSpPr>
        <p:spPr>
          <a:xfrm>
            <a:off x="6109280" y="4450401"/>
            <a:ext cx="83876" cy="8387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srgbClr val="006666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0" name="矩形 49">
            <a:extLst>
              <a:ext uri="{FF2B5EF4-FFF2-40B4-BE49-F238E27FC236}">
                <a16:creationId xmlns="" xmlns:a16="http://schemas.microsoft.com/office/drawing/2014/main" id="{2386B439-C33F-40D4-BFBF-C597EB36D1A0}"/>
              </a:ext>
            </a:extLst>
          </p:cNvPr>
          <p:cNvSpPr/>
          <p:nvPr/>
        </p:nvSpPr>
        <p:spPr>
          <a:xfrm>
            <a:off x="6239588" y="4450401"/>
            <a:ext cx="83876" cy="8387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srgbClr val="79BC8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3DFE5111-CA4D-4CEA-AC05-953871934CC4}"/>
              </a:ext>
            </a:extLst>
          </p:cNvPr>
          <p:cNvGrpSpPr/>
          <p:nvPr/>
        </p:nvGrpSpPr>
        <p:grpSpPr>
          <a:xfrm>
            <a:off x="11093727" y="285352"/>
            <a:ext cx="948117" cy="370212"/>
            <a:chOff x="11093727" y="285352"/>
            <a:chExt cx="948117" cy="370212"/>
          </a:xfrm>
        </p:grpSpPr>
        <p:sp>
          <p:nvSpPr>
            <p:cNvPr id="12" name="矩形: 圆角 11">
              <a:extLst>
                <a:ext uri="{FF2B5EF4-FFF2-40B4-BE49-F238E27FC236}">
                  <a16:creationId xmlns="" xmlns:a16="http://schemas.microsoft.com/office/drawing/2014/main" id="{147BF6F7-7748-4039-847A-31A193126C58}"/>
                </a:ext>
              </a:extLst>
            </p:cNvPr>
            <p:cNvSpPr/>
            <p:nvPr/>
          </p:nvSpPr>
          <p:spPr>
            <a:xfrm>
              <a:off x="11173216" y="315251"/>
              <a:ext cx="789139" cy="340313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9D6DD1BA-342C-45F9-AEBD-C2AAEE1FADAD}"/>
                </a:ext>
              </a:extLst>
            </p:cNvPr>
            <p:cNvSpPr/>
            <p:nvPr/>
          </p:nvSpPr>
          <p:spPr>
            <a:xfrm>
              <a:off x="11093727" y="285352"/>
              <a:ext cx="94811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i="1" dirty="0">
                  <a:solidFill>
                    <a:schemeClr val="bg1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Segoe UI" panose="020B0502040204020203" pitchFamily="34" charset="0"/>
                  <a:sym typeface="inpin heiti" panose="00000500000000000000" pitchFamily="2" charset="-122"/>
                </a:rPr>
                <a:t>LOGO</a:t>
              </a:r>
              <a:endParaRPr lang="zh-CN" altLang="en-US" i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Segoe UI" panose="020B0502040204020203" pitchFamily="34" charset="0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523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58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58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decel="58000" fill="hold" grpId="0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decel="5800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6" grpId="0"/>
      <p:bldP spid="47" grpId="0" animBg="1"/>
      <p:bldP spid="48" grpId="0" animBg="1"/>
      <p:bldP spid="49" grpId="0" animBg="1"/>
      <p:bldP spid="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椭圆 11"/>
          <p:cNvSpPr/>
          <p:nvPr/>
        </p:nvSpPr>
        <p:spPr>
          <a:xfrm>
            <a:off x="5762051" y="1491800"/>
            <a:ext cx="2153816" cy="2153816"/>
          </a:xfrm>
          <a:prstGeom prst="ellipse">
            <a:avLst/>
          </a:prstGeom>
          <a:solidFill>
            <a:srgbClr val="7CCB62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4" name="矩形 25"/>
          <p:cNvSpPr>
            <a:spLocks noChangeArrowheads="1"/>
          </p:cNvSpPr>
          <p:nvPr/>
        </p:nvSpPr>
        <p:spPr bwMode="auto">
          <a:xfrm>
            <a:off x="1743800" y="3861225"/>
            <a:ext cx="913960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377">
              <a:lnSpc>
                <a:spcPct val="125000"/>
              </a:lnSpc>
            </a:pPr>
            <a:r>
              <a:rPr lang="zh-CN" altLang="en-US" sz="1600" spc="53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</a:p>
        </p:txBody>
      </p:sp>
      <p:sp>
        <p:nvSpPr>
          <p:cNvPr id="37" name="矩形 25"/>
          <p:cNvSpPr>
            <a:spLocks noChangeArrowheads="1"/>
          </p:cNvSpPr>
          <p:nvPr/>
        </p:nvSpPr>
        <p:spPr bwMode="auto">
          <a:xfrm>
            <a:off x="1781899" y="4843299"/>
            <a:ext cx="906340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914377">
              <a:lnSpc>
                <a:spcPct val="125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6313605" y="1637877"/>
            <a:ext cx="3393131" cy="3394331"/>
            <a:chOff x="4520182" y="1614106"/>
            <a:chExt cx="2544848" cy="2545748"/>
          </a:xfrm>
        </p:grpSpPr>
        <p:sp>
          <p:nvSpPr>
            <p:cNvPr id="43" name="矩形 42"/>
            <p:cNvSpPr/>
            <p:nvPr/>
          </p:nvSpPr>
          <p:spPr>
            <a:xfrm>
              <a:off x="5786753" y="2850529"/>
              <a:ext cx="1278277" cy="13093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4520182" y="1614106"/>
              <a:ext cx="1326584" cy="1326585"/>
              <a:chOff x="4520182" y="1614106"/>
              <a:chExt cx="1326584" cy="1326585"/>
            </a:xfrm>
          </p:grpSpPr>
          <p:sp>
            <p:nvSpPr>
              <p:cNvPr id="46" name="泪滴形 45"/>
              <p:cNvSpPr/>
              <p:nvPr/>
            </p:nvSpPr>
            <p:spPr bwMode="auto">
              <a:xfrm rot="5400000">
                <a:off x="4520181" y="1614107"/>
                <a:ext cx="1326585" cy="1326584"/>
              </a:xfrm>
              <a:prstGeom prst="teardrop">
                <a:avLst/>
              </a:prstGeom>
              <a:solidFill>
                <a:srgbClr val="7CCB6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377">
                  <a:defRPr/>
                </a:pPr>
                <a:endParaRPr lang="zh-CN" altLang="en-US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47" name="TextBox 3"/>
              <p:cNvSpPr txBox="1">
                <a:spLocks noChangeArrowheads="1"/>
              </p:cNvSpPr>
              <p:nvPr/>
            </p:nvSpPr>
            <p:spPr bwMode="auto">
              <a:xfrm>
                <a:off x="4835445" y="2022715"/>
                <a:ext cx="736019" cy="4385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914377">
                  <a:spcBef>
                    <a:spcPct val="0"/>
                  </a:spcBef>
                  <a:buNone/>
                </a:pPr>
                <a:r>
                  <a:rPr lang="en-US" altLang="zh-CN" dirty="0">
                    <a:solidFill>
                      <a:prstClr val="white"/>
                    </a:solidFill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rPr>
                  <a:t>29%</a:t>
                </a:r>
                <a:endParaRPr lang="zh-CN" altLang="en-US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sp>
          <p:nvSpPr>
            <p:cNvPr id="45" name="椭圆 44"/>
            <p:cNvSpPr/>
            <p:nvPr/>
          </p:nvSpPr>
          <p:spPr bwMode="auto">
            <a:xfrm>
              <a:off x="5624492" y="2684392"/>
              <a:ext cx="159278" cy="15927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7">
                <a:defRPr/>
              </a:pPr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907387" y="1637878"/>
            <a:ext cx="3665368" cy="3602780"/>
            <a:chOff x="2057668" y="1780758"/>
            <a:chExt cx="2749026" cy="2702085"/>
          </a:xfrm>
        </p:grpSpPr>
        <p:grpSp>
          <p:nvGrpSpPr>
            <p:cNvPr id="49" name="组合 48"/>
            <p:cNvGrpSpPr/>
            <p:nvPr/>
          </p:nvGrpSpPr>
          <p:grpSpPr>
            <a:xfrm>
              <a:off x="2057668" y="1780758"/>
              <a:ext cx="2749026" cy="2702085"/>
              <a:chOff x="2057668" y="1780758"/>
              <a:chExt cx="2749026" cy="2702085"/>
            </a:xfrm>
          </p:grpSpPr>
          <p:grpSp>
            <p:nvGrpSpPr>
              <p:cNvPr id="51" name="组合 50"/>
              <p:cNvGrpSpPr/>
              <p:nvPr/>
            </p:nvGrpSpPr>
            <p:grpSpPr>
              <a:xfrm>
                <a:off x="2057668" y="1780758"/>
                <a:ext cx="1278277" cy="1278278"/>
                <a:chOff x="2057668" y="1780758"/>
                <a:chExt cx="1278277" cy="1278278"/>
              </a:xfrm>
            </p:grpSpPr>
            <p:sp>
              <p:nvSpPr>
                <p:cNvPr id="53" name="泪滴形 52"/>
                <p:cNvSpPr/>
                <p:nvPr/>
              </p:nvSpPr>
              <p:spPr bwMode="auto">
                <a:xfrm rot="5400000">
                  <a:off x="2057668" y="1780758"/>
                  <a:ext cx="1278278" cy="1278277"/>
                </a:xfrm>
                <a:prstGeom prst="teardrop">
                  <a:avLst/>
                </a:prstGeom>
                <a:solidFill>
                  <a:srgbClr val="08D1D9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defTabSz="914377">
                    <a:defRPr/>
                  </a:pPr>
                  <a:endParaRPr lang="zh-CN" altLang="en-US">
                    <a:solidFill>
                      <a:prstClr val="white"/>
                    </a:solidFill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endParaRPr>
                </a:p>
              </p:txBody>
            </p:sp>
            <p:sp>
              <p:nvSpPr>
                <p:cNvPr id="54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2339998" y="2167646"/>
                  <a:ext cx="725198" cy="43858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fontAlgn="base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fontAlgn="base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fontAlgn="base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fontAlgn="base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defTabSz="914377">
                    <a:spcBef>
                      <a:spcPct val="0"/>
                    </a:spcBef>
                    <a:buNone/>
                  </a:pPr>
                  <a:r>
                    <a:rPr lang="en-US" altLang="zh-CN" dirty="0">
                      <a:solidFill>
                        <a:prstClr val="white"/>
                      </a:solidFill>
                      <a:latin typeface="inpin heiti" panose="00000500000000000000" pitchFamily="2" charset="-122"/>
                      <a:ea typeface="inpin heiti" panose="00000500000000000000" pitchFamily="2" charset="-122"/>
                      <a:sym typeface="inpin heiti" panose="00000500000000000000" pitchFamily="2" charset="-122"/>
                    </a:rPr>
                    <a:t>37%</a:t>
                  </a:r>
                  <a:endParaRPr lang="zh-CN" altLang="en-US" dirty="0">
                    <a:solidFill>
                      <a:prstClr val="white"/>
                    </a:solidFill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endParaRPr>
                </a:p>
              </p:txBody>
            </p:sp>
          </p:grpSp>
          <p:sp>
            <p:nvSpPr>
              <p:cNvPr id="52" name="矩形 51"/>
              <p:cNvSpPr/>
              <p:nvPr/>
            </p:nvSpPr>
            <p:spPr>
              <a:xfrm>
                <a:off x="3335689" y="2996943"/>
                <a:ext cx="1471005" cy="14859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sp>
          <p:nvSpPr>
            <p:cNvPr id="50" name="椭圆 49"/>
            <p:cNvSpPr/>
            <p:nvPr/>
          </p:nvSpPr>
          <p:spPr bwMode="auto">
            <a:xfrm>
              <a:off x="3133472" y="2837665"/>
              <a:ext cx="159278" cy="15927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7">
                <a:defRPr/>
              </a:pPr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4079980" y="1637878"/>
            <a:ext cx="3435560" cy="3469873"/>
            <a:chOff x="3632138" y="1761748"/>
            <a:chExt cx="2576670" cy="2602405"/>
          </a:xfrm>
        </p:grpSpPr>
        <p:sp>
          <p:nvSpPr>
            <p:cNvPr id="56" name="泪滴形 55"/>
            <p:cNvSpPr/>
            <p:nvPr/>
          </p:nvSpPr>
          <p:spPr bwMode="auto">
            <a:xfrm rot="5400000">
              <a:off x="3632137" y="1761749"/>
              <a:ext cx="1322689" cy="1322688"/>
            </a:xfrm>
            <a:prstGeom prst="teardrop">
              <a:avLst/>
            </a:prstGeom>
            <a:solidFill>
              <a:srgbClr val="10CF9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7">
                <a:defRPr/>
              </a:pPr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7" name="椭圆 56"/>
            <p:cNvSpPr/>
            <p:nvPr/>
          </p:nvSpPr>
          <p:spPr bwMode="auto">
            <a:xfrm>
              <a:off x="4739755" y="2837665"/>
              <a:ext cx="159278" cy="15927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7">
                <a:defRPr/>
              </a:pPr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4930531" y="3054828"/>
              <a:ext cx="1278277" cy="13093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9" name="TextBox 3"/>
            <p:cNvSpPr txBox="1">
              <a:spLocks noChangeArrowheads="1"/>
            </p:cNvSpPr>
            <p:nvPr/>
          </p:nvSpPr>
          <p:spPr bwMode="auto">
            <a:xfrm>
              <a:off x="3940729" y="2171552"/>
              <a:ext cx="678311" cy="438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>
                <a:spcBef>
                  <a:spcPct val="0"/>
                </a:spcBef>
                <a:buNone/>
              </a:pPr>
              <a:r>
                <a:rPr lang="en-US" altLang="zh-CN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21%</a:t>
              </a:r>
              <a:endParaRPr lang="zh-CN" altLang="en-US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552777" y="1637877"/>
            <a:ext cx="3393131" cy="3394331"/>
            <a:chOff x="4520182" y="1614106"/>
            <a:chExt cx="2544848" cy="2545748"/>
          </a:xfrm>
        </p:grpSpPr>
        <p:sp>
          <p:nvSpPr>
            <p:cNvPr id="71" name="矩形 70"/>
            <p:cNvSpPr/>
            <p:nvPr/>
          </p:nvSpPr>
          <p:spPr>
            <a:xfrm>
              <a:off x="5786753" y="2850529"/>
              <a:ext cx="1278277" cy="13093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4520182" y="1614106"/>
              <a:ext cx="1326584" cy="1326585"/>
              <a:chOff x="4520182" y="1614106"/>
              <a:chExt cx="1326584" cy="1326585"/>
            </a:xfrm>
          </p:grpSpPr>
          <p:sp>
            <p:nvSpPr>
              <p:cNvPr id="74" name="泪滴形 73"/>
              <p:cNvSpPr/>
              <p:nvPr/>
            </p:nvSpPr>
            <p:spPr bwMode="auto">
              <a:xfrm rot="5400000">
                <a:off x="4520181" y="1614107"/>
                <a:ext cx="1326585" cy="1326584"/>
              </a:xfrm>
              <a:prstGeom prst="teardrop">
                <a:avLst/>
              </a:prstGeom>
              <a:solidFill>
                <a:srgbClr val="79BC8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377">
                  <a:defRPr/>
                </a:pPr>
                <a:endParaRPr lang="zh-CN" altLang="en-US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75" name="TextBox 3"/>
              <p:cNvSpPr txBox="1">
                <a:spLocks noChangeArrowheads="1"/>
              </p:cNvSpPr>
              <p:nvPr/>
            </p:nvSpPr>
            <p:spPr bwMode="auto">
              <a:xfrm>
                <a:off x="4835445" y="2022715"/>
                <a:ext cx="677108" cy="4385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914377">
                  <a:spcBef>
                    <a:spcPct val="0"/>
                  </a:spcBef>
                  <a:buNone/>
                </a:pPr>
                <a:r>
                  <a:rPr lang="en-US" altLang="zh-CN" dirty="0">
                    <a:solidFill>
                      <a:prstClr val="white"/>
                    </a:solidFill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rPr>
                  <a:t>13%</a:t>
                </a:r>
                <a:endParaRPr lang="zh-CN" altLang="en-US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sp>
          <p:nvSpPr>
            <p:cNvPr id="73" name="椭圆 72"/>
            <p:cNvSpPr/>
            <p:nvPr/>
          </p:nvSpPr>
          <p:spPr bwMode="auto">
            <a:xfrm>
              <a:off x="5624492" y="2684392"/>
              <a:ext cx="159278" cy="15927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7">
                <a:defRPr/>
              </a:pPr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60" name="Text Box 5">
            <a:extLst>
              <a:ext uri="{FF2B5EF4-FFF2-40B4-BE49-F238E27FC236}">
                <a16:creationId xmlns="" xmlns:a16="http://schemas.microsoft.com/office/drawing/2014/main" id="{C78F6A48-F200-4AF4-8913-67700D9296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01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研究背景</a:t>
            </a:r>
          </a:p>
        </p:txBody>
      </p: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B6952426-82E5-4954-B78A-A833E1ED312B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62" name="矩形 61">
              <a:extLst>
                <a:ext uri="{FF2B5EF4-FFF2-40B4-BE49-F238E27FC236}">
                  <a16:creationId xmlns="" xmlns:a16="http://schemas.microsoft.com/office/drawing/2014/main" id="{21ADE82A-D5A2-401F-A7B7-F0445BD4FB96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63" name="矩形 62">
              <a:extLst>
                <a:ext uri="{FF2B5EF4-FFF2-40B4-BE49-F238E27FC236}">
                  <a16:creationId xmlns="" xmlns:a16="http://schemas.microsoft.com/office/drawing/2014/main" id="{A471C16F-C03E-4875-9627-155350A14D9E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64" name="矩形 63">
              <a:extLst>
                <a:ext uri="{FF2B5EF4-FFF2-40B4-BE49-F238E27FC236}">
                  <a16:creationId xmlns="" xmlns:a16="http://schemas.microsoft.com/office/drawing/2014/main" id="{B6BA346E-CCE8-4BCB-B532-61644C2B5E0A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65" name="矩形 64">
              <a:extLst>
                <a:ext uri="{FF2B5EF4-FFF2-40B4-BE49-F238E27FC236}">
                  <a16:creationId xmlns="" xmlns:a16="http://schemas.microsoft.com/office/drawing/2014/main" id="{8C392596-34D9-4255-B11C-6BDFCF26B894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4657123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83709" y="1803563"/>
            <a:ext cx="2623225" cy="2922327"/>
            <a:chOff x="533270" y="1359568"/>
            <a:chExt cx="2164013" cy="2410755"/>
          </a:xfrm>
        </p:grpSpPr>
        <p:sp>
          <p:nvSpPr>
            <p:cNvPr id="27" name="任意多边形 26"/>
            <p:cNvSpPr/>
            <p:nvPr/>
          </p:nvSpPr>
          <p:spPr>
            <a:xfrm flipV="1">
              <a:off x="533270" y="1359568"/>
              <a:ext cx="2164013" cy="2410755"/>
            </a:xfrm>
            <a:custGeom>
              <a:avLst/>
              <a:gdLst>
                <a:gd name="connsiteX0" fmla="*/ 1625130 w 3250260"/>
                <a:gd name="connsiteY0" fmla="*/ 3620858 h 3620858"/>
                <a:gd name="connsiteX1" fmla="*/ 3250260 w 3250260"/>
                <a:gd name="connsiteY1" fmla="*/ 1995728 h 3620858"/>
                <a:gd name="connsiteX2" fmla="*/ 2108394 w 3250260"/>
                <a:gd name="connsiteY2" fmla="*/ 443661 h 3620858"/>
                <a:gd name="connsiteX3" fmla="*/ 2081755 w 3250260"/>
                <a:gd name="connsiteY3" fmla="*/ 436811 h 3620858"/>
                <a:gd name="connsiteX4" fmla="*/ 1637830 w 3250260"/>
                <a:gd name="connsiteY4" fmla="*/ 0 h 3620858"/>
                <a:gd name="connsiteX5" fmla="*/ 1169041 w 3250260"/>
                <a:gd name="connsiteY5" fmla="*/ 436673 h 3620858"/>
                <a:gd name="connsiteX6" fmla="*/ 1141866 w 3250260"/>
                <a:gd name="connsiteY6" fmla="*/ 443661 h 3620858"/>
                <a:gd name="connsiteX7" fmla="*/ 0 w 3250260"/>
                <a:gd name="connsiteY7" fmla="*/ 1995728 h 3620858"/>
                <a:gd name="connsiteX8" fmla="*/ 1625130 w 3250260"/>
                <a:gd name="connsiteY8" fmla="*/ 3620858 h 3620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50260" h="3620858">
                  <a:moveTo>
                    <a:pt x="1625130" y="3620858"/>
                  </a:moveTo>
                  <a:cubicBezTo>
                    <a:pt x="2522665" y="3620858"/>
                    <a:pt x="3250260" y="2893263"/>
                    <a:pt x="3250260" y="1995728"/>
                  </a:cubicBezTo>
                  <a:cubicBezTo>
                    <a:pt x="3250260" y="1266481"/>
                    <a:pt x="2769934" y="649421"/>
                    <a:pt x="2108394" y="443661"/>
                  </a:cubicBezTo>
                  <a:lnTo>
                    <a:pt x="2081755" y="436811"/>
                  </a:lnTo>
                  <a:lnTo>
                    <a:pt x="1637830" y="0"/>
                  </a:lnTo>
                  <a:lnTo>
                    <a:pt x="1169041" y="436673"/>
                  </a:lnTo>
                  <a:lnTo>
                    <a:pt x="1141866" y="443661"/>
                  </a:lnTo>
                  <a:cubicBezTo>
                    <a:pt x="480326" y="649421"/>
                    <a:pt x="0" y="1266481"/>
                    <a:pt x="0" y="1995728"/>
                  </a:cubicBezTo>
                  <a:cubicBezTo>
                    <a:pt x="0" y="2893263"/>
                    <a:pt x="727595" y="3620858"/>
                    <a:pt x="1625130" y="3620858"/>
                  </a:cubicBezTo>
                  <a:close/>
                </a:path>
              </a:pathLst>
            </a:custGeom>
            <a:solidFill>
              <a:srgbClr val="10CF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7" name="矩形 25"/>
            <p:cNvSpPr>
              <a:spLocks noChangeArrowheads="1"/>
            </p:cNvSpPr>
            <p:nvPr/>
          </p:nvSpPr>
          <p:spPr bwMode="auto">
            <a:xfrm>
              <a:off x="664734" y="1876058"/>
              <a:ext cx="1891900" cy="1091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单击此处添加文字，添加具体文字内容，您的说明文字在此处添加，此处输入</a:t>
              </a:r>
              <a:endParaRPr lang="en-US" altLang="zh-CN" sz="18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1265012" y="2898082"/>
              <a:ext cx="723808" cy="504327"/>
              <a:chOff x="3066311" y="1745986"/>
              <a:chExt cx="834503" cy="581456"/>
            </a:xfrm>
          </p:grpSpPr>
          <p:grpSp>
            <p:nvGrpSpPr>
              <p:cNvPr id="61" name="组合 60"/>
              <p:cNvGrpSpPr/>
              <p:nvPr/>
            </p:nvGrpSpPr>
            <p:grpSpPr>
              <a:xfrm>
                <a:off x="3089973" y="1924486"/>
                <a:ext cx="810841" cy="402956"/>
                <a:chOff x="4307056" y="2124075"/>
                <a:chExt cx="810841" cy="402956"/>
              </a:xfrm>
            </p:grpSpPr>
            <p:sp>
              <p:nvSpPr>
                <p:cNvPr id="69" name="矩形 68"/>
                <p:cNvSpPr/>
                <p:nvPr/>
              </p:nvSpPr>
              <p:spPr>
                <a:xfrm>
                  <a:off x="4307056" y="2287059"/>
                  <a:ext cx="162075" cy="239972"/>
                </a:xfrm>
                <a:prstGeom prst="rect">
                  <a:avLst/>
                </a:prstGeom>
                <a:solidFill>
                  <a:schemeClr val="bg1">
                    <a:alpha val="38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377"/>
                  <a:endParaRPr lang="zh-CN" altLang="en-US">
                    <a:solidFill>
                      <a:prstClr val="white"/>
                    </a:solidFill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endParaRPr>
                </a:p>
              </p:txBody>
            </p:sp>
            <p:sp>
              <p:nvSpPr>
                <p:cNvPr id="72" name="矩形 71"/>
                <p:cNvSpPr/>
                <p:nvPr/>
              </p:nvSpPr>
              <p:spPr>
                <a:xfrm>
                  <a:off x="4523311" y="2194227"/>
                  <a:ext cx="162075" cy="332804"/>
                </a:xfrm>
                <a:prstGeom prst="rect">
                  <a:avLst/>
                </a:prstGeom>
                <a:solidFill>
                  <a:schemeClr val="bg1">
                    <a:alpha val="38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377"/>
                  <a:endParaRPr lang="zh-CN" altLang="en-US">
                    <a:solidFill>
                      <a:prstClr val="white"/>
                    </a:solidFill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endParaRPr>
                </a:p>
              </p:txBody>
            </p:sp>
            <p:sp>
              <p:nvSpPr>
                <p:cNvPr id="86" name="矩形 85"/>
                <p:cNvSpPr/>
                <p:nvPr/>
              </p:nvSpPr>
              <p:spPr>
                <a:xfrm>
                  <a:off x="4739566" y="2287059"/>
                  <a:ext cx="162075" cy="239972"/>
                </a:xfrm>
                <a:prstGeom prst="rect">
                  <a:avLst/>
                </a:prstGeom>
                <a:solidFill>
                  <a:schemeClr val="bg1">
                    <a:alpha val="38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377"/>
                  <a:endParaRPr lang="zh-CN" altLang="en-US">
                    <a:solidFill>
                      <a:prstClr val="white"/>
                    </a:solidFill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endParaRPr>
                </a:p>
              </p:txBody>
            </p:sp>
            <p:sp>
              <p:nvSpPr>
                <p:cNvPr id="87" name="矩形 86"/>
                <p:cNvSpPr/>
                <p:nvPr/>
              </p:nvSpPr>
              <p:spPr>
                <a:xfrm>
                  <a:off x="4955822" y="2124075"/>
                  <a:ext cx="162075" cy="402956"/>
                </a:xfrm>
                <a:prstGeom prst="rect">
                  <a:avLst/>
                </a:prstGeom>
                <a:solidFill>
                  <a:schemeClr val="bg1">
                    <a:alpha val="38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377"/>
                  <a:endParaRPr lang="zh-CN" altLang="en-US">
                    <a:solidFill>
                      <a:prstClr val="white"/>
                    </a:solidFill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endParaRPr>
                </a:p>
              </p:txBody>
            </p:sp>
          </p:grpSp>
          <p:grpSp>
            <p:nvGrpSpPr>
              <p:cNvPr id="63" name="组合 62"/>
              <p:cNvGrpSpPr/>
              <p:nvPr/>
            </p:nvGrpSpPr>
            <p:grpSpPr>
              <a:xfrm>
                <a:off x="3066311" y="1745986"/>
                <a:ext cx="834502" cy="230888"/>
                <a:chOff x="4233863" y="1964625"/>
                <a:chExt cx="834502" cy="230888"/>
              </a:xfrm>
            </p:grpSpPr>
            <p:cxnSp>
              <p:nvCxnSpPr>
                <p:cNvPr id="64" name="直接连接符 63"/>
                <p:cNvCxnSpPr/>
                <p:nvPr/>
              </p:nvCxnSpPr>
              <p:spPr>
                <a:xfrm>
                  <a:off x="4233863" y="2195513"/>
                  <a:ext cx="239917" cy="0"/>
                </a:xfrm>
                <a:prstGeom prst="line">
                  <a:avLst/>
                </a:prstGeom>
                <a:ln w="15875">
                  <a:solidFill>
                    <a:schemeClr val="bg1">
                      <a:alpha val="38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直接连接符 64"/>
                <p:cNvCxnSpPr/>
                <p:nvPr/>
              </p:nvCxnSpPr>
              <p:spPr>
                <a:xfrm flipV="1">
                  <a:off x="4473780" y="2085635"/>
                  <a:ext cx="111023" cy="109878"/>
                </a:xfrm>
                <a:prstGeom prst="line">
                  <a:avLst/>
                </a:prstGeom>
                <a:ln w="15875">
                  <a:solidFill>
                    <a:schemeClr val="bg1">
                      <a:alpha val="38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直接箭头连接符 67"/>
                <p:cNvCxnSpPr/>
                <p:nvPr/>
              </p:nvCxnSpPr>
              <p:spPr>
                <a:xfrm flipV="1">
                  <a:off x="4584803" y="1964625"/>
                  <a:ext cx="483563" cy="121010"/>
                </a:xfrm>
                <a:prstGeom prst="straightConnector1">
                  <a:avLst/>
                </a:prstGeom>
                <a:ln w="15875">
                  <a:solidFill>
                    <a:schemeClr val="bg1">
                      <a:alpha val="38000"/>
                    </a:schemeClr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3" name="组合 2"/>
          <p:cNvGrpSpPr/>
          <p:nvPr/>
        </p:nvGrpSpPr>
        <p:grpSpPr>
          <a:xfrm>
            <a:off x="3414986" y="1803563"/>
            <a:ext cx="2623225" cy="2922327"/>
            <a:chOff x="2505800" y="1359568"/>
            <a:chExt cx="2164013" cy="2410755"/>
          </a:xfrm>
        </p:grpSpPr>
        <p:sp>
          <p:nvSpPr>
            <p:cNvPr id="62" name="任意多边形 61"/>
            <p:cNvSpPr/>
            <p:nvPr/>
          </p:nvSpPr>
          <p:spPr>
            <a:xfrm flipV="1">
              <a:off x="2505800" y="1359568"/>
              <a:ext cx="2164013" cy="2410755"/>
            </a:xfrm>
            <a:custGeom>
              <a:avLst/>
              <a:gdLst>
                <a:gd name="connsiteX0" fmla="*/ 1625130 w 3250260"/>
                <a:gd name="connsiteY0" fmla="*/ 3620858 h 3620858"/>
                <a:gd name="connsiteX1" fmla="*/ 3250260 w 3250260"/>
                <a:gd name="connsiteY1" fmla="*/ 1995728 h 3620858"/>
                <a:gd name="connsiteX2" fmla="*/ 2108394 w 3250260"/>
                <a:gd name="connsiteY2" fmla="*/ 443661 h 3620858"/>
                <a:gd name="connsiteX3" fmla="*/ 2081755 w 3250260"/>
                <a:gd name="connsiteY3" fmla="*/ 436811 h 3620858"/>
                <a:gd name="connsiteX4" fmla="*/ 1637830 w 3250260"/>
                <a:gd name="connsiteY4" fmla="*/ 0 h 3620858"/>
                <a:gd name="connsiteX5" fmla="*/ 1169041 w 3250260"/>
                <a:gd name="connsiteY5" fmla="*/ 436673 h 3620858"/>
                <a:gd name="connsiteX6" fmla="*/ 1141866 w 3250260"/>
                <a:gd name="connsiteY6" fmla="*/ 443661 h 3620858"/>
                <a:gd name="connsiteX7" fmla="*/ 0 w 3250260"/>
                <a:gd name="connsiteY7" fmla="*/ 1995728 h 3620858"/>
                <a:gd name="connsiteX8" fmla="*/ 1625130 w 3250260"/>
                <a:gd name="connsiteY8" fmla="*/ 3620858 h 3620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50260" h="3620858">
                  <a:moveTo>
                    <a:pt x="1625130" y="3620858"/>
                  </a:moveTo>
                  <a:cubicBezTo>
                    <a:pt x="2522665" y="3620858"/>
                    <a:pt x="3250260" y="2893263"/>
                    <a:pt x="3250260" y="1995728"/>
                  </a:cubicBezTo>
                  <a:cubicBezTo>
                    <a:pt x="3250260" y="1266481"/>
                    <a:pt x="2769934" y="649421"/>
                    <a:pt x="2108394" y="443661"/>
                  </a:cubicBezTo>
                  <a:lnTo>
                    <a:pt x="2081755" y="436811"/>
                  </a:lnTo>
                  <a:lnTo>
                    <a:pt x="1637830" y="0"/>
                  </a:lnTo>
                  <a:lnTo>
                    <a:pt x="1169041" y="436673"/>
                  </a:lnTo>
                  <a:lnTo>
                    <a:pt x="1141866" y="443661"/>
                  </a:lnTo>
                  <a:cubicBezTo>
                    <a:pt x="480326" y="649421"/>
                    <a:pt x="0" y="1266481"/>
                    <a:pt x="0" y="1995728"/>
                  </a:cubicBezTo>
                  <a:cubicBezTo>
                    <a:pt x="0" y="2893263"/>
                    <a:pt x="727595" y="3620858"/>
                    <a:pt x="1625130" y="3620858"/>
                  </a:cubicBezTo>
                  <a:close/>
                </a:path>
              </a:pathLst>
            </a:custGeom>
            <a:solidFill>
              <a:srgbClr val="08D1D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2" name="Freeform 153"/>
            <p:cNvSpPr>
              <a:spLocks/>
            </p:cNvSpPr>
            <p:nvPr/>
          </p:nvSpPr>
          <p:spPr bwMode="auto">
            <a:xfrm>
              <a:off x="3384933" y="2950561"/>
              <a:ext cx="422970" cy="555262"/>
            </a:xfrm>
            <a:custGeom>
              <a:avLst/>
              <a:gdLst>
                <a:gd name="T0" fmla="*/ 89 w 161"/>
                <a:gd name="T1" fmla="*/ 93 h 211"/>
                <a:gd name="T2" fmla="*/ 85 w 161"/>
                <a:gd name="T3" fmla="*/ 92 h 211"/>
                <a:gd name="T4" fmla="*/ 64 w 161"/>
                <a:gd name="T5" fmla="*/ 88 h 211"/>
                <a:gd name="T6" fmla="*/ 63 w 161"/>
                <a:gd name="T7" fmla="*/ 88 h 211"/>
                <a:gd name="T8" fmla="*/ 45 w 161"/>
                <a:gd name="T9" fmla="*/ 80 h 211"/>
                <a:gd name="T10" fmla="*/ 44 w 161"/>
                <a:gd name="T11" fmla="*/ 61 h 211"/>
                <a:gd name="T12" fmla="*/ 68 w 161"/>
                <a:gd name="T13" fmla="*/ 48 h 211"/>
                <a:gd name="T14" fmla="*/ 85 w 161"/>
                <a:gd name="T15" fmla="*/ 48 h 211"/>
                <a:gd name="T16" fmla="*/ 104 w 161"/>
                <a:gd name="T17" fmla="*/ 54 h 211"/>
                <a:gd name="T18" fmla="*/ 106 w 161"/>
                <a:gd name="T19" fmla="*/ 56 h 211"/>
                <a:gd name="T20" fmla="*/ 107 w 161"/>
                <a:gd name="T21" fmla="*/ 56 h 211"/>
                <a:gd name="T22" fmla="*/ 108 w 161"/>
                <a:gd name="T23" fmla="*/ 57 h 211"/>
                <a:gd name="T24" fmla="*/ 119 w 161"/>
                <a:gd name="T25" fmla="*/ 60 h 211"/>
                <a:gd name="T26" fmla="*/ 134 w 161"/>
                <a:gd name="T27" fmla="*/ 47 h 211"/>
                <a:gd name="T28" fmla="*/ 133 w 161"/>
                <a:gd name="T29" fmla="*/ 35 h 211"/>
                <a:gd name="T30" fmla="*/ 123 w 161"/>
                <a:gd name="T31" fmla="*/ 28 h 211"/>
                <a:gd name="T32" fmla="*/ 121 w 161"/>
                <a:gd name="T33" fmla="*/ 29 h 211"/>
                <a:gd name="T34" fmla="*/ 88 w 161"/>
                <a:gd name="T35" fmla="*/ 19 h 211"/>
                <a:gd name="T36" fmla="*/ 78 w 161"/>
                <a:gd name="T37" fmla="*/ 19 h 211"/>
                <a:gd name="T38" fmla="*/ 75 w 161"/>
                <a:gd name="T39" fmla="*/ 4 h 211"/>
                <a:gd name="T40" fmla="*/ 69 w 161"/>
                <a:gd name="T41" fmla="*/ 1 h 211"/>
                <a:gd name="T42" fmla="*/ 51 w 161"/>
                <a:gd name="T43" fmla="*/ 4 h 211"/>
                <a:gd name="T44" fmla="*/ 46 w 161"/>
                <a:gd name="T45" fmla="*/ 9 h 211"/>
                <a:gd name="T46" fmla="*/ 49 w 161"/>
                <a:gd name="T47" fmla="*/ 25 h 211"/>
                <a:gd name="T48" fmla="*/ 15 w 161"/>
                <a:gd name="T49" fmla="*/ 46 h 211"/>
                <a:gd name="T50" fmla="*/ 12 w 161"/>
                <a:gd name="T51" fmla="*/ 97 h 211"/>
                <a:gd name="T52" fmla="*/ 35 w 161"/>
                <a:gd name="T53" fmla="*/ 112 h 211"/>
                <a:gd name="T54" fmla="*/ 91 w 161"/>
                <a:gd name="T55" fmla="*/ 125 h 211"/>
                <a:gd name="T56" fmla="*/ 99 w 161"/>
                <a:gd name="T57" fmla="*/ 126 h 211"/>
                <a:gd name="T58" fmla="*/ 115 w 161"/>
                <a:gd name="T59" fmla="*/ 134 h 211"/>
                <a:gd name="T60" fmla="*/ 114 w 161"/>
                <a:gd name="T61" fmla="*/ 154 h 211"/>
                <a:gd name="T62" fmla="*/ 94 w 161"/>
                <a:gd name="T63" fmla="*/ 163 h 211"/>
                <a:gd name="T64" fmla="*/ 68 w 161"/>
                <a:gd name="T65" fmla="*/ 163 h 211"/>
                <a:gd name="T66" fmla="*/ 50 w 161"/>
                <a:gd name="T67" fmla="*/ 157 h 211"/>
                <a:gd name="T68" fmla="*/ 47 w 161"/>
                <a:gd name="T69" fmla="*/ 156 h 211"/>
                <a:gd name="T70" fmla="*/ 47 w 161"/>
                <a:gd name="T71" fmla="*/ 156 h 211"/>
                <a:gd name="T72" fmla="*/ 47 w 161"/>
                <a:gd name="T73" fmla="*/ 156 h 211"/>
                <a:gd name="T74" fmla="*/ 46 w 161"/>
                <a:gd name="T75" fmla="*/ 155 h 211"/>
                <a:gd name="T76" fmla="*/ 35 w 161"/>
                <a:gd name="T77" fmla="*/ 152 h 211"/>
                <a:gd name="T78" fmla="*/ 19 w 161"/>
                <a:gd name="T79" fmla="*/ 164 h 211"/>
                <a:gd name="T80" fmla="*/ 21 w 161"/>
                <a:gd name="T81" fmla="*/ 177 h 211"/>
                <a:gd name="T82" fmla="*/ 77 w 161"/>
                <a:gd name="T83" fmla="*/ 192 h 211"/>
                <a:gd name="T84" fmla="*/ 80 w 161"/>
                <a:gd name="T85" fmla="*/ 207 h 211"/>
                <a:gd name="T86" fmla="*/ 86 w 161"/>
                <a:gd name="T87" fmla="*/ 211 h 211"/>
                <a:gd name="T88" fmla="*/ 104 w 161"/>
                <a:gd name="T89" fmla="*/ 208 h 211"/>
                <a:gd name="T90" fmla="*/ 109 w 161"/>
                <a:gd name="T91" fmla="*/ 203 h 211"/>
                <a:gd name="T92" fmla="*/ 106 w 161"/>
                <a:gd name="T93" fmla="*/ 188 h 211"/>
                <a:gd name="T94" fmla="*/ 144 w 161"/>
                <a:gd name="T95" fmla="*/ 169 h 211"/>
                <a:gd name="T96" fmla="*/ 152 w 161"/>
                <a:gd name="T97" fmla="*/ 119 h 211"/>
                <a:gd name="T98" fmla="*/ 89 w 161"/>
                <a:gd name="T99" fmla="*/ 9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1" h="211">
                  <a:moveTo>
                    <a:pt x="89" y="93"/>
                  </a:moveTo>
                  <a:cubicBezTo>
                    <a:pt x="85" y="92"/>
                    <a:pt x="85" y="92"/>
                    <a:pt x="85" y="92"/>
                  </a:cubicBezTo>
                  <a:cubicBezTo>
                    <a:pt x="78" y="90"/>
                    <a:pt x="67" y="88"/>
                    <a:pt x="64" y="88"/>
                  </a:cubicBezTo>
                  <a:cubicBezTo>
                    <a:pt x="64" y="88"/>
                    <a:pt x="63" y="88"/>
                    <a:pt x="63" y="88"/>
                  </a:cubicBezTo>
                  <a:cubicBezTo>
                    <a:pt x="55" y="86"/>
                    <a:pt x="50" y="85"/>
                    <a:pt x="45" y="80"/>
                  </a:cubicBezTo>
                  <a:cubicBezTo>
                    <a:pt x="40" y="75"/>
                    <a:pt x="39" y="66"/>
                    <a:pt x="44" y="61"/>
                  </a:cubicBezTo>
                  <a:cubicBezTo>
                    <a:pt x="52" y="53"/>
                    <a:pt x="61" y="49"/>
                    <a:pt x="68" y="48"/>
                  </a:cubicBezTo>
                  <a:cubicBezTo>
                    <a:pt x="74" y="47"/>
                    <a:pt x="80" y="47"/>
                    <a:pt x="85" y="48"/>
                  </a:cubicBezTo>
                  <a:cubicBezTo>
                    <a:pt x="90" y="48"/>
                    <a:pt x="98" y="52"/>
                    <a:pt x="104" y="54"/>
                  </a:cubicBezTo>
                  <a:cubicBezTo>
                    <a:pt x="105" y="55"/>
                    <a:pt x="105" y="55"/>
                    <a:pt x="106" y="56"/>
                  </a:cubicBezTo>
                  <a:cubicBezTo>
                    <a:pt x="106" y="56"/>
                    <a:pt x="107" y="56"/>
                    <a:pt x="107" y="56"/>
                  </a:cubicBezTo>
                  <a:cubicBezTo>
                    <a:pt x="107" y="56"/>
                    <a:pt x="107" y="57"/>
                    <a:pt x="108" y="57"/>
                  </a:cubicBezTo>
                  <a:cubicBezTo>
                    <a:pt x="111" y="60"/>
                    <a:pt x="115" y="61"/>
                    <a:pt x="119" y="60"/>
                  </a:cubicBezTo>
                  <a:cubicBezTo>
                    <a:pt x="126" y="59"/>
                    <a:pt x="132" y="53"/>
                    <a:pt x="134" y="47"/>
                  </a:cubicBezTo>
                  <a:cubicBezTo>
                    <a:pt x="136" y="43"/>
                    <a:pt x="136" y="38"/>
                    <a:pt x="133" y="35"/>
                  </a:cubicBezTo>
                  <a:cubicBezTo>
                    <a:pt x="130" y="33"/>
                    <a:pt x="126" y="30"/>
                    <a:pt x="123" y="28"/>
                  </a:cubicBezTo>
                  <a:cubicBezTo>
                    <a:pt x="122" y="29"/>
                    <a:pt x="122" y="29"/>
                    <a:pt x="121" y="29"/>
                  </a:cubicBezTo>
                  <a:cubicBezTo>
                    <a:pt x="109" y="43"/>
                    <a:pt x="92" y="34"/>
                    <a:pt x="88" y="19"/>
                  </a:cubicBezTo>
                  <a:cubicBezTo>
                    <a:pt x="84" y="19"/>
                    <a:pt x="81" y="19"/>
                    <a:pt x="78" y="19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2"/>
                    <a:pt x="72" y="0"/>
                    <a:pt x="69" y="1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48" y="4"/>
                    <a:pt x="46" y="7"/>
                    <a:pt x="46" y="9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35" y="30"/>
                    <a:pt x="23" y="37"/>
                    <a:pt x="15" y="46"/>
                  </a:cubicBezTo>
                  <a:cubicBezTo>
                    <a:pt x="1" y="62"/>
                    <a:pt x="0" y="82"/>
                    <a:pt x="12" y="97"/>
                  </a:cubicBezTo>
                  <a:cubicBezTo>
                    <a:pt x="18" y="104"/>
                    <a:pt x="26" y="109"/>
                    <a:pt x="35" y="112"/>
                  </a:cubicBezTo>
                  <a:cubicBezTo>
                    <a:pt x="42" y="114"/>
                    <a:pt x="75" y="121"/>
                    <a:pt x="91" y="125"/>
                  </a:cubicBezTo>
                  <a:cubicBezTo>
                    <a:pt x="99" y="126"/>
                    <a:pt x="99" y="126"/>
                    <a:pt x="99" y="126"/>
                  </a:cubicBezTo>
                  <a:cubicBezTo>
                    <a:pt x="106" y="128"/>
                    <a:pt x="112" y="131"/>
                    <a:pt x="115" y="134"/>
                  </a:cubicBezTo>
                  <a:cubicBezTo>
                    <a:pt x="120" y="140"/>
                    <a:pt x="120" y="149"/>
                    <a:pt x="114" y="154"/>
                  </a:cubicBezTo>
                  <a:cubicBezTo>
                    <a:pt x="110" y="158"/>
                    <a:pt x="103" y="161"/>
                    <a:pt x="94" y="163"/>
                  </a:cubicBezTo>
                  <a:cubicBezTo>
                    <a:pt x="86" y="164"/>
                    <a:pt x="76" y="164"/>
                    <a:pt x="68" y="163"/>
                  </a:cubicBezTo>
                  <a:cubicBezTo>
                    <a:pt x="62" y="162"/>
                    <a:pt x="55" y="160"/>
                    <a:pt x="50" y="157"/>
                  </a:cubicBezTo>
                  <a:cubicBezTo>
                    <a:pt x="49" y="157"/>
                    <a:pt x="48" y="157"/>
                    <a:pt x="47" y="156"/>
                  </a:cubicBezTo>
                  <a:cubicBezTo>
                    <a:pt x="47" y="156"/>
                    <a:pt x="47" y="156"/>
                    <a:pt x="47" y="156"/>
                  </a:cubicBezTo>
                  <a:cubicBezTo>
                    <a:pt x="47" y="156"/>
                    <a:pt x="47" y="156"/>
                    <a:pt x="47" y="156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3" y="152"/>
                    <a:pt x="39" y="151"/>
                    <a:pt x="35" y="152"/>
                  </a:cubicBezTo>
                  <a:cubicBezTo>
                    <a:pt x="28" y="153"/>
                    <a:pt x="21" y="159"/>
                    <a:pt x="19" y="164"/>
                  </a:cubicBezTo>
                  <a:cubicBezTo>
                    <a:pt x="17" y="169"/>
                    <a:pt x="18" y="174"/>
                    <a:pt x="21" y="177"/>
                  </a:cubicBezTo>
                  <a:cubicBezTo>
                    <a:pt x="33" y="188"/>
                    <a:pt x="55" y="193"/>
                    <a:pt x="77" y="192"/>
                  </a:cubicBezTo>
                  <a:cubicBezTo>
                    <a:pt x="80" y="207"/>
                    <a:pt x="80" y="207"/>
                    <a:pt x="80" y="207"/>
                  </a:cubicBezTo>
                  <a:cubicBezTo>
                    <a:pt x="80" y="210"/>
                    <a:pt x="83" y="211"/>
                    <a:pt x="86" y="211"/>
                  </a:cubicBezTo>
                  <a:cubicBezTo>
                    <a:pt x="104" y="208"/>
                    <a:pt x="104" y="208"/>
                    <a:pt x="104" y="208"/>
                  </a:cubicBezTo>
                  <a:cubicBezTo>
                    <a:pt x="107" y="207"/>
                    <a:pt x="109" y="205"/>
                    <a:pt x="109" y="203"/>
                  </a:cubicBezTo>
                  <a:cubicBezTo>
                    <a:pt x="106" y="188"/>
                    <a:pt x="106" y="188"/>
                    <a:pt x="106" y="188"/>
                  </a:cubicBezTo>
                  <a:cubicBezTo>
                    <a:pt x="123" y="184"/>
                    <a:pt x="137" y="178"/>
                    <a:pt x="144" y="169"/>
                  </a:cubicBezTo>
                  <a:cubicBezTo>
                    <a:pt x="158" y="154"/>
                    <a:pt x="161" y="135"/>
                    <a:pt x="152" y="119"/>
                  </a:cubicBezTo>
                  <a:cubicBezTo>
                    <a:pt x="141" y="102"/>
                    <a:pt x="111" y="96"/>
                    <a:pt x="89" y="93"/>
                  </a:cubicBezTo>
                  <a:close/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>
                <a:defRPr/>
              </a:pPr>
              <a:endParaRPr lang="zh-CN" altLang="en-US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60" name="矩形 25"/>
            <p:cNvSpPr>
              <a:spLocks noChangeArrowheads="1"/>
            </p:cNvSpPr>
            <p:nvPr/>
          </p:nvSpPr>
          <p:spPr bwMode="auto">
            <a:xfrm>
              <a:off x="2658902" y="1858797"/>
              <a:ext cx="1895313" cy="1091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单击此处添加文字，添加具体文字内容，您的说明文字在此处添加，此处输入</a:t>
              </a:r>
              <a:endParaRPr lang="en-US" altLang="zh-CN" sz="18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042091" y="1803563"/>
            <a:ext cx="2623225" cy="2922327"/>
            <a:chOff x="4475024" y="1359568"/>
            <a:chExt cx="2164013" cy="2410755"/>
          </a:xfrm>
        </p:grpSpPr>
        <p:sp>
          <p:nvSpPr>
            <p:cNvPr id="29" name="任意多边形 28"/>
            <p:cNvSpPr/>
            <p:nvPr/>
          </p:nvSpPr>
          <p:spPr>
            <a:xfrm flipV="1">
              <a:off x="4475024" y="1359568"/>
              <a:ext cx="2164013" cy="2410755"/>
            </a:xfrm>
            <a:custGeom>
              <a:avLst/>
              <a:gdLst>
                <a:gd name="connsiteX0" fmla="*/ 1625130 w 3250260"/>
                <a:gd name="connsiteY0" fmla="*/ 3620858 h 3620858"/>
                <a:gd name="connsiteX1" fmla="*/ 3250260 w 3250260"/>
                <a:gd name="connsiteY1" fmla="*/ 1995728 h 3620858"/>
                <a:gd name="connsiteX2" fmla="*/ 2108394 w 3250260"/>
                <a:gd name="connsiteY2" fmla="*/ 443661 h 3620858"/>
                <a:gd name="connsiteX3" fmla="*/ 2081755 w 3250260"/>
                <a:gd name="connsiteY3" fmla="*/ 436811 h 3620858"/>
                <a:gd name="connsiteX4" fmla="*/ 1637830 w 3250260"/>
                <a:gd name="connsiteY4" fmla="*/ 0 h 3620858"/>
                <a:gd name="connsiteX5" fmla="*/ 1169041 w 3250260"/>
                <a:gd name="connsiteY5" fmla="*/ 436673 h 3620858"/>
                <a:gd name="connsiteX6" fmla="*/ 1141866 w 3250260"/>
                <a:gd name="connsiteY6" fmla="*/ 443661 h 3620858"/>
                <a:gd name="connsiteX7" fmla="*/ 0 w 3250260"/>
                <a:gd name="connsiteY7" fmla="*/ 1995728 h 3620858"/>
                <a:gd name="connsiteX8" fmla="*/ 1625130 w 3250260"/>
                <a:gd name="connsiteY8" fmla="*/ 3620858 h 3620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50260" h="3620858">
                  <a:moveTo>
                    <a:pt x="1625130" y="3620858"/>
                  </a:moveTo>
                  <a:cubicBezTo>
                    <a:pt x="2522665" y="3620858"/>
                    <a:pt x="3250260" y="2893263"/>
                    <a:pt x="3250260" y="1995728"/>
                  </a:cubicBezTo>
                  <a:cubicBezTo>
                    <a:pt x="3250260" y="1266481"/>
                    <a:pt x="2769934" y="649421"/>
                    <a:pt x="2108394" y="443661"/>
                  </a:cubicBezTo>
                  <a:lnTo>
                    <a:pt x="2081755" y="436811"/>
                  </a:lnTo>
                  <a:lnTo>
                    <a:pt x="1637830" y="0"/>
                  </a:lnTo>
                  <a:lnTo>
                    <a:pt x="1169041" y="436673"/>
                  </a:lnTo>
                  <a:lnTo>
                    <a:pt x="1141866" y="443661"/>
                  </a:lnTo>
                  <a:cubicBezTo>
                    <a:pt x="480326" y="649421"/>
                    <a:pt x="0" y="1266481"/>
                    <a:pt x="0" y="1995728"/>
                  </a:cubicBezTo>
                  <a:cubicBezTo>
                    <a:pt x="0" y="2893263"/>
                    <a:pt x="727595" y="3620858"/>
                    <a:pt x="1625130" y="3620858"/>
                  </a:cubicBezTo>
                  <a:close/>
                </a:path>
              </a:pathLst>
            </a:custGeom>
            <a:solidFill>
              <a:srgbClr val="7CCB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graphicFrame>
          <p:nvGraphicFramePr>
            <p:cNvPr id="58" name="图表 57"/>
            <p:cNvGraphicFramePr/>
            <p:nvPr>
              <p:extLst/>
            </p:nvPr>
          </p:nvGraphicFramePr>
          <p:xfrm>
            <a:off x="4922943" y="2853838"/>
            <a:ext cx="1292119" cy="76566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67" name="矩形 25"/>
            <p:cNvSpPr>
              <a:spLocks noChangeArrowheads="1"/>
            </p:cNvSpPr>
            <p:nvPr/>
          </p:nvSpPr>
          <p:spPr bwMode="auto">
            <a:xfrm>
              <a:off x="4589168" y="1875253"/>
              <a:ext cx="1936325" cy="1091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单击此处添加文字，添加具体文字内容，您的说明文字在此处添加，此处输入</a:t>
              </a:r>
              <a:endParaRPr lang="en-US" altLang="zh-CN" sz="18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669249" y="1803563"/>
            <a:ext cx="2623225" cy="2922327"/>
            <a:chOff x="6444249" y="1359568"/>
            <a:chExt cx="2164013" cy="2410755"/>
          </a:xfrm>
        </p:grpSpPr>
        <p:sp>
          <p:nvSpPr>
            <p:cNvPr id="30" name="任意多边形 29"/>
            <p:cNvSpPr/>
            <p:nvPr/>
          </p:nvSpPr>
          <p:spPr>
            <a:xfrm flipV="1">
              <a:off x="6444249" y="1359568"/>
              <a:ext cx="2164013" cy="2410755"/>
            </a:xfrm>
            <a:custGeom>
              <a:avLst/>
              <a:gdLst>
                <a:gd name="connsiteX0" fmla="*/ 1625130 w 3250260"/>
                <a:gd name="connsiteY0" fmla="*/ 3620858 h 3620858"/>
                <a:gd name="connsiteX1" fmla="*/ 3250260 w 3250260"/>
                <a:gd name="connsiteY1" fmla="*/ 1995728 h 3620858"/>
                <a:gd name="connsiteX2" fmla="*/ 2108394 w 3250260"/>
                <a:gd name="connsiteY2" fmla="*/ 443661 h 3620858"/>
                <a:gd name="connsiteX3" fmla="*/ 2081755 w 3250260"/>
                <a:gd name="connsiteY3" fmla="*/ 436811 h 3620858"/>
                <a:gd name="connsiteX4" fmla="*/ 1637830 w 3250260"/>
                <a:gd name="connsiteY4" fmla="*/ 0 h 3620858"/>
                <a:gd name="connsiteX5" fmla="*/ 1169041 w 3250260"/>
                <a:gd name="connsiteY5" fmla="*/ 436673 h 3620858"/>
                <a:gd name="connsiteX6" fmla="*/ 1141866 w 3250260"/>
                <a:gd name="connsiteY6" fmla="*/ 443661 h 3620858"/>
                <a:gd name="connsiteX7" fmla="*/ 0 w 3250260"/>
                <a:gd name="connsiteY7" fmla="*/ 1995728 h 3620858"/>
                <a:gd name="connsiteX8" fmla="*/ 1625130 w 3250260"/>
                <a:gd name="connsiteY8" fmla="*/ 3620858 h 3620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50260" h="3620858">
                  <a:moveTo>
                    <a:pt x="1625130" y="3620858"/>
                  </a:moveTo>
                  <a:cubicBezTo>
                    <a:pt x="2522665" y="3620858"/>
                    <a:pt x="3250260" y="2893263"/>
                    <a:pt x="3250260" y="1995728"/>
                  </a:cubicBezTo>
                  <a:cubicBezTo>
                    <a:pt x="3250260" y="1266481"/>
                    <a:pt x="2769934" y="649421"/>
                    <a:pt x="2108394" y="443661"/>
                  </a:cubicBezTo>
                  <a:lnTo>
                    <a:pt x="2081755" y="436811"/>
                  </a:lnTo>
                  <a:lnTo>
                    <a:pt x="1637830" y="0"/>
                  </a:lnTo>
                  <a:lnTo>
                    <a:pt x="1169041" y="436673"/>
                  </a:lnTo>
                  <a:lnTo>
                    <a:pt x="1141866" y="443661"/>
                  </a:lnTo>
                  <a:cubicBezTo>
                    <a:pt x="480326" y="649421"/>
                    <a:pt x="0" y="1266481"/>
                    <a:pt x="0" y="1995728"/>
                  </a:cubicBezTo>
                  <a:cubicBezTo>
                    <a:pt x="0" y="2893263"/>
                    <a:pt x="727595" y="3620858"/>
                    <a:pt x="1625130" y="3620858"/>
                  </a:cubicBezTo>
                  <a:close/>
                </a:path>
              </a:pathLst>
            </a:custGeom>
            <a:solidFill>
              <a:srgbClr val="79B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grpSp>
          <p:nvGrpSpPr>
            <p:cNvPr id="102" name="组合 101"/>
            <p:cNvGrpSpPr/>
            <p:nvPr/>
          </p:nvGrpSpPr>
          <p:grpSpPr bwMode="auto">
            <a:xfrm>
              <a:off x="7255503" y="2964680"/>
              <a:ext cx="578000" cy="500298"/>
              <a:chOff x="-2120900" y="4664076"/>
              <a:chExt cx="1157288" cy="1001713"/>
            </a:xfrm>
            <a:solidFill>
              <a:srgbClr val="507174"/>
            </a:solidFill>
          </p:grpSpPr>
          <p:sp>
            <p:nvSpPr>
              <p:cNvPr id="103" name="Freeform 143"/>
              <p:cNvSpPr>
                <a:spLocks/>
              </p:cNvSpPr>
              <p:nvPr/>
            </p:nvSpPr>
            <p:spPr bwMode="auto">
              <a:xfrm>
                <a:off x="-1652588" y="5295901"/>
                <a:ext cx="98425" cy="339725"/>
              </a:xfrm>
              <a:custGeom>
                <a:avLst/>
                <a:gdLst>
                  <a:gd name="T0" fmla="*/ 39 w 44"/>
                  <a:gd name="T1" fmla="*/ 21 h 152"/>
                  <a:gd name="T2" fmla="*/ 39 w 44"/>
                  <a:gd name="T3" fmla="*/ 18 h 152"/>
                  <a:gd name="T4" fmla="*/ 39 w 44"/>
                  <a:gd name="T5" fmla="*/ 18 h 152"/>
                  <a:gd name="T6" fmla="*/ 19 w 44"/>
                  <a:gd name="T7" fmla="*/ 1 h 152"/>
                  <a:gd name="T8" fmla="*/ 19 w 44"/>
                  <a:gd name="T9" fmla="*/ 1 h 152"/>
                  <a:gd name="T10" fmla="*/ 19 w 44"/>
                  <a:gd name="T11" fmla="*/ 1 h 152"/>
                  <a:gd name="T12" fmla="*/ 19 w 44"/>
                  <a:gd name="T13" fmla="*/ 1 h 152"/>
                  <a:gd name="T14" fmla="*/ 19 w 44"/>
                  <a:gd name="T15" fmla="*/ 1 h 152"/>
                  <a:gd name="T16" fmla="*/ 19 w 44"/>
                  <a:gd name="T17" fmla="*/ 1 h 152"/>
                  <a:gd name="T18" fmla="*/ 19 w 44"/>
                  <a:gd name="T19" fmla="*/ 1 h 152"/>
                  <a:gd name="T20" fmla="*/ 0 w 44"/>
                  <a:gd name="T21" fmla="*/ 20 h 152"/>
                  <a:gd name="T22" fmla="*/ 0 w 44"/>
                  <a:gd name="T23" fmla="*/ 20 h 152"/>
                  <a:gd name="T24" fmla="*/ 0 w 44"/>
                  <a:gd name="T25" fmla="*/ 23 h 152"/>
                  <a:gd name="T26" fmla="*/ 5 w 44"/>
                  <a:gd name="T27" fmla="*/ 132 h 152"/>
                  <a:gd name="T28" fmla="*/ 5 w 44"/>
                  <a:gd name="T29" fmla="*/ 135 h 152"/>
                  <a:gd name="T30" fmla="*/ 5 w 44"/>
                  <a:gd name="T31" fmla="*/ 135 h 152"/>
                  <a:gd name="T32" fmla="*/ 25 w 44"/>
                  <a:gd name="T33" fmla="*/ 152 h 152"/>
                  <a:gd name="T34" fmla="*/ 25 w 44"/>
                  <a:gd name="T35" fmla="*/ 152 h 152"/>
                  <a:gd name="T36" fmla="*/ 25 w 44"/>
                  <a:gd name="T37" fmla="*/ 152 h 152"/>
                  <a:gd name="T38" fmla="*/ 25 w 44"/>
                  <a:gd name="T39" fmla="*/ 152 h 152"/>
                  <a:gd name="T40" fmla="*/ 25 w 44"/>
                  <a:gd name="T41" fmla="*/ 152 h 152"/>
                  <a:gd name="T42" fmla="*/ 25 w 44"/>
                  <a:gd name="T43" fmla="*/ 152 h 152"/>
                  <a:gd name="T44" fmla="*/ 25 w 44"/>
                  <a:gd name="T45" fmla="*/ 152 h 152"/>
                  <a:gd name="T46" fmla="*/ 44 w 44"/>
                  <a:gd name="T47" fmla="*/ 133 h 152"/>
                  <a:gd name="T48" fmla="*/ 44 w 44"/>
                  <a:gd name="T49" fmla="*/ 133 h 152"/>
                  <a:gd name="T50" fmla="*/ 44 w 44"/>
                  <a:gd name="T51" fmla="*/ 130 h 152"/>
                  <a:gd name="T52" fmla="*/ 39 w 44"/>
                  <a:gd name="T53" fmla="*/ 2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4" h="152">
                    <a:moveTo>
                      <a:pt x="39" y="21"/>
                    </a:moveTo>
                    <a:cubicBezTo>
                      <a:pt x="39" y="18"/>
                      <a:pt x="39" y="18"/>
                      <a:pt x="39" y="18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7" y="8"/>
                      <a:pt x="29" y="0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9" y="1"/>
                      <a:pt x="1" y="10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5" y="132"/>
                      <a:pt x="5" y="132"/>
                      <a:pt x="5" y="132"/>
                    </a:cubicBezTo>
                    <a:cubicBezTo>
                      <a:pt x="5" y="135"/>
                      <a:pt x="5" y="135"/>
                      <a:pt x="5" y="135"/>
                    </a:cubicBezTo>
                    <a:cubicBezTo>
                      <a:pt x="5" y="135"/>
                      <a:pt x="5" y="135"/>
                      <a:pt x="5" y="135"/>
                    </a:cubicBezTo>
                    <a:cubicBezTo>
                      <a:pt x="7" y="145"/>
                      <a:pt x="15" y="152"/>
                      <a:pt x="25" y="152"/>
                    </a:cubicBezTo>
                    <a:cubicBezTo>
                      <a:pt x="25" y="152"/>
                      <a:pt x="25" y="152"/>
                      <a:pt x="25" y="152"/>
                    </a:cubicBezTo>
                    <a:cubicBezTo>
                      <a:pt x="25" y="152"/>
                      <a:pt x="25" y="152"/>
                      <a:pt x="25" y="152"/>
                    </a:cubicBezTo>
                    <a:cubicBezTo>
                      <a:pt x="25" y="152"/>
                      <a:pt x="25" y="152"/>
                      <a:pt x="25" y="152"/>
                    </a:cubicBezTo>
                    <a:cubicBezTo>
                      <a:pt x="25" y="152"/>
                      <a:pt x="25" y="152"/>
                      <a:pt x="25" y="152"/>
                    </a:cubicBezTo>
                    <a:cubicBezTo>
                      <a:pt x="25" y="152"/>
                      <a:pt x="25" y="152"/>
                      <a:pt x="25" y="152"/>
                    </a:cubicBezTo>
                    <a:cubicBezTo>
                      <a:pt x="25" y="152"/>
                      <a:pt x="25" y="152"/>
                      <a:pt x="25" y="152"/>
                    </a:cubicBezTo>
                    <a:cubicBezTo>
                      <a:pt x="35" y="151"/>
                      <a:pt x="43" y="143"/>
                      <a:pt x="44" y="133"/>
                    </a:cubicBezTo>
                    <a:cubicBezTo>
                      <a:pt x="44" y="133"/>
                      <a:pt x="44" y="133"/>
                      <a:pt x="44" y="133"/>
                    </a:cubicBezTo>
                    <a:cubicBezTo>
                      <a:pt x="44" y="130"/>
                      <a:pt x="44" y="130"/>
                      <a:pt x="44" y="130"/>
                    </a:cubicBezTo>
                    <a:lnTo>
                      <a:pt x="39" y="21"/>
                    </a:lnTo>
                    <a:close/>
                  </a:path>
                </a:pathLst>
              </a:custGeom>
              <a:solidFill>
                <a:schemeClr val="bg1">
                  <a:alpha val="56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04" name="Freeform 144"/>
              <p:cNvSpPr>
                <a:spLocks/>
              </p:cNvSpPr>
              <p:nvPr/>
            </p:nvSpPr>
            <p:spPr bwMode="auto">
              <a:xfrm>
                <a:off x="-1530350" y="5295901"/>
                <a:ext cx="101600" cy="339725"/>
              </a:xfrm>
              <a:custGeom>
                <a:avLst/>
                <a:gdLst>
                  <a:gd name="T0" fmla="*/ 26 w 45"/>
                  <a:gd name="T1" fmla="*/ 1 h 152"/>
                  <a:gd name="T2" fmla="*/ 26 w 45"/>
                  <a:gd name="T3" fmla="*/ 1 h 152"/>
                  <a:gd name="T4" fmla="*/ 26 w 45"/>
                  <a:gd name="T5" fmla="*/ 1 h 152"/>
                  <a:gd name="T6" fmla="*/ 26 w 45"/>
                  <a:gd name="T7" fmla="*/ 1 h 152"/>
                  <a:gd name="T8" fmla="*/ 26 w 45"/>
                  <a:gd name="T9" fmla="*/ 1 h 152"/>
                  <a:gd name="T10" fmla="*/ 26 w 45"/>
                  <a:gd name="T11" fmla="*/ 1 h 152"/>
                  <a:gd name="T12" fmla="*/ 26 w 45"/>
                  <a:gd name="T13" fmla="*/ 1 h 152"/>
                  <a:gd name="T14" fmla="*/ 6 w 45"/>
                  <a:gd name="T15" fmla="*/ 18 h 152"/>
                  <a:gd name="T16" fmla="*/ 5 w 45"/>
                  <a:gd name="T17" fmla="*/ 18 h 152"/>
                  <a:gd name="T18" fmla="*/ 5 w 45"/>
                  <a:gd name="T19" fmla="*/ 21 h 152"/>
                  <a:gd name="T20" fmla="*/ 1 w 45"/>
                  <a:gd name="T21" fmla="*/ 130 h 152"/>
                  <a:gd name="T22" fmla="*/ 0 w 45"/>
                  <a:gd name="T23" fmla="*/ 133 h 152"/>
                  <a:gd name="T24" fmla="*/ 1 w 45"/>
                  <a:gd name="T25" fmla="*/ 133 h 152"/>
                  <a:gd name="T26" fmla="*/ 19 w 45"/>
                  <a:gd name="T27" fmla="*/ 152 h 152"/>
                  <a:gd name="T28" fmla="*/ 19 w 45"/>
                  <a:gd name="T29" fmla="*/ 152 h 152"/>
                  <a:gd name="T30" fmla="*/ 19 w 45"/>
                  <a:gd name="T31" fmla="*/ 152 h 152"/>
                  <a:gd name="T32" fmla="*/ 19 w 45"/>
                  <a:gd name="T33" fmla="*/ 152 h 152"/>
                  <a:gd name="T34" fmla="*/ 19 w 45"/>
                  <a:gd name="T35" fmla="*/ 152 h 152"/>
                  <a:gd name="T36" fmla="*/ 19 w 45"/>
                  <a:gd name="T37" fmla="*/ 152 h 152"/>
                  <a:gd name="T38" fmla="*/ 19 w 45"/>
                  <a:gd name="T39" fmla="*/ 152 h 152"/>
                  <a:gd name="T40" fmla="*/ 40 w 45"/>
                  <a:gd name="T41" fmla="*/ 135 h 152"/>
                  <a:gd name="T42" fmla="*/ 40 w 45"/>
                  <a:gd name="T43" fmla="*/ 135 h 152"/>
                  <a:gd name="T44" fmla="*/ 40 w 45"/>
                  <a:gd name="T45" fmla="*/ 132 h 152"/>
                  <a:gd name="T46" fmla="*/ 45 w 45"/>
                  <a:gd name="T47" fmla="*/ 23 h 152"/>
                  <a:gd name="T48" fmla="*/ 45 w 45"/>
                  <a:gd name="T49" fmla="*/ 20 h 152"/>
                  <a:gd name="T50" fmla="*/ 45 w 45"/>
                  <a:gd name="T51" fmla="*/ 20 h 152"/>
                  <a:gd name="T52" fmla="*/ 26 w 45"/>
                  <a:gd name="T53" fmla="*/ 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5" h="152">
                    <a:moveTo>
                      <a:pt x="26" y="1"/>
                    </a:moveTo>
                    <a:cubicBezTo>
                      <a:pt x="26" y="1"/>
                      <a:pt x="26" y="1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16" y="0"/>
                      <a:pt x="8" y="8"/>
                      <a:pt x="6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1" y="130"/>
                      <a:pt x="1" y="130"/>
                      <a:pt x="1" y="130"/>
                    </a:cubicBezTo>
                    <a:cubicBezTo>
                      <a:pt x="0" y="133"/>
                      <a:pt x="0" y="133"/>
                      <a:pt x="0" y="133"/>
                    </a:cubicBezTo>
                    <a:cubicBezTo>
                      <a:pt x="1" y="133"/>
                      <a:pt x="1" y="133"/>
                      <a:pt x="1" y="133"/>
                    </a:cubicBezTo>
                    <a:cubicBezTo>
                      <a:pt x="2" y="143"/>
                      <a:pt x="9" y="151"/>
                      <a:pt x="19" y="152"/>
                    </a:cubicBezTo>
                    <a:cubicBezTo>
                      <a:pt x="19" y="152"/>
                      <a:pt x="19" y="152"/>
                      <a:pt x="19" y="152"/>
                    </a:cubicBezTo>
                    <a:cubicBezTo>
                      <a:pt x="19" y="152"/>
                      <a:pt x="19" y="152"/>
                      <a:pt x="19" y="152"/>
                    </a:cubicBezTo>
                    <a:cubicBezTo>
                      <a:pt x="19" y="152"/>
                      <a:pt x="19" y="152"/>
                      <a:pt x="19" y="152"/>
                    </a:cubicBezTo>
                    <a:cubicBezTo>
                      <a:pt x="19" y="152"/>
                      <a:pt x="19" y="152"/>
                      <a:pt x="19" y="152"/>
                    </a:cubicBezTo>
                    <a:cubicBezTo>
                      <a:pt x="19" y="152"/>
                      <a:pt x="19" y="152"/>
                      <a:pt x="19" y="152"/>
                    </a:cubicBezTo>
                    <a:cubicBezTo>
                      <a:pt x="19" y="152"/>
                      <a:pt x="19" y="152"/>
                      <a:pt x="19" y="152"/>
                    </a:cubicBezTo>
                    <a:cubicBezTo>
                      <a:pt x="29" y="152"/>
                      <a:pt x="38" y="145"/>
                      <a:pt x="40" y="135"/>
                    </a:cubicBezTo>
                    <a:cubicBezTo>
                      <a:pt x="40" y="135"/>
                      <a:pt x="40" y="135"/>
                      <a:pt x="40" y="135"/>
                    </a:cubicBezTo>
                    <a:cubicBezTo>
                      <a:pt x="40" y="132"/>
                      <a:pt x="40" y="132"/>
                      <a:pt x="40" y="132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4" y="10"/>
                      <a:pt x="36" y="1"/>
                      <a:pt x="26" y="1"/>
                    </a:cubicBezTo>
                    <a:close/>
                  </a:path>
                </a:pathLst>
              </a:custGeom>
              <a:solidFill>
                <a:schemeClr val="bg1">
                  <a:alpha val="56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05" name="Freeform 145"/>
              <p:cNvSpPr>
                <a:spLocks/>
              </p:cNvSpPr>
              <p:nvPr/>
            </p:nvSpPr>
            <p:spPr bwMode="auto">
              <a:xfrm>
                <a:off x="-1631950" y="4664076"/>
                <a:ext cx="180975" cy="211138"/>
              </a:xfrm>
              <a:custGeom>
                <a:avLst/>
                <a:gdLst>
                  <a:gd name="T0" fmla="*/ 9 w 81"/>
                  <a:gd name="T1" fmla="*/ 61 h 94"/>
                  <a:gd name="T2" fmla="*/ 41 w 81"/>
                  <a:gd name="T3" fmla="*/ 94 h 94"/>
                  <a:gd name="T4" fmla="*/ 73 w 81"/>
                  <a:gd name="T5" fmla="*/ 60 h 94"/>
                  <a:gd name="T6" fmla="*/ 81 w 81"/>
                  <a:gd name="T7" fmla="*/ 45 h 94"/>
                  <a:gd name="T8" fmla="*/ 76 w 81"/>
                  <a:gd name="T9" fmla="*/ 39 h 94"/>
                  <a:gd name="T10" fmla="*/ 41 w 81"/>
                  <a:gd name="T11" fmla="*/ 0 h 94"/>
                  <a:gd name="T12" fmla="*/ 7 w 81"/>
                  <a:gd name="T13" fmla="*/ 38 h 94"/>
                  <a:gd name="T14" fmla="*/ 1 w 81"/>
                  <a:gd name="T15" fmla="*/ 45 h 94"/>
                  <a:gd name="T16" fmla="*/ 9 w 81"/>
                  <a:gd name="T17" fmla="*/ 6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94">
                    <a:moveTo>
                      <a:pt x="9" y="61"/>
                    </a:moveTo>
                    <a:cubicBezTo>
                      <a:pt x="14" y="78"/>
                      <a:pt x="24" y="94"/>
                      <a:pt x="41" y="94"/>
                    </a:cubicBezTo>
                    <a:cubicBezTo>
                      <a:pt x="58" y="94"/>
                      <a:pt x="69" y="78"/>
                      <a:pt x="73" y="60"/>
                    </a:cubicBezTo>
                    <a:cubicBezTo>
                      <a:pt x="78" y="58"/>
                      <a:pt x="81" y="51"/>
                      <a:pt x="81" y="45"/>
                    </a:cubicBezTo>
                    <a:cubicBezTo>
                      <a:pt x="80" y="41"/>
                      <a:pt x="78" y="39"/>
                      <a:pt x="76" y="39"/>
                    </a:cubicBezTo>
                    <a:cubicBezTo>
                      <a:pt x="75" y="17"/>
                      <a:pt x="61" y="0"/>
                      <a:pt x="41" y="0"/>
                    </a:cubicBezTo>
                    <a:cubicBezTo>
                      <a:pt x="21" y="0"/>
                      <a:pt x="8" y="17"/>
                      <a:pt x="7" y="38"/>
                    </a:cubicBezTo>
                    <a:cubicBezTo>
                      <a:pt x="4" y="39"/>
                      <a:pt x="1" y="41"/>
                      <a:pt x="1" y="45"/>
                    </a:cubicBezTo>
                    <a:cubicBezTo>
                      <a:pt x="0" y="51"/>
                      <a:pt x="4" y="59"/>
                      <a:pt x="9" y="61"/>
                    </a:cubicBezTo>
                    <a:close/>
                  </a:path>
                </a:pathLst>
              </a:custGeom>
              <a:solidFill>
                <a:schemeClr val="bg1">
                  <a:alpha val="56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06" name="Freeform 146"/>
              <p:cNvSpPr>
                <a:spLocks/>
              </p:cNvSpPr>
              <p:nvPr/>
            </p:nvSpPr>
            <p:spPr bwMode="auto">
              <a:xfrm>
                <a:off x="-1727200" y="4886326"/>
                <a:ext cx="484188" cy="231775"/>
              </a:xfrm>
              <a:custGeom>
                <a:avLst/>
                <a:gdLst>
                  <a:gd name="T0" fmla="*/ 29 w 216"/>
                  <a:gd name="T1" fmla="*/ 102 h 104"/>
                  <a:gd name="T2" fmla="*/ 38 w 216"/>
                  <a:gd name="T3" fmla="*/ 51 h 104"/>
                  <a:gd name="T4" fmla="*/ 38 w 216"/>
                  <a:gd name="T5" fmla="*/ 51 h 104"/>
                  <a:gd name="T6" fmla="*/ 38 w 216"/>
                  <a:gd name="T7" fmla="*/ 104 h 104"/>
                  <a:gd name="T8" fmla="*/ 128 w 216"/>
                  <a:gd name="T9" fmla="*/ 104 h 104"/>
                  <a:gd name="T10" fmla="*/ 128 w 216"/>
                  <a:gd name="T11" fmla="*/ 57 h 104"/>
                  <a:gd name="T12" fmla="*/ 128 w 216"/>
                  <a:gd name="T13" fmla="*/ 58 h 104"/>
                  <a:gd name="T14" fmla="*/ 140 w 216"/>
                  <a:gd name="T15" fmla="*/ 76 h 104"/>
                  <a:gd name="T16" fmla="*/ 145 w 216"/>
                  <a:gd name="T17" fmla="*/ 83 h 104"/>
                  <a:gd name="T18" fmla="*/ 149 w 216"/>
                  <a:gd name="T19" fmla="*/ 86 h 104"/>
                  <a:gd name="T20" fmla="*/ 151 w 216"/>
                  <a:gd name="T21" fmla="*/ 88 h 104"/>
                  <a:gd name="T22" fmla="*/ 155 w 216"/>
                  <a:gd name="T23" fmla="*/ 90 h 104"/>
                  <a:gd name="T24" fmla="*/ 160 w 216"/>
                  <a:gd name="T25" fmla="*/ 91 h 104"/>
                  <a:gd name="T26" fmla="*/ 167 w 216"/>
                  <a:gd name="T27" fmla="*/ 89 h 104"/>
                  <a:gd name="T28" fmla="*/ 171 w 216"/>
                  <a:gd name="T29" fmla="*/ 87 h 104"/>
                  <a:gd name="T30" fmla="*/ 177 w 216"/>
                  <a:gd name="T31" fmla="*/ 82 h 104"/>
                  <a:gd name="T32" fmla="*/ 187 w 216"/>
                  <a:gd name="T33" fmla="*/ 72 h 104"/>
                  <a:gd name="T34" fmla="*/ 208 w 216"/>
                  <a:gd name="T35" fmla="*/ 49 h 104"/>
                  <a:gd name="T36" fmla="*/ 206 w 216"/>
                  <a:gd name="T37" fmla="*/ 27 h 104"/>
                  <a:gd name="T38" fmla="*/ 203 w 216"/>
                  <a:gd name="T39" fmla="*/ 25 h 104"/>
                  <a:gd name="T40" fmla="*/ 214 w 216"/>
                  <a:gd name="T41" fmla="*/ 12 h 104"/>
                  <a:gd name="T42" fmla="*/ 213 w 216"/>
                  <a:gd name="T43" fmla="*/ 4 h 104"/>
                  <a:gd name="T44" fmla="*/ 205 w 216"/>
                  <a:gd name="T45" fmla="*/ 5 h 104"/>
                  <a:gd name="T46" fmla="*/ 185 w 216"/>
                  <a:gd name="T47" fmla="*/ 28 h 104"/>
                  <a:gd name="T48" fmla="*/ 185 w 216"/>
                  <a:gd name="T49" fmla="*/ 28 h 104"/>
                  <a:gd name="T50" fmla="*/ 185 w 216"/>
                  <a:gd name="T51" fmla="*/ 28 h 104"/>
                  <a:gd name="T52" fmla="*/ 183 w 216"/>
                  <a:gd name="T53" fmla="*/ 30 h 104"/>
                  <a:gd name="T54" fmla="*/ 178 w 216"/>
                  <a:gd name="T55" fmla="*/ 36 h 104"/>
                  <a:gd name="T56" fmla="*/ 178 w 216"/>
                  <a:gd name="T57" fmla="*/ 37 h 104"/>
                  <a:gd name="T58" fmla="*/ 169 w 216"/>
                  <a:gd name="T59" fmla="*/ 47 h 104"/>
                  <a:gd name="T60" fmla="*/ 162 w 216"/>
                  <a:gd name="T61" fmla="*/ 54 h 104"/>
                  <a:gd name="T62" fmla="*/ 158 w 216"/>
                  <a:gd name="T63" fmla="*/ 47 h 104"/>
                  <a:gd name="T64" fmla="*/ 146 w 216"/>
                  <a:gd name="T65" fmla="*/ 27 h 104"/>
                  <a:gd name="T66" fmla="*/ 141 w 216"/>
                  <a:gd name="T67" fmla="*/ 19 h 104"/>
                  <a:gd name="T68" fmla="*/ 140 w 216"/>
                  <a:gd name="T69" fmla="*/ 17 h 104"/>
                  <a:gd name="T70" fmla="*/ 140 w 216"/>
                  <a:gd name="T71" fmla="*/ 16 h 104"/>
                  <a:gd name="T72" fmla="*/ 137 w 216"/>
                  <a:gd name="T73" fmla="*/ 13 h 104"/>
                  <a:gd name="T74" fmla="*/ 116 w 216"/>
                  <a:gd name="T75" fmla="*/ 3 h 104"/>
                  <a:gd name="T76" fmla="*/ 105 w 216"/>
                  <a:gd name="T77" fmla="*/ 0 h 104"/>
                  <a:gd name="T78" fmla="*/ 105 w 216"/>
                  <a:gd name="T79" fmla="*/ 0 h 104"/>
                  <a:gd name="T80" fmla="*/ 105 w 216"/>
                  <a:gd name="T81" fmla="*/ 0 h 104"/>
                  <a:gd name="T82" fmla="*/ 92 w 216"/>
                  <a:gd name="T83" fmla="*/ 49 h 104"/>
                  <a:gd name="T84" fmla="*/ 87 w 216"/>
                  <a:gd name="T85" fmla="*/ 19 h 104"/>
                  <a:gd name="T86" fmla="*/ 91 w 216"/>
                  <a:gd name="T87" fmla="*/ 10 h 104"/>
                  <a:gd name="T88" fmla="*/ 85 w 216"/>
                  <a:gd name="T89" fmla="*/ 3 h 104"/>
                  <a:gd name="T90" fmla="*/ 80 w 216"/>
                  <a:gd name="T91" fmla="*/ 3 h 104"/>
                  <a:gd name="T92" fmla="*/ 74 w 216"/>
                  <a:gd name="T93" fmla="*/ 10 h 104"/>
                  <a:gd name="T94" fmla="*/ 78 w 216"/>
                  <a:gd name="T95" fmla="*/ 19 h 104"/>
                  <a:gd name="T96" fmla="*/ 74 w 216"/>
                  <a:gd name="T97" fmla="*/ 49 h 104"/>
                  <a:gd name="T98" fmla="*/ 60 w 216"/>
                  <a:gd name="T99" fmla="*/ 0 h 104"/>
                  <a:gd name="T100" fmla="*/ 60 w 216"/>
                  <a:gd name="T101" fmla="*/ 0 h 104"/>
                  <a:gd name="T102" fmla="*/ 60 w 216"/>
                  <a:gd name="T103" fmla="*/ 0 h 104"/>
                  <a:gd name="T104" fmla="*/ 51 w 216"/>
                  <a:gd name="T105" fmla="*/ 3 h 104"/>
                  <a:gd name="T106" fmla="*/ 21 w 216"/>
                  <a:gd name="T107" fmla="*/ 16 h 104"/>
                  <a:gd name="T108" fmla="*/ 0 w 216"/>
                  <a:gd name="T109" fmla="*/ 100 h 104"/>
                  <a:gd name="T110" fmla="*/ 0 w 216"/>
                  <a:gd name="T111" fmla="*/ 104 h 104"/>
                  <a:gd name="T112" fmla="*/ 29 w 216"/>
                  <a:gd name="T113" fmla="*/ 104 h 104"/>
                  <a:gd name="T114" fmla="*/ 29 w 216"/>
                  <a:gd name="T115" fmla="*/ 10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6" h="104">
                    <a:moveTo>
                      <a:pt x="29" y="102"/>
                    </a:moveTo>
                    <a:cubicBezTo>
                      <a:pt x="30" y="82"/>
                      <a:pt x="35" y="52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104"/>
                      <a:pt x="38" y="104"/>
                      <a:pt x="38" y="104"/>
                    </a:cubicBezTo>
                    <a:cubicBezTo>
                      <a:pt x="128" y="104"/>
                      <a:pt x="128" y="104"/>
                      <a:pt x="128" y="104"/>
                    </a:cubicBezTo>
                    <a:cubicBezTo>
                      <a:pt x="128" y="57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8" y="58"/>
                    </a:cubicBezTo>
                    <a:cubicBezTo>
                      <a:pt x="132" y="64"/>
                      <a:pt x="136" y="70"/>
                      <a:pt x="140" y="76"/>
                    </a:cubicBezTo>
                    <a:cubicBezTo>
                      <a:pt x="142" y="78"/>
                      <a:pt x="144" y="81"/>
                      <a:pt x="145" y="83"/>
                    </a:cubicBezTo>
                    <a:cubicBezTo>
                      <a:pt x="146" y="84"/>
                      <a:pt x="147" y="85"/>
                      <a:pt x="149" y="86"/>
                    </a:cubicBezTo>
                    <a:cubicBezTo>
                      <a:pt x="149" y="87"/>
                      <a:pt x="150" y="88"/>
                      <a:pt x="151" y="88"/>
                    </a:cubicBezTo>
                    <a:cubicBezTo>
                      <a:pt x="152" y="89"/>
                      <a:pt x="153" y="90"/>
                      <a:pt x="155" y="90"/>
                    </a:cubicBezTo>
                    <a:cubicBezTo>
                      <a:pt x="157" y="91"/>
                      <a:pt x="159" y="91"/>
                      <a:pt x="160" y="91"/>
                    </a:cubicBezTo>
                    <a:cubicBezTo>
                      <a:pt x="164" y="91"/>
                      <a:pt x="166" y="90"/>
                      <a:pt x="167" y="89"/>
                    </a:cubicBezTo>
                    <a:cubicBezTo>
                      <a:pt x="169" y="89"/>
                      <a:pt x="170" y="88"/>
                      <a:pt x="171" y="87"/>
                    </a:cubicBezTo>
                    <a:cubicBezTo>
                      <a:pt x="174" y="86"/>
                      <a:pt x="175" y="84"/>
                      <a:pt x="177" y="82"/>
                    </a:cubicBezTo>
                    <a:cubicBezTo>
                      <a:pt x="181" y="79"/>
                      <a:pt x="184" y="76"/>
                      <a:pt x="187" y="72"/>
                    </a:cubicBezTo>
                    <a:cubicBezTo>
                      <a:pt x="198" y="62"/>
                      <a:pt x="208" y="49"/>
                      <a:pt x="208" y="49"/>
                    </a:cubicBezTo>
                    <a:cubicBezTo>
                      <a:pt x="213" y="42"/>
                      <a:pt x="212" y="32"/>
                      <a:pt x="206" y="27"/>
                    </a:cubicBezTo>
                    <a:cubicBezTo>
                      <a:pt x="205" y="26"/>
                      <a:pt x="204" y="25"/>
                      <a:pt x="203" y="25"/>
                    </a:cubicBezTo>
                    <a:cubicBezTo>
                      <a:pt x="214" y="12"/>
                      <a:pt x="214" y="12"/>
                      <a:pt x="214" y="12"/>
                    </a:cubicBezTo>
                    <a:cubicBezTo>
                      <a:pt x="216" y="10"/>
                      <a:pt x="216" y="6"/>
                      <a:pt x="213" y="4"/>
                    </a:cubicBezTo>
                    <a:cubicBezTo>
                      <a:pt x="211" y="2"/>
                      <a:pt x="207" y="2"/>
                      <a:pt x="205" y="5"/>
                    </a:cubicBezTo>
                    <a:cubicBezTo>
                      <a:pt x="185" y="28"/>
                      <a:pt x="185" y="28"/>
                      <a:pt x="185" y="28"/>
                    </a:cubicBezTo>
                    <a:cubicBezTo>
                      <a:pt x="185" y="28"/>
                      <a:pt x="185" y="28"/>
                      <a:pt x="185" y="28"/>
                    </a:cubicBezTo>
                    <a:cubicBezTo>
                      <a:pt x="185" y="28"/>
                      <a:pt x="185" y="28"/>
                      <a:pt x="185" y="28"/>
                    </a:cubicBezTo>
                    <a:cubicBezTo>
                      <a:pt x="185" y="29"/>
                      <a:pt x="184" y="29"/>
                      <a:pt x="183" y="30"/>
                    </a:cubicBezTo>
                    <a:cubicBezTo>
                      <a:pt x="178" y="36"/>
                      <a:pt x="178" y="36"/>
                      <a:pt x="178" y="36"/>
                    </a:cubicBezTo>
                    <a:cubicBezTo>
                      <a:pt x="178" y="37"/>
                      <a:pt x="178" y="37"/>
                      <a:pt x="178" y="37"/>
                    </a:cubicBezTo>
                    <a:cubicBezTo>
                      <a:pt x="175" y="40"/>
                      <a:pt x="172" y="43"/>
                      <a:pt x="169" y="47"/>
                    </a:cubicBezTo>
                    <a:cubicBezTo>
                      <a:pt x="167" y="49"/>
                      <a:pt x="164" y="52"/>
                      <a:pt x="162" y="54"/>
                    </a:cubicBezTo>
                    <a:cubicBezTo>
                      <a:pt x="161" y="52"/>
                      <a:pt x="159" y="50"/>
                      <a:pt x="158" y="47"/>
                    </a:cubicBezTo>
                    <a:cubicBezTo>
                      <a:pt x="154" y="40"/>
                      <a:pt x="149" y="33"/>
                      <a:pt x="146" y="27"/>
                    </a:cubicBezTo>
                    <a:cubicBezTo>
                      <a:pt x="144" y="24"/>
                      <a:pt x="142" y="21"/>
                      <a:pt x="141" y="19"/>
                    </a:cubicBezTo>
                    <a:cubicBezTo>
                      <a:pt x="141" y="18"/>
                      <a:pt x="140" y="18"/>
                      <a:pt x="140" y="17"/>
                    </a:cubicBezTo>
                    <a:cubicBezTo>
                      <a:pt x="140" y="17"/>
                      <a:pt x="140" y="16"/>
                      <a:pt x="140" y="16"/>
                    </a:cubicBezTo>
                    <a:cubicBezTo>
                      <a:pt x="139" y="15"/>
                      <a:pt x="138" y="14"/>
                      <a:pt x="137" y="13"/>
                    </a:cubicBezTo>
                    <a:cubicBezTo>
                      <a:pt x="136" y="10"/>
                      <a:pt x="131" y="7"/>
                      <a:pt x="116" y="3"/>
                    </a:cubicBezTo>
                    <a:cubicBezTo>
                      <a:pt x="112" y="2"/>
                      <a:pt x="109" y="0"/>
                      <a:pt x="105" y="0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105" y="8"/>
                      <a:pt x="102" y="26"/>
                      <a:pt x="92" y="49"/>
                    </a:cubicBezTo>
                    <a:cubicBezTo>
                      <a:pt x="90" y="34"/>
                      <a:pt x="88" y="21"/>
                      <a:pt x="87" y="19"/>
                    </a:cubicBezTo>
                    <a:cubicBezTo>
                      <a:pt x="91" y="10"/>
                      <a:pt x="91" y="10"/>
                      <a:pt x="91" y="10"/>
                    </a:cubicBezTo>
                    <a:cubicBezTo>
                      <a:pt x="85" y="3"/>
                      <a:pt x="85" y="3"/>
                      <a:pt x="85" y="3"/>
                    </a:cubicBezTo>
                    <a:cubicBezTo>
                      <a:pt x="80" y="3"/>
                      <a:pt x="80" y="3"/>
                      <a:pt x="80" y="3"/>
                    </a:cubicBezTo>
                    <a:cubicBezTo>
                      <a:pt x="74" y="10"/>
                      <a:pt x="74" y="10"/>
                      <a:pt x="74" y="10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21"/>
                      <a:pt x="75" y="34"/>
                      <a:pt x="74" y="49"/>
                    </a:cubicBezTo>
                    <a:cubicBezTo>
                      <a:pt x="63" y="26"/>
                      <a:pt x="61" y="8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7" y="0"/>
                      <a:pt x="54" y="2"/>
                      <a:pt x="51" y="3"/>
                    </a:cubicBezTo>
                    <a:cubicBezTo>
                      <a:pt x="42" y="6"/>
                      <a:pt x="29" y="11"/>
                      <a:pt x="21" y="16"/>
                    </a:cubicBezTo>
                    <a:cubicBezTo>
                      <a:pt x="18" y="20"/>
                      <a:pt x="5" y="39"/>
                      <a:pt x="0" y="100"/>
                    </a:cubicBezTo>
                    <a:cubicBezTo>
                      <a:pt x="0" y="101"/>
                      <a:pt x="0" y="102"/>
                      <a:pt x="0" y="104"/>
                    </a:cubicBezTo>
                    <a:cubicBezTo>
                      <a:pt x="29" y="104"/>
                      <a:pt x="29" y="104"/>
                      <a:pt x="29" y="104"/>
                    </a:cubicBezTo>
                    <a:cubicBezTo>
                      <a:pt x="29" y="103"/>
                      <a:pt x="29" y="103"/>
                      <a:pt x="29" y="102"/>
                    </a:cubicBezTo>
                    <a:close/>
                  </a:path>
                </a:pathLst>
              </a:custGeom>
              <a:solidFill>
                <a:schemeClr val="bg1">
                  <a:alpha val="56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07" name="Freeform 147"/>
              <p:cNvSpPr>
                <a:spLocks/>
              </p:cNvSpPr>
              <p:nvPr/>
            </p:nvSpPr>
            <p:spPr bwMode="auto">
              <a:xfrm>
                <a:off x="-1878013" y="5122863"/>
                <a:ext cx="674688" cy="144463"/>
              </a:xfrm>
              <a:custGeom>
                <a:avLst/>
                <a:gdLst>
                  <a:gd name="T0" fmla="*/ 271 w 302"/>
                  <a:gd name="T1" fmla="*/ 0 h 64"/>
                  <a:gd name="T2" fmla="*/ 258 w 302"/>
                  <a:gd name="T3" fmla="*/ 0 h 64"/>
                  <a:gd name="T4" fmla="*/ 261 w 302"/>
                  <a:gd name="T5" fmla="*/ 2 h 64"/>
                  <a:gd name="T6" fmla="*/ 286 w 302"/>
                  <a:gd name="T7" fmla="*/ 46 h 64"/>
                  <a:gd name="T8" fmla="*/ 286 w 302"/>
                  <a:gd name="T9" fmla="*/ 47 h 64"/>
                  <a:gd name="T10" fmla="*/ 16 w 302"/>
                  <a:gd name="T11" fmla="*/ 47 h 64"/>
                  <a:gd name="T12" fmla="*/ 16 w 302"/>
                  <a:gd name="T13" fmla="*/ 46 h 64"/>
                  <a:gd name="T14" fmla="*/ 42 w 302"/>
                  <a:gd name="T15" fmla="*/ 1 h 64"/>
                  <a:gd name="T16" fmla="*/ 43 w 302"/>
                  <a:gd name="T17" fmla="*/ 0 h 64"/>
                  <a:gd name="T18" fmla="*/ 32 w 302"/>
                  <a:gd name="T19" fmla="*/ 0 h 64"/>
                  <a:gd name="T20" fmla="*/ 0 w 302"/>
                  <a:gd name="T21" fmla="*/ 48 h 64"/>
                  <a:gd name="T22" fmla="*/ 0 w 302"/>
                  <a:gd name="T23" fmla="*/ 64 h 64"/>
                  <a:gd name="T24" fmla="*/ 0 w 302"/>
                  <a:gd name="T25" fmla="*/ 64 h 64"/>
                  <a:gd name="T26" fmla="*/ 301 w 302"/>
                  <a:gd name="T27" fmla="*/ 64 h 64"/>
                  <a:gd name="T28" fmla="*/ 302 w 302"/>
                  <a:gd name="T29" fmla="*/ 64 h 64"/>
                  <a:gd name="T30" fmla="*/ 302 w 302"/>
                  <a:gd name="T31" fmla="*/ 48 h 64"/>
                  <a:gd name="T32" fmla="*/ 271 w 302"/>
                  <a:gd name="T33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2" h="64">
                    <a:moveTo>
                      <a:pt x="271" y="0"/>
                    </a:moveTo>
                    <a:cubicBezTo>
                      <a:pt x="258" y="0"/>
                      <a:pt x="258" y="0"/>
                      <a:pt x="258" y="0"/>
                    </a:cubicBezTo>
                    <a:cubicBezTo>
                      <a:pt x="259" y="0"/>
                      <a:pt x="260" y="1"/>
                      <a:pt x="261" y="2"/>
                    </a:cubicBezTo>
                    <a:cubicBezTo>
                      <a:pt x="286" y="46"/>
                      <a:pt x="286" y="46"/>
                      <a:pt x="286" y="46"/>
                    </a:cubicBezTo>
                    <a:cubicBezTo>
                      <a:pt x="286" y="46"/>
                      <a:pt x="286" y="47"/>
                      <a:pt x="28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6"/>
                      <a:pt x="16" y="46"/>
                    </a:cubicBezTo>
                    <a:cubicBezTo>
                      <a:pt x="42" y="1"/>
                      <a:pt x="42" y="1"/>
                      <a:pt x="42" y="1"/>
                    </a:cubicBezTo>
                    <a:cubicBezTo>
                      <a:pt x="42" y="1"/>
                      <a:pt x="43" y="0"/>
                      <a:pt x="43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301" y="64"/>
                      <a:pt x="301" y="64"/>
                      <a:pt x="301" y="64"/>
                    </a:cubicBezTo>
                    <a:cubicBezTo>
                      <a:pt x="301" y="64"/>
                      <a:pt x="302" y="64"/>
                      <a:pt x="302" y="64"/>
                    </a:cubicBezTo>
                    <a:cubicBezTo>
                      <a:pt x="302" y="48"/>
                      <a:pt x="302" y="48"/>
                      <a:pt x="302" y="48"/>
                    </a:cubicBezTo>
                    <a:lnTo>
                      <a:pt x="271" y="0"/>
                    </a:lnTo>
                    <a:close/>
                  </a:path>
                </a:pathLst>
              </a:custGeom>
              <a:solidFill>
                <a:schemeClr val="bg1">
                  <a:alpha val="56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08" name="Freeform 148"/>
              <p:cNvSpPr>
                <a:spLocks/>
              </p:cNvSpPr>
              <p:nvPr/>
            </p:nvSpPr>
            <p:spPr bwMode="auto">
              <a:xfrm>
                <a:off x="-2098675" y="4751388"/>
                <a:ext cx="146050" cy="211138"/>
              </a:xfrm>
              <a:custGeom>
                <a:avLst/>
                <a:gdLst>
                  <a:gd name="T0" fmla="*/ 44 w 65"/>
                  <a:gd name="T1" fmla="*/ 90 h 94"/>
                  <a:gd name="T2" fmla="*/ 64 w 65"/>
                  <a:gd name="T3" fmla="*/ 36 h 94"/>
                  <a:gd name="T4" fmla="*/ 32 w 65"/>
                  <a:gd name="T5" fmla="*/ 1 h 94"/>
                  <a:gd name="T6" fmla="*/ 0 w 65"/>
                  <a:gd name="T7" fmla="*/ 42 h 94"/>
                  <a:gd name="T8" fmla="*/ 44 w 65"/>
                  <a:gd name="T9" fmla="*/ 9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94">
                    <a:moveTo>
                      <a:pt x="44" y="90"/>
                    </a:moveTo>
                    <a:cubicBezTo>
                      <a:pt x="62" y="85"/>
                      <a:pt x="65" y="58"/>
                      <a:pt x="64" y="36"/>
                    </a:cubicBezTo>
                    <a:cubicBezTo>
                      <a:pt x="63" y="14"/>
                      <a:pt x="47" y="0"/>
                      <a:pt x="32" y="1"/>
                    </a:cubicBezTo>
                    <a:cubicBezTo>
                      <a:pt x="12" y="1"/>
                      <a:pt x="0" y="20"/>
                      <a:pt x="0" y="42"/>
                    </a:cubicBezTo>
                    <a:cubicBezTo>
                      <a:pt x="5" y="77"/>
                      <a:pt x="30" y="94"/>
                      <a:pt x="44" y="90"/>
                    </a:cubicBezTo>
                    <a:close/>
                  </a:path>
                </a:pathLst>
              </a:custGeom>
              <a:solidFill>
                <a:schemeClr val="bg1">
                  <a:alpha val="56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09" name="Freeform 149"/>
              <p:cNvSpPr>
                <a:spLocks/>
              </p:cNvSpPr>
              <p:nvPr/>
            </p:nvSpPr>
            <p:spPr bwMode="auto">
              <a:xfrm>
                <a:off x="-2120900" y="4978401"/>
                <a:ext cx="354013" cy="687388"/>
              </a:xfrm>
              <a:custGeom>
                <a:avLst/>
                <a:gdLst>
                  <a:gd name="T0" fmla="*/ 149 w 158"/>
                  <a:gd name="T1" fmla="*/ 199 h 307"/>
                  <a:gd name="T2" fmla="*/ 146 w 158"/>
                  <a:gd name="T3" fmla="*/ 173 h 307"/>
                  <a:gd name="T4" fmla="*/ 137 w 158"/>
                  <a:gd name="T5" fmla="*/ 159 h 307"/>
                  <a:gd name="T6" fmla="*/ 133 w 158"/>
                  <a:gd name="T7" fmla="*/ 156 h 307"/>
                  <a:gd name="T8" fmla="*/ 123 w 158"/>
                  <a:gd name="T9" fmla="*/ 152 h 307"/>
                  <a:gd name="T10" fmla="*/ 102 w 158"/>
                  <a:gd name="T11" fmla="*/ 146 h 307"/>
                  <a:gd name="T12" fmla="*/ 85 w 158"/>
                  <a:gd name="T13" fmla="*/ 141 h 307"/>
                  <a:gd name="T14" fmla="*/ 91 w 158"/>
                  <a:gd name="T15" fmla="*/ 139 h 307"/>
                  <a:gd name="T16" fmla="*/ 77 w 158"/>
                  <a:gd name="T17" fmla="*/ 41 h 307"/>
                  <a:gd name="T18" fmla="*/ 64 w 158"/>
                  <a:gd name="T19" fmla="*/ 16 h 307"/>
                  <a:gd name="T20" fmla="*/ 69 w 158"/>
                  <a:gd name="T21" fmla="*/ 55 h 307"/>
                  <a:gd name="T22" fmla="*/ 43 w 158"/>
                  <a:gd name="T23" fmla="*/ 6 h 307"/>
                  <a:gd name="T24" fmla="*/ 18 w 158"/>
                  <a:gd name="T25" fmla="*/ 6 h 307"/>
                  <a:gd name="T26" fmla="*/ 16 w 158"/>
                  <a:gd name="T27" fmla="*/ 177 h 307"/>
                  <a:gd name="T28" fmla="*/ 30 w 158"/>
                  <a:gd name="T29" fmla="*/ 176 h 307"/>
                  <a:gd name="T30" fmla="*/ 43 w 158"/>
                  <a:gd name="T31" fmla="*/ 184 h 307"/>
                  <a:gd name="T32" fmla="*/ 109 w 158"/>
                  <a:gd name="T33" fmla="*/ 188 h 307"/>
                  <a:gd name="T34" fmla="*/ 111 w 158"/>
                  <a:gd name="T35" fmla="*/ 203 h 307"/>
                  <a:gd name="T36" fmla="*/ 116 w 158"/>
                  <a:gd name="T37" fmla="*/ 259 h 307"/>
                  <a:gd name="T38" fmla="*/ 119 w 158"/>
                  <a:gd name="T39" fmla="*/ 281 h 307"/>
                  <a:gd name="T40" fmla="*/ 119 w 158"/>
                  <a:gd name="T41" fmla="*/ 289 h 307"/>
                  <a:gd name="T42" fmla="*/ 140 w 158"/>
                  <a:gd name="T43" fmla="*/ 306 h 307"/>
                  <a:gd name="T44" fmla="*/ 157 w 158"/>
                  <a:gd name="T45" fmla="*/ 286 h 307"/>
                  <a:gd name="T46" fmla="*/ 152 w 158"/>
                  <a:gd name="T47" fmla="*/ 237 h 307"/>
                  <a:gd name="T48" fmla="*/ 149 w 158"/>
                  <a:gd name="T49" fmla="*/ 199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8" h="307">
                    <a:moveTo>
                      <a:pt x="149" y="199"/>
                    </a:moveTo>
                    <a:cubicBezTo>
                      <a:pt x="147" y="188"/>
                      <a:pt x="146" y="178"/>
                      <a:pt x="146" y="173"/>
                    </a:cubicBezTo>
                    <a:cubicBezTo>
                      <a:pt x="145" y="167"/>
                      <a:pt x="142" y="162"/>
                      <a:pt x="137" y="159"/>
                    </a:cubicBezTo>
                    <a:cubicBezTo>
                      <a:pt x="136" y="158"/>
                      <a:pt x="134" y="157"/>
                      <a:pt x="133" y="156"/>
                    </a:cubicBezTo>
                    <a:cubicBezTo>
                      <a:pt x="130" y="155"/>
                      <a:pt x="126" y="154"/>
                      <a:pt x="123" y="152"/>
                    </a:cubicBezTo>
                    <a:cubicBezTo>
                      <a:pt x="117" y="150"/>
                      <a:pt x="110" y="148"/>
                      <a:pt x="102" y="146"/>
                    </a:cubicBezTo>
                    <a:cubicBezTo>
                      <a:pt x="97" y="144"/>
                      <a:pt x="91" y="142"/>
                      <a:pt x="85" y="141"/>
                    </a:cubicBezTo>
                    <a:cubicBezTo>
                      <a:pt x="91" y="139"/>
                      <a:pt x="91" y="139"/>
                      <a:pt x="91" y="139"/>
                    </a:cubicBezTo>
                    <a:cubicBezTo>
                      <a:pt x="85" y="96"/>
                      <a:pt x="85" y="72"/>
                      <a:pt x="77" y="41"/>
                    </a:cubicBezTo>
                    <a:cubicBezTo>
                      <a:pt x="77" y="41"/>
                      <a:pt x="72" y="26"/>
                      <a:pt x="64" y="16"/>
                    </a:cubicBezTo>
                    <a:cubicBezTo>
                      <a:pt x="62" y="15"/>
                      <a:pt x="70" y="57"/>
                      <a:pt x="69" y="55"/>
                    </a:cubicBezTo>
                    <a:cubicBezTo>
                      <a:pt x="64" y="41"/>
                      <a:pt x="53" y="14"/>
                      <a:pt x="43" y="6"/>
                    </a:cubicBezTo>
                    <a:cubicBezTo>
                      <a:pt x="35" y="0"/>
                      <a:pt x="25" y="2"/>
                      <a:pt x="18" y="6"/>
                    </a:cubicBezTo>
                    <a:cubicBezTo>
                      <a:pt x="0" y="17"/>
                      <a:pt x="8" y="94"/>
                      <a:pt x="16" y="177"/>
                    </a:cubicBezTo>
                    <a:cubicBezTo>
                      <a:pt x="30" y="176"/>
                      <a:pt x="30" y="176"/>
                      <a:pt x="30" y="176"/>
                    </a:cubicBezTo>
                    <a:cubicBezTo>
                      <a:pt x="33" y="179"/>
                      <a:pt x="39" y="183"/>
                      <a:pt x="43" y="184"/>
                    </a:cubicBezTo>
                    <a:cubicBezTo>
                      <a:pt x="59" y="189"/>
                      <a:pt x="109" y="186"/>
                      <a:pt x="109" y="188"/>
                    </a:cubicBezTo>
                    <a:cubicBezTo>
                      <a:pt x="110" y="192"/>
                      <a:pt x="110" y="197"/>
                      <a:pt x="111" y="203"/>
                    </a:cubicBezTo>
                    <a:cubicBezTo>
                      <a:pt x="113" y="220"/>
                      <a:pt x="115" y="242"/>
                      <a:pt x="116" y="259"/>
                    </a:cubicBezTo>
                    <a:cubicBezTo>
                      <a:pt x="117" y="268"/>
                      <a:pt x="118" y="275"/>
                      <a:pt x="119" y="281"/>
                    </a:cubicBezTo>
                    <a:cubicBezTo>
                      <a:pt x="119" y="286"/>
                      <a:pt x="119" y="289"/>
                      <a:pt x="119" y="289"/>
                    </a:cubicBezTo>
                    <a:cubicBezTo>
                      <a:pt x="120" y="300"/>
                      <a:pt x="130" y="307"/>
                      <a:pt x="140" y="306"/>
                    </a:cubicBezTo>
                    <a:cubicBezTo>
                      <a:pt x="150" y="305"/>
                      <a:pt x="158" y="296"/>
                      <a:pt x="157" y="286"/>
                    </a:cubicBezTo>
                    <a:cubicBezTo>
                      <a:pt x="157" y="286"/>
                      <a:pt x="155" y="263"/>
                      <a:pt x="152" y="237"/>
                    </a:cubicBezTo>
                    <a:cubicBezTo>
                      <a:pt x="151" y="224"/>
                      <a:pt x="150" y="211"/>
                      <a:pt x="149" y="199"/>
                    </a:cubicBezTo>
                    <a:close/>
                  </a:path>
                </a:pathLst>
              </a:custGeom>
              <a:solidFill>
                <a:schemeClr val="bg1">
                  <a:alpha val="56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10" name="Freeform 150"/>
              <p:cNvSpPr>
                <a:spLocks/>
              </p:cNvSpPr>
              <p:nvPr/>
            </p:nvSpPr>
            <p:spPr bwMode="auto">
              <a:xfrm>
                <a:off x="-1128713" y="4751388"/>
                <a:ext cx="144463" cy="211138"/>
              </a:xfrm>
              <a:custGeom>
                <a:avLst/>
                <a:gdLst>
                  <a:gd name="T0" fmla="*/ 21 w 65"/>
                  <a:gd name="T1" fmla="*/ 90 h 94"/>
                  <a:gd name="T2" fmla="*/ 1 w 65"/>
                  <a:gd name="T3" fmla="*/ 36 h 94"/>
                  <a:gd name="T4" fmla="*/ 32 w 65"/>
                  <a:gd name="T5" fmla="*/ 1 h 94"/>
                  <a:gd name="T6" fmla="*/ 64 w 65"/>
                  <a:gd name="T7" fmla="*/ 42 h 94"/>
                  <a:gd name="T8" fmla="*/ 21 w 65"/>
                  <a:gd name="T9" fmla="*/ 9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94">
                    <a:moveTo>
                      <a:pt x="21" y="90"/>
                    </a:moveTo>
                    <a:cubicBezTo>
                      <a:pt x="2" y="85"/>
                      <a:pt x="0" y="58"/>
                      <a:pt x="1" y="36"/>
                    </a:cubicBezTo>
                    <a:cubicBezTo>
                      <a:pt x="1" y="14"/>
                      <a:pt x="18" y="0"/>
                      <a:pt x="32" y="1"/>
                    </a:cubicBezTo>
                    <a:cubicBezTo>
                      <a:pt x="52" y="1"/>
                      <a:pt x="65" y="20"/>
                      <a:pt x="64" y="42"/>
                    </a:cubicBezTo>
                    <a:cubicBezTo>
                      <a:pt x="59" y="77"/>
                      <a:pt x="34" y="94"/>
                      <a:pt x="21" y="90"/>
                    </a:cubicBezTo>
                    <a:close/>
                  </a:path>
                </a:pathLst>
              </a:custGeom>
              <a:solidFill>
                <a:schemeClr val="bg1">
                  <a:alpha val="56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11" name="Freeform 151"/>
              <p:cNvSpPr>
                <a:spLocks/>
              </p:cNvSpPr>
              <p:nvPr/>
            </p:nvSpPr>
            <p:spPr bwMode="auto">
              <a:xfrm>
                <a:off x="-1317625" y="4978401"/>
                <a:ext cx="354013" cy="687388"/>
              </a:xfrm>
              <a:custGeom>
                <a:avLst/>
                <a:gdLst>
                  <a:gd name="T0" fmla="*/ 10 w 158"/>
                  <a:gd name="T1" fmla="*/ 199 h 307"/>
                  <a:gd name="T2" fmla="*/ 13 w 158"/>
                  <a:gd name="T3" fmla="*/ 173 h 307"/>
                  <a:gd name="T4" fmla="*/ 21 w 158"/>
                  <a:gd name="T5" fmla="*/ 159 h 307"/>
                  <a:gd name="T6" fmla="*/ 26 w 158"/>
                  <a:gd name="T7" fmla="*/ 156 h 307"/>
                  <a:gd name="T8" fmla="*/ 36 w 158"/>
                  <a:gd name="T9" fmla="*/ 152 h 307"/>
                  <a:gd name="T10" fmla="*/ 56 w 158"/>
                  <a:gd name="T11" fmla="*/ 146 h 307"/>
                  <a:gd name="T12" fmla="*/ 73 w 158"/>
                  <a:gd name="T13" fmla="*/ 141 h 307"/>
                  <a:gd name="T14" fmla="*/ 68 w 158"/>
                  <a:gd name="T15" fmla="*/ 139 h 307"/>
                  <a:gd name="T16" fmla="*/ 81 w 158"/>
                  <a:gd name="T17" fmla="*/ 41 h 307"/>
                  <a:gd name="T18" fmla="*/ 95 w 158"/>
                  <a:gd name="T19" fmla="*/ 16 h 307"/>
                  <a:gd name="T20" fmla="*/ 89 w 158"/>
                  <a:gd name="T21" fmla="*/ 55 h 307"/>
                  <a:gd name="T22" fmla="*/ 115 w 158"/>
                  <a:gd name="T23" fmla="*/ 6 h 307"/>
                  <a:gd name="T24" fmla="*/ 140 w 158"/>
                  <a:gd name="T25" fmla="*/ 6 h 307"/>
                  <a:gd name="T26" fmla="*/ 143 w 158"/>
                  <a:gd name="T27" fmla="*/ 177 h 307"/>
                  <a:gd name="T28" fmla="*/ 128 w 158"/>
                  <a:gd name="T29" fmla="*/ 176 h 307"/>
                  <a:gd name="T30" fmla="*/ 115 w 158"/>
                  <a:gd name="T31" fmla="*/ 184 h 307"/>
                  <a:gd name="T32" fmla="*/ 49 w 158"/>
                  <a:gd name="T33" fmla="*/ 188 h 307"/>
                  <a:gd name="T34" fmla="*/ 47 w 158"/>
                  <a:gd name="T35" fmla="*/ 203 h 307"/>
                  <a:gd name="T36" fmla="*/ 42 w 158"/>
                  <a:gd name="T37" fmla="*/ 259 h 307"/>
                  <a:gd name="T38" fmla="*/ 40 w 158"/>
                  <a:gd name="T39" fmla="*/ 281 h 307"/>
                  <a:gd name="T40" fmla="*/ 39 w 158"/>
                  <a:gd name="T41" fmla="*/ 289 h 307"/>
                  <a:gd name="T42" fmla="*/ 18 w 158"/>
                  <a:gd name="T43" fmla="*/ 306 h 307"/>
                  <a:gd name="T44" fmla="*/ 1 w 158"/>
                  <a:gd name="T45" fmla="*/ 286 h 307"/>
                  <a:gd name="T46" fmla="*/ 6 w 158"/>
                  <a:gd name="T47" fmla="*/ 237 h 307"/>
                  <a:gd name="T48" fmla="*/ 10 w 158"/>
                  <a:gd name="T49" fmla="*/ 199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8" h="307">
                    <a:moveTo>
                      <a:pt x="10" y="199"/>
                    </a:moveTo>
                    <a:cubicBezTo>
                      <a:pt x="11" y="188"/>
                      <a:pt x="12" y="178"/>
                      <a:pt x="13" y="173"/>
                    </a:cubicBezTo>
                    <a:cubicBezTo>
                      <a:pt x="13" y="167"/>
                      <a:pt x="16" y="162"/>
                      <a:pt x="21" y="159"/>
                    </a:cubicBezTo>
                    <a:cubicBezTo>
                      <a:pt x="23" y="158"/>
                      <a:pt x="24" y="157"/>
                      <a:pt x="26" y="156"/>
                    </a:cubicBezTo>
                    <a:cubicBezTo>
                      <a:pt x="29" y="155"/>
                      <a:pt x="32" y="154"/>
                      <a:pt x="36" y="152"/>
                    </a:cubicBezTo>
                    <a:cubicBezTo>
                      <a:pt x="42" y="150"/>
                      <a:pt x="49" y="148"/>
                      <a:pt x="56" y="146"/>
                    </a:cubicBezTo>
                    <a:cubicBezTo>
                      <a:pt x="62" y="144"/>
                      <a:pt x="68" y="142"/>
                      <a:pt x="73" y="141"/>
                    </a:cubicBezTo>
                    <a:cubicBezTo>
                      <a:pt x="68" y="139"/>
                      <a:pt x="68" y="139"/>
                      <a:pt x="68" y="139"/>
                    </a:cubicBezTo>
                    <a:cubicBezTo>
                      <a:pt x="73" y="96"/>
                      <a:pt x="74" y="72"/>
                      <a:pt x="81" y="41"/>
                    </a:cubicBezTo>
                    <a:cubicBezTo>
                      <a:pt x="81" y="41"/>
                      <a:pt x="86" y="26"/>
                      <a:pt x="95" y="16"/>
                    </a:cubicBezTo>
                    <a:cubicBezTo>
                      <a:pt x="96" y="15"/>
                      <a:pt x="88" y="57"/>
                      <a:pt x="89" y="55"/>
                    </a:cubicBezTo>
                    <a:cubicBezTo>
                      <a:pt x="95" y="41"/>
                      <a:pt x="106" y="14"/>
                      <a:pt x="115" y="6"/>
                    </a:cubicBezTo>
                    <a:cubicBezTo>
                      <a:pt x="123" y="0"/>
                      <a:pt x="133" y="2"/>
                      <a:pt x="140" y="6"/>
                    </a:cubicBezTo>
                    <a:cubicBezTo>
                      <a:pt x="158" y="17"/>
                      <a:pt x="150" y="94"/>
                      <a:pt x="143" y="177"/>
                    </a:cubicBezTo>
                    <a:cubicBezTo>
                      <a:pt x="128" y="176"/>
                      <a:pt x="128" y="176"/>
                      <a:pt x="128" y="176"/>
                    </a:cubicBezTo>
                    <a:cubicBezTo>
                      <a:pt x="126" y="179"/>
                      <a:pt x="119" y="183"/>
                      <a:pt x="115" y="184"/>
                    </a:cubicBezTo>
                    <a:cubicBezTo>
                      <a:pt x="99" y="189"/>
                      <a:pt x="50" y="186"/>
                      <a:pt x="49" y="188"/>
                    </a:cubicBezTo>
                    <a:cubicBezTo>
                      <a:pt x="49" y="192"/>
                      <a:pt x="48" y="197"/>
                      <a:pt x="47" y="203"/>
                    </a:cubicBezTo>
                    <a:cubicBezTo>
                      <a:pt x="46" y="220"/>
                      <a:pt x="44" y="242"/>
                      <a:pt x="42" y="259"/>
                    </a:cubicBezTo>
                    <a:cubicBezTo>
                      <a:pt x="41" y="268"/>
                      <a:pt x="40" y="275"/>
                      <a:pt x="40" y="281"/>
                    </a:cubicBezTo>
                    <a:cubicBezTo>
                      <a:pt x="39" y="286"/>
                      <a:pt x="39" y="289"/>
                      <a:pt x="39" y="289"/>
                    </a:cubicBezTo>
                    <a:cubicBezTo>
                      <a:pt x="38" y="300"/>
                      <a:pt x="29" y="307"/>
                      <a:pt x="18" y="306"/>
                    </a:cubicBezTo>
                    <a:cubicBezTo>
                      <a:pt x="8" y="305"/>
                      <a:pt x="0" y="296"/>
                      <a:pt x="1" y="286"/>
                    </a:cubicBezTo>
                    <a:cubicBezTo>
                      <a:pt x="1" y="286"/>
                      <a:pt x="4" y="263"/>
                      <a:pt x="6" y="237"/>
                    </a:cubicBezTo>
                    <a:cubicBezTo>
                      <a:pt x="7" y="224"/>
                      <a:pt x="9" y="211"/>
                      <a:pt x="10" y="199"/>
                    </a:cubicBezTo>
                    <a:close/>
                  </a:path>
                </a:pathLst>
              </a:custGeom>
              <a:solidFill>
                <a:schemeClr val="bg1">
                  <a:alpha val="56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sp>
          <p:nvSpPr>
            <p:cNvPr id="70" name="矩形 25"/>
            <p:cNvSpPr>
              <a:spLocks noChangeArrowheads="1"/>
            </p:cNvSpPr>
            <p:nvPr/>
          </p:nvSpPr>
          <p:spPr bwMode="auto">
            <a:xfrm>
              <a:off x="6592048" y="1893531"/>
              <a:ext cx="1905700" cy="1091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单击此处添加文字，添加具体文字内容，您的说明文字在此处添加，此处输入</a:t>
              </a:r>
              <a:endParaRPr lang="en-US" altLang="zh-CN" sz="18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</p:grpSp>
      <p:sp>
        <p:nvSpPr>
          <p:cNvPr id="33" name="矩形 25"/>
          <p:cNvSpPr>
            <a:spLocks noChangeArrowheads="1"/>
          </p:cNvSpPr>
          <p:nvPr/>
        </p:nvSpPr>
        <p:spPr bwMode="auto">
          <a:xfrm>
            <a:off x="908740" y="5042117"/>
            <a:ext cx="3482309" cy="407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377">
              <a:lnSpc>
                <a:spcPct val="125000"/>
              </a:lnSpc>
            </a:pPr>
            <a:r>
              <a:rPr lang="zh-CN" altLang="en-US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</a:t>
            </a:r>
            <a:endParaRPr lang="en-US" altLang="zh-CN" spc="53" dirty="0">
              <a:solidFill>
                <a:prstClr val="black">
                  <a:lumMod val="50000"/>
                  <a:lumOff val="50000"/>
                </a:prstClr>
              </a:solidFill>
              <a:latin typeface="inpin heiti" panose="00000500000000000000" pitchFamily="2" charset="-122"/>
              <a:ea typeface="inpin heiti" panose="00000500000000000000" pitchFamily="2" charset="-122"/>
              <a:cs typeface="Arial" panose="020B0604020202020204" pitchFamily="34" charset="0"/>
              <a:sym typeface="inpin heiti" panose="00000500000000000000" pitchFamily="2" charset="-122"/>
            </a:endParaRPr>
          </a:p>
        </p:txBody>
      </p:sp>
      <p:sp>
        <p:nvSpPr>
          <p:cNvPr id="38" name="矩形 25"/>
          <p:cNvSpPr>
            <a:spLocks noChangeArrowheads="1"/>
          </p:cNvSpPr>
          <p:nvPr/>
        </p:nvSpPr>
        <p:spPr bwMode="auto">
          <a:xfrm>
            <a:off x="3550263" y="5042117"/>
            <a:ext cx="3423035" cy="407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377">
              <a:lnSpc>
                <a:spcPct val="125000"/>
              </a:lnSpc>
            </a:pPr>
            <a:r>
              <a:rPr lang="zh-CN" altLang="en-US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</a:t>
            </a:r>
            <a:endParaRPr lang="en-US" altLang="zh-CN" spc="53" dirty="0">
              <a:solidFill>
                <a:prstClr val="black">
                  <a:lumMod val="50000"/>
                  <a:lumOff val="50000"/>
                </a:prstClr>
              </a:solidFill>
              <a:latin typeface="inpin heiti" panose="00000500000000000000" pitchFamily="2" charset="-122"/>
              <a:ea typeface="inpin heiti" panose="00000500000000000000" pitchFamily="2" charset="-122"/>
              <a:cs typeface="Arial" panose="020B0604020202020204" pitchFamily="34" charset="0"/>
              <a:sym typeface="inpin heiti" panose="00000500000000000000" pitchFamily="2" charset="-122"/>
            </a:endParaRPr>
          </a:p>
        </p:txBody>
      </p:sp>
      <p:sp>
        <p:nvSpPr>
          <p:cNvPr id="39" name="矩形 25"/>
          <p:cNvSpPr>
            <a:spLocks noChangeArrowheads="1"/>
          </p:cNvSpPr>
          <p:nvPr/>
        </p:nvSpPr>
        <p:spPr bwMode="auto">
          <a:xfrm>
            <a:off x="6207796" y="5042117"/>
            <a:ext cx="3407024" cy="407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377">
              <a:lnSpc>
                <a:spcPct val="125000"/>
              </a:lnSpc>
            </a:pPr>
            <a:r>
              <a:rPr lang="zh-CN" altLang="en-US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</a:t>
            </a:r>
            <a:endParaRPr lang="en-US" altLang="zh-CN" spc="53" dirty="0">
              <a:solidFill>
                <a:prstClr val="black">
                  <a:lumMod val="50000"/>
                  <a:lumOff val="50000"/>
                </a:prstClr>
              </a:solidFill>
              <a:latin typeface="inpin heiti" panose="00000500000000000000" pitchFamily="2" charset="-122"/>
              <a:ea typeface="inpin heiti" panose="00000500000000000000" pitchFamily="2" charset="-122"/>
              <a:cs typeface="Arial" panose="020B0604020202020204" pitchFamily="34" charset="0"/>
              <a:sym typeface="inpin heiti" panose="00000500000000000000" pitchFamily="2" charset="-122"/>
            </a:endParaRPr>
          </a:p>
        </p:txBody>
      </p:sp>
      <p:sp>
        <p:nvSpPr>
          <p:cNvPr id="40" name="矩形 25"/>
          <p:cNvSpPr>
            <a:spLocks noChangeArrowheads="1"/>
          </p:cNvSpPr>
          <p:nvPr/>
        </p:nvSpPr>
        <p:spPr bwMode="auto">
          <a:xfrm>
            <a:off x="9069445" y="5036529"/>
            <a:ext cx="3401956" cy="407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377">
              <a:lnSpc>
                <a:spcPct val="125000"/>
              </a:lnSpc>
            </a:pPr>
            <a:r>
              <a:rPr lang="zh-CN" altLang="en-US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</a:t>
            </a:r>
            <a:endParaRPr lang="en-US" altLang="zh-CN" spc="53" dirty="0">
              <a:solidFill>
                <a:prstClr val="black">
                  <a:lumMod val="50000"/>
                  <a:lumOff val="50000"/>
                </a:prstClr>
              </a:solidFill>
              <a:latin typeface="inpin heiti" panose="00000500000000000000" pitchFamily="2" charset="-122"/>
              <a:ea typeface="inpin heiti" panose="00000500000000000000" pitchFamily="2" charset="-122"/>
              <a:cs typeface="Arial" panose="020B0604020202020204" pitchFamily="34" charset="0"/>
              <a:sym typeface="inpin heiti" panose="00000500000000000000" pitchFamily="2" charset="-122"/>
            </a:endParaRPr>
          </a:p>
        </p:txBody>
      </p:sp>
      <p:sp>
        <p:nvSpPr>
          <p:cNvPr id="43" name="Text Box 5">
            <a:extLst>
              <a:ext uri="{FF2B5EF4-FFF2-40B4-BE49-F238E27FC236}">
                <a16:creationId xmlns="" xmlns:a16="http://schemas.microsoft.com/office/drawing/2014/main" id="{31AA0EF9-2926-458F-8B24-183A150C12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01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研究背景</a:t>
            </a:r>
          </a:p>
        </p:txBody>
      </p: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725EE67C-451B-4959-90F5-0F654D7F5096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45" name="矩形 44">
              <a:extLst>
                <a:ext uri="{FF2B5EF4-FFF2-40B4-BE49-F238E27FC236}">
                  <a16:creationId xmlns="" xmlns:a16="http://schemas.microsoft.com/office/drawing/2014/main" id="{80089924-182C-4E87-98BF-1725D928E242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="" xmlns:a16="http://schemas.microsoft.com/office/drawing/2014/main" id="{BC4BF61B-607B-4AB1-B78B-36F06FF4E727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7" name="矩形 46">
              <a:extLst>
                <a:ext uri="{FF2B5EF4-FFF2-40B4-BE49-F238E27FC236}">
                  <a16:creationId xmlns="" xmlns:a16="http://schemas.microsoft.com/office/drawing/2014/main" id="{FA6CE7E8-143D-4155-83F7-DA189F1F9345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8" name="矩形 47">
              <a:extLst>
                <a:ext uri="{FF2B5EF4-FFF2-40B4-BE49-F238E27FC236}">
                  <a16:creationId xmlns="" xmlns:a16="http://schemas.microsoft.com/office/drawing/2014/main" id="{A5F0E288-D854-404B-BE2D-A81958FFF92A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14545412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8" grpId="0"/>
      <p:bldP spid="39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282573" y="1422824"/>
            <a:ext cx="6542907" cy="1776154"/>
            <a:chOff x="3211930" y="879475"/>
            <a:chExt cx="4907180" cy="1332116"/>
          </a:xfrm>
        </p:grpSpPr>
        <p:sp>
          <p:nvSpPr>
            <p:cNvPr id="116" name="矩形 18"/>
            <p:cNvSpPr>
              <a:spLocks noChangeArrowheads="1"/>
            </p:cNvSpPr>
            <p:nvPr/>
          </p:nvSpPr>
          <p:spPr bwMode="auto">
            <a:xfrm>
              <a:off x="3211930" y="1449844"/>
              <a:ext cx="4907180" cy="761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  </a:r>
            </a:p>
          </p:txBody>
        </p:sp>
        <p:sp>
          <p:nvSpPr>
            <p:cNvPr id="117" name="矩形 25"/>
            <p:cNvSpPr>
              <a:spLocks noChangeArrowheads="1"/>
            </p:cNvSpPr>
            <p:nvPr/>
          </p:nvSpPr>
          <p:spPr bwMode="auto">
            <a:xfrm>
              <a:off x="3211930" y="879475"/>
              <a:ext cx="3991044" cy="346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2400" dirty="0">
                  <a:solidFill>
                    <a:srgbClr val="08D1D9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Click here to add text</a:t>
              </a:r>
            </a:p>
          </p:txBody>
        </p:sp>
      </p:grpSp>
      <p:pic>
        <p:nvPicPr>
          <p:cNvPr id="38" name="Picture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659466" y="1686643"/>
            <a:ext cx="2221620" cy="1480544"/>
          </a:xfrm>
          <a:prstGeom prst="rect">
            <a:avLst/>
          </a:prstGeom>
          <a:solidFill>
            <a:schemeClr val="bg1">
              <a:lumMod val="85000"/>
              <a:alpha val="8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681907" y="4122960"/>
            <a:ext cx="2204293" cy="1469528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4282573" y="3969987"/>
            <a:ext cx="6542907" cy="1803557"/>
            <a:chOff x="3211929" y="2682030"/>
            <a:chExt cx="4907180" cy="1352668"/>
          </a:xfrm>
        </p:grpSpPr>
        <p:sp>
          <p:nvSpPr>
            <p:cNvPr id="40" name="矩形 18"/>
            <p:cNvSpPr>
              <a:spLocks noChangeArrowheads="1"/>
            </p:cNvSpPr>
            <p:nvPr/>
          </p:nvSpPr>
          <p:spPr bwMode="auto">
            <a:xfrm>
              <a:off x="3211929" y="3272951"/>
              <a:ext cx="4907180" cy="761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  </a:r>
            </a:p>
          </p:txBody>
        </p:sp>
        <p:sp>
          <p:nvSpPr>
            <p:cNvPr id="41" name="矩形 25"/>
            <p:cNvSpPr>
              <a:spLocks noChangeArrowheads="1"/>
            </p:cNvSpPr>
            <p:nvPr/>
          </p:nvSpPr>
          <p:spPr bwMode="auto">
            <a:xfrm>
              <a:off x="3211930" y="2682030"/>
              <a:ext cx="3991044" cy="346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2400" dirty="0">
                  <a:solidFill>
                    <a:srgbClr val="08D1D9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Click here to add text</a:t>
              </a:r>
            </a:p>
          </p:txBody>
        </p:sp>
      </p:grpSp>
      <p:sp>
        <p:nvSpPr>
          <p:cNvPr id="13" name="Text Box 5">
            <a:extLst>
              <a:ext uri="{FF2B5EF4-FFF2-40B4-BE49-F238E27FC236}">
                <a16:creationId xmlns="" xmlns:a16="http://schemas.microsoft.com/office/drawing/2014/main" id="{6F16DA3C-9DF5-4FB2-8561-1EB27CA6A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01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研究背景</a:t>
            </a: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B982E5E5-EE30-437C-B561-7146220C7607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D498D6FE-5F67-4C6D-9226-9D1C49209F8C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98AAFE96-66B6-4F51-8696-ED549836C196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A4EF72C4-45D7-43CA-935F-40806F60B7E8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B998FFD1-1060-4488-AA72-4C7E1B75DB7A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79169791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41699" y="1604343"/>
            <a:ext cx="9125624" cy="1312112"/>
            <a:chOff x="1156274" y="872556"/>
            <a:chExt cx="6844218" cy="984084"/>
          </a:xfrm>
        </p:grpSpPr>
        <p:sp>
          <p:nvSpPr>
            <p:cNvPr id="21" name="矩形 20"/>
            <p:cNvSpPr>
              <a:spLocks noChangeArrowheads="1"/>
            </p:cNvSpPr>
            <p:nvPr/>
          </p:nvSpPr>
          <p:spPr bwMode="auto">
            <a:xfrm>
              <a:off x="1156274" y="1325726"/>
              <a:ext cx="6844218" cy="530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  </a:r>
            </a:p>
          </p:txBody>
        </p:sp>
        <p:sp>
          <p:nvSpPr>
            <p:cNvPr id="30" name="TextBox 26"/>
            <p:cNvSpPr txBox="1">
              <a:spLocks noChangeArrowheads="1"/>
            </p:cNvSpPr>
            <p:nvPr/>
          </p:nvSpPr>
          <p:spPr bwMode="auto">
            <a:xfrm>
              <a:off x="1156274" y="872556"/>
              <a:ext cx="3290540" cy="315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2133" dirty="0">
                  <a:solidFill>
                    <a:srgbClr val="10CF9B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Click here to add text</a:t>
              </a:r>
            </a:p>
          </p:txBody>
        </p:sp>
      </p:grpSp>
      <p:pic>
        <p:nvPicPr>
          <p:cNvPr id="70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824319" y="3607307"/>
            <a:ext cx="2664419" cy="1789943"/>
          </a:xfrm>
          <a:prstGeom prst="rect">
            <a:avLst/>
          </a:prstGeom>
          <a:noFill/>
          <a:ln w="12700">
            <a:noFill/>
          </a:ln>
          <a:effectLst/>
          <a:extLst/>
        </p:spPr>
      </p:pic>
      <p:pic>
        <p:nvPicPr>
          <p:cNvPr id="71" name="Picture 7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541699" y="3581848"/>
            <a:ext cx="2764455" cy="1840861"/>
          </a:xfrm>
          <a:prstGeom prst="rect">
            <a:avLst/>
          </a:prstGeom>
          <a:noFill/>
          <a:ln w="12700">
            <a:noFill/>
          </a:ln>
          <a:effectLst/>
          <a:extLst/>
        </p:spPr>
      </p:pic>
      <p:pic>
        <p:nvPicPr>
          <p:cNvPr id="72" name="Picture 4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006903" y="3622725"/>
            <a:ext cx="2660420" cy="1773613"/>
          </a:xfrm>
          <a:prstGeom prst="rect">
            <a:avLst/>
          </a:prstGeom>
          <a:noFill/>
          <a:ln w="12700">
            <a:noFill/>
          </a:ln>
          <a:effectLst/>
          <a:extLst/>
        </p:spPr>
      </p:pic>
      <p:sp>
        <p:nvSpPr>
          <p:cNvPr id="11" name="Text Box 5">
            <a:extLst>
              <a:ext uri="{FF2B5EF4-FFF2-40B4-BE49-F238E27FC236}">
                <a16:creationId xmlns="" xmlns:a16="http://schemas.microsoft.com/office/drawing/2014/main" id="{E3058193-508A-4AD6-877B-3505C882EA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01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研究背景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318348E7-8301-4BA5-9E62-987ACBF3B95C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1B03B4EB-A91A-4303-A389-7DC75C1C15E5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FC530FE3-761F-4640-ABA9-938B575F112D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88C15B97-309B-4B6E-9BE1-42BF9508F618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83798EFF-46E3-4EB1-8FCD-F239016589D4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7584235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>
            <a:spLocks noChangeArrowheads="1"/>
          </p:cNvSpPr>
          <p:nvPr/>
        </p:nvSpPr>
        <p:spPr bwMode="auto">
          <a:xfrm>
            <a:off x="719668" y="3856679"/>
            <a:ext cx="656196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914377">
              <a:lnSpc>
                <a:spcPct val="125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</a:p>
        </p:txBody>
      </p:sp>
      <p:sp>
        <p:nvSpPr>
          <p:cNvPr id="57" name="矩形 56"/>
          <p:cNvSpPr>
            <a:spLocks noChangeArrowheads="1"/>
          </p:cNvSpPr>
          <p:nvPr/>
        </p:nvSpPr>
        <p:spPr bwMode="auto">
          <a:xfrm>
            <a:off x="719667" y="2782366"/>
            <a:ext cx="532805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377"/>
            <a:r>
              <a:rPr lang="zh-CN" altLang="en-US" sz="3200" spc="53" dirty="0">
                <a:solidFill>
                  <a:srgbClr val="7CCB62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719668" y="3462376"/>
            <a:ext cx="5328057" cy="0"/>
          </a:xfrm>
          <a:prstGeom prst="line">
            <a:avLst/>
          </a:prstGeom>
          <a:ln>
            <a:solidFill>
              <a:srgbClr val="8CC6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7332" y="2234154"/>
            <a:ext cx="3684669" cy="3186932"/>
          </a:xfrm>
          <a:prstGeom prst="ellipse">
            <a:avLst/>
          </a:prstGeom>
        </p:spPr>
      </p:pic>
      <p:sp>
        <p:nvSpPr>
          <p:cNvPr id="10" name="Text Box 5">
            <a:extLst>
              <a:ext uri="{FF2B5EF4-FFF2-40B4-BE49-F238E27FC236}">
                <a16:creationId xmlns="" xmlns:a16="http://schemas.microsoft.com/office/drawing/2014/main" id="{F769CE21-43CF-4688-BD8A-E8DFCE74D4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01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研究背景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A68A8742-69BA-4DFD-9616-CD71C0CD6654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F55C8053-61FE-4934-A06A-030642EA3970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08C5B559-233E-4544-8F88-BF1F13FD389E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1EFCA43F-9EF7-4EF1-8851-7ACF9717ABC9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372477F7-0061-4979-AC67-769C7D60D429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40333765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2" dur="150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6537A3B3-BD92-4452-935B-E7FAACF4043B}"/>
              </a:ext>
            </a:extLst>
          </p:cNvPr>
          <p:cNvSpPr txBox="1"/>
          <p:nvPr/>
        </p:nvSpPr>
        <p:spPr>
          <a:xfrm>
            <a:off x="4035318" y="3289750"/>
            <a:ext cx="1596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02</a:t>
            </a:r>
            <a:endParaRPr lang="zh-CN" altLang="en-US" sz="6000" b="1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6" name="Text Box 5">
            <a:extLst>
              <a:ext uri="{FF2B5EF4-FFF2-40B4-BE49-F238E27FC236}">
                <a16:creationId xmlns="" xmlns:a16="http://schemas.microsoft.com/office/drawing/2014/main" id="{D98D4FFE-0296-4FAB-8D7E-A3D59BF25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8730" y="3251425"/>
            <a:ext cx="3652040" cy="923330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zh-CN" altLang="en-US" sz="54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论文综述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2230354B-8A13-48A7-8065-CC114CBC1C31}"/>
              </a:ext>
            </a:extLst>
          </p:cNvPr>
          <p:cNvSpPr/>
          <p:nvPr/>
        </p:nvSpPr>
        <p:spPr>
          <a:xfrm>
            <a:off x="5848667" y="4450401"/>
            <a:ext cx="83876" cy="83876"/>
          </a:xfrm>
          <a:prstGeom prst="rect">
            <a:avLst/>
          </a:prstGeom>
          <a:solidFill>
            <a:srgbClr val="08D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43BB5C63-11E4-4395-8EF5-7C61FB1B5546}"/>
              </a:ext>
            </a:extLst>
          </p:cNvPr>
          <p:cNvSpPr/>
          <p:nvPr/>
        </p:nvSpPr>
        <p:spPr>
          <a:xfrm>
            <a:off x="5978974" y="4450401"/>
            <a:ext cx="83876" cy="8387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0880C886-B707-4310-B03D-076ACCEF85C8}"/>
              </a:ext>
            </a:extLst>
          </p:cNvPr>
          <p:cNvSpPr/>
          <p:nvPr/>
        </p:nvSpPr>
        <p:spPr>
          <a:xfrm>
            <a:off x="6109280" y="4450401"/>
            <a:ext cx="83876" cy="8387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srgbClr val="006666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0" name="矩形 49">
            <a:extLst>
              <a:ext uri="{FF2B5EF4-FFF2-40B4-BE49-F238E27FC236}">
                <a16:creationId xmlns="" xmlns:a16="http://schemas.microsoft.com/office/drawing/2014/main" id="{2386B439-C33F-40D4-BFBF-C597EB36D1A0}"/>
              </a:ext>
            </a:extLst>
          </p:cNvPr>
          <p:cNvSpPr/>
          <p:nvPr/>
        </p:nvSpPr>
        <p:spPr>
          <a:xfrm>
            <a:off x="6239588" y="4450401"/>
            <a:ext cx="83876" cy="8387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srgbClr val="79BC8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759153DF-1CD9-427F-A084-A02AE10DE0D4}"/>
              </a:ext>
            </a:extLst>
          </p:cNvPr>
          <p:cNvGrpSpPr/>
          <p:nvPr/>
        </p:nvGrpSpPr>
        <p:grpSpPr>
          <a:xfrm>
            <a:off x="5631889" y="2020997"/>
            <a:ext cx="954782" cy="954782"/>
            <a:chOff x="5543353" y="3321140"/>
            <a:chExt cx="745581" cy="745581"/>
          </a:xfrm>
        </p:grpSpPr>
        <p:sp>
          <p:nvSpPr>
            <p:cNvPr id="52" name="椭圆 51">
              <a:extLst>
                <a:ext uri="{FF2B5EF4-FFF2-40B4-BE49-F238E27FC236}">
                  <a16:creationId xmlns="" xmlns:a16="http://schemas.microsoft.com/office/drawing/2014/main" id="{ACD4C659-CD64-411A-B47C-BC64391F4331}"/>
                </a:ext>
              </a:extLst>
            </p:cNvPr>
            <p:cNvSpPr/>
            <p:nvPr/>
          </p:nvSpPr>
          <p:spPr>
            <a:xfrm>
              <a:off x="5543353" y="3321140"/>
              <a:ext cx="745581" cy="745581"/>
            </a:xfrm>
            <a:prstGeom prst="ellipse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3" name="Freeform 5">
              <a:extLst>
                <a:ext uri="{FF2B5EF4-FFF2-40B4-BE49-F238E27FC236}">
                  <a16:creationId xmlns="" xmlns:a16="http://schemas.microsoft.com/office/drawing/2014/main" id="{EAF5DCC7-8E3C-420A-BC51-23951E0D73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50545" y="3537581"/>
              <a:ext cx="396079" cy="307886"/>
            </a:xfrm>
            <a:custGeom>
              <a:avLst/>
              <a:gdLst>
                <a:gd name="T0" fmla="*/ 87 w 102"/>
                <a:gd name="T1" fmla="*/ 23 h 78"/>
                <a:gd name="T2" fmla="*/ 82 w 102"/>
                <a:gd name="T3" fmla="*/ 11 h 78"/>
                <a:gd name="T4" fmla="*/ 77 w 102"/>
                <a:gd name="T5" fmla="*/ 9 h 78"/>
                <a:gd name="T6" fmla="*/ 75 w 102"/>
                <a:gd name="T7" fmla="*/ 7 h 78"/>
                <a:gd name="T8" fmla="*/ 31 w 102"/>
                <a:gd name="T9" fmla="*/ 0 h 78"/>
                <a:gd name="T10" fmla="*/ 0 w 102"/>
                <a:gd name="T11" fmla="*/ 5 h 78"/>
                <a:gd name="T12" fmla="*/ 4 w 102"/>
                <a:gd name="T13" fmla="*/ 71 h 78"/>
                <a:gd name="T14" fmla="*/ 8 w 102"/>
                <a:gd name="T15" fmla="*/ 11 h 78"/>
                <a:gd name="T16" fmla="*/ 73 w 102"/>
                <a:gd name="T17" fmla="*/ 17 h 78"/>
                <a:gd name="T18" fmla="*/ 14 w 102"/>
                <a:gd name="T19" fmla="*/ 17 h 78"/>
                <a:gd name="T20" fmla="*/ 14 w 102"/>
                <a:gd name="T21" fmla="*/ 41 h 78"/>
                <a:gd name="T22" fmla="*/ 15 w 102"/>
                <a:gd name="T23" fmla="*/ 37 h 78"/>
                <a:gd name="T24" fmla="*/ 16 w 102"/>
                <a:gd name="T25" fmla="*/ 37 h 78"/>
                <a:gd name="T26" fmla="*/ 16 w 102"/>
                <a:gd name="T27" fmla="*/ 37 h 78"/>
                <a:gd name="T28" fmla="*/ 16 w 102"/>
                <a:gd name="T29" fmla="*/ 37 h 78"/>
                <a:gd name="T30" fmla="*/ 16 w 102"/>
                <a:gd name="T31" fmla="*/ 37 h 78"/>
                <a:gd name="T32" fmla="*/ 16 w 102"/>
                <a:gd name="T33" fmla="*/ 37 h 78"/>
                <a:gd name="T34" fmla="*/ 16 w 102"/>
                <a:gd name="T35" fmla="*/ 36 h 78"/>
                <a:gd name="T36" fmla="*/ 16 w 102"/>
                <a:gd name="T37" fmla="*/ 36 h 78"/>
                <a:gd name="T38" fmla="*/ 16 w 102"/>
                <a:gd name="T39" fmla="*/ 36 h 78"/>
                <a:gd name="T40" fmla="*/ 16 w 102"/>
                <a:gd name="T41" fmla="*/ 36 h 78"/>
                <a:gd name="T42" fmla="*/ 16 w 102"/>
                <a:gd name="T43" fmla="*/ 36 h 78"/>
                <a:gd name="T44" fmla="*/ 16 w 102"/>
                <a:gd name="T45" fmla="*/ 36 h 78"/>
                <a:gd name="T46" fmla="*/ 16 w 102"/>
                <a:gd name="T47" fmla="*/ 36 h 78"/>
                <a:gd name="T48" fmla="*/ 16 w 102"/>
                <a:gd name="T49" fmla="*/ 36 h 78"/>
                <a:gd name="T50" fmla="*/ 16 w 102"/>
                <a:gd name="T51" fmla="*/ 36 h 78"/>
                <a:gd name="T52" fmla="*/ 16 w 102"/>
                <a:gd name="T53" fmla="*/ 35 h 78"/>
                <a:gd name="T54" fmla="*/ 16 w 102"/>
                <a:gd name="T55" fmla="*/ 35 h 78"/>
                <a:gd name="T56" fmla="*/ 16 w 102"/>
                <a:gd name="T57" fmla="*/ 35 h 78"/>
                <a:gd name="T58" fmla="*/ 16 w 102"/>
                <a:gd name="T59" fmla="*/ 35 h 78"/>
                <a:gd name="T60" fmla="*/ 16 w 102"/>
                <a:gd name="T61" fmla="*/ 35 h 78"/>
                <a:gd name="T62" fmla="*/ 16 w 102"/>
                <a:gd name="T63" fmla="*/ 35 h 78"/>
                <a:gd name="T64" fmla="*/ 16 w 102"/>
                <a:gd name="T65" fmla="*/ 35 h 78"/>
                <a:gd name="T66" fmla="*/ 16 w 102"/>
                <a:gd name="T67" fmla="*/ 35 h 78"/>
                <a:gd name="T68" fmla="*/ 17 w 102"/>
                <a:gd name="T69" fmla="*/ 35 h 78"/>
                <a:gd name="T70" fmla="*/ 17 w 102"/>
                <a:gd name="T71" fmla="*/ 35 h 78"/>
                <a:gd name="T72" fmla="*/ 17 w 102"/>
                <a:gd name="T73" fmla="*/ 34 h 78"/>
                <a:gd name="T74" fmla="*/ 17 w 102"/>
                <a:gd name="T75" fmla="*/ 34 h 78"/>
                <a:gd name="T76" fmla="*/ 17 w 102"/>
                <a:gd name="T77" fmla="*/ 34 h 78"/>
                <a:gd name="T78" fmla="*/ 17 w 102"/>
                <a:gd name="T79" fmla="*/ 34 h 78"/>
                <a:gd name="T80" fmla="*/ 17 w 102"/>
                <a:gd name="T81" fmla="*/ 34 h 78"/>
                <a:gd name="T82" fmla="*/ 17 w 102"/>
                <a:gd name="T83" fmla="*/ 34 h 78"/>
                <a:gd name="T84" fmla="*/ 17 w 102"/>
                <a:gd name="T85" fmla="*/ 34 h 78"/>
                <a:gd name="T86" fmla="*/ 17 w 102"/>
                <a:gd name="T87" fmla="*/ 34 h 78"/>
                <a:gd name="T88" fmla="*/ 17 w 102"/>
                <a:gd name="T89" fmla="*/ 33 h 78"/>
                <a:gd name="T90" fmla="*/ 17 w 102"/>
                <a:gd name="T91" fmla="*/ 33 h 78"/>
                <a:gd name="T92" fmla="*/ 17 w 102"/>
                <a:gd name="T93" fmla="*/ 33 h 78"/>
                <a:gd name="T94" fmla="*/ 17 w 102"/>
                <a:gd name="T95" fmla="*/ 33 h 78"/>
                <a:gd name="T96" fmla="*/ 17 w 102"/>
                <a:gd name="T97" fmla="*/ 33 h 78"/>
                <a:gd name="T98" fmla="*/ 18 w 102"/>
                <a:gd name="T99" fmla="*/ 33 h 78"/>
                <a:gd name="T100" fmla="*/ 18 w 102"/>
                <a:gd name="T101" fmla="*/ 33 h 78"/>
                <a:gd name="T102" fmla="*/ 18 w 102"/>
                <a:gd name="T103" fmla="*/ 33 h 78"/>
                <a:gd name="T104" fmla="*/ 18 w 102"/>
                <a:gd name="T105" fmla="*/ 33 h 78"/>
                <a:gd name="T106" fmla="*/ 18 w 102"/>
                <a:gd name="T107" fmla="*/ 33 h 78"/>
                <a:gd name="T108" fmla="*/ 18 w 102"/>
                <a:gd name="T109" fmla="*/ 32 h 78"/>
                <a:gd name="T110" fmla="*/ 80 w 102"/>
                <a:gd name="T111" fmla="*/ 21 h 78"/>
                <a:gd name="T112" fmla="*/ 82 w 102"/>
                <a:gd name="T113" fmla="*/ 24 h 78"/>
                <a:gd name="T114" fmla="*/ 88 w 102"/>
                <a:gd name="T115" fmla="*/ 78 h 78"/>
                <a:gd name="T116" fmla="*/ 21 w 102"/>
                <a:gd name="T117" fmla="*/ 39 h 78"/>
                <a:gd name="T118" fmla="*/ 33 w 102"/>
                <a:gd name="T119" fmla="*/ 30 h 78"/>
                <a:gd name="T120" fmla="*/ 99 w 102"/>
                <a:gd name="T121" fmla="*/ 30 h 78"/>
                <a:gd name="T122" fmla="*/ 102 w 102"/>
                <a:gd name="T123" fmla="*/ 35 h 78"/>
                <a:gd name="T124" fmla="*/ 88 w 102"/>
                <a:gd name="T125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2" h="78">
                  <a:moveTo>
                    <a:pt x="87" y="24"/>
                  </a:moveTo>
                  <a:cubicBezTo>
                    <a:pt x="87" y="23"/>
                    <a:pt x="87" y="23"/>
                    <a:pt x="87" y="23"/>
                  </a:cubicBezTo>
                  <a:cubicBezTo>
                    <a:pt x="87" y="16"/>
                    <a:pt x="87" y="16"/>
                    <a:pt x="87" y="16"/>
                  </a:cubicBezTo>
                  <a:cubicBezTo>
                    <a:pt x="87" y="12"/>
                    <a:pt x="84" y="11"/>
                    <a:pt x="82" y="11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7"/>
                    <a:pt x="77" y="7"/>
                    <a:pt x="77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3"/>
                    <a:pt x="0" y="5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9"/>
                    <a:pt x="2" y="71"/>
                    <a:pt x="4" y="71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73" y="17"/>
                    <a:pt x="73" y="17"/>
                    <a:pt x="73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80" y="21"/>
                    <a:pt x="80" y="21"/>
                    <a:pt x="80" y="21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  <a:moveTo>
                    <a:pt x="88" y="7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2" y="36"/>
                    <a:pt x="24" y="34"/>
                    <a:pt x="26" y="32"/>
                  </a:cubicBezTo>
                  <a:cubicBezTo>
                    <a:pt x="28" y="31"/>
                    <a:pt x="31" y="30"/>
                    <a:pt x="33" y="30"/>
                  </a:cubicBezTo>
                  <a:cubicBezTo>
                    <a:pt x="97" y="30"/>
                    <a:pt x="97" y="30"/>
                    <a:pt x="97" y="30"/>
                  </a:cubicBezTo>
                  <a:cubicBezTo>
                    <a:pt x="98" y="30"/>
                    <a:pt x="98" y="30"/>
                    <a:pt x="99" y="30"/>
                  </a:cubicBezTo>
                  <a:cubicBezTo>
                    <a:pt x="100" y="30"/>
                    <a:pt x="101" y="31"/>
                    <a:pt x="101" y="32"/>
                  </a:cubicBezTo>
                  <a:cubicBezTo>
                    <a:pt x="102" y="32"/>
                    <a:pt x="102" y="33"/>
                    <a:pt x="102" y="35"/>
                  </a:cubicBezTo>
                  <a:cubicBezTo>
                    <a:pt x="102" y="36"/>
                    <a:pt x="102" y="36"/>
                    <a:pt x="102" y="37"/>
                  </a:cubicBezTo>
                  <a:lnTo>
                    <a:pt x="88" y="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377"/>
              <a:endParaRPr lang="zh-CN" altLang="en-US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54" name="组合 53">
            <a:extLst>
              <a:ext uri="{FF2B5EF4-FFF2-40B4-BE49-F238E27FC236}">
                <a16:creationId xmlns="" xmlns:a16="http://schemas.microsoft.com/office/drawing/2014/main" id="{3A4E6865-8749-41BE-9697-41637A5FD7F8}"/>
              </a:ext>
            </a:extLst>
          </p:cNvPr>
          <p:cNvGrpSpPr/>
          <p:nvPr/>
        </p:nvGrpSpPr>
        <p:grpSpPr>
          <a:xfrm>
            <a:off x="11093727" y="285352"/>
            <a:ext cx="948117" cy="370212"/>
            <a:chOff x="11093727" y="285352"/>
            <a:chExt cx="948117" cy="370212"/>
          </a:xfrm>
        </p:grpSpPr>
        <p:sp>
          <p:nvSpPr>
            <p:cNvPr id="55" name="矩形: 圆角 54">
              <a:extLst>
                <a:ext uri="{FF2B5EF4-FFF2-40B4-BE49-F238E27FC236}">
                  <a16:creationId xmlns="" xmlns:a16="http://schemas.microsoft.com/office/drawing/2014/main" id="{A4AA236F-E117-4B84-89D7-1EE4CED98EA1}"/>
                </a:ext>
              </a:extLst>
            </p:cNvPr>
            <p:cNvSpPr/>
            <p:nvPr/>
          </p:nvSpPr>
          <p:spPr>
            <a:xfrm>
              <a:off x="11173216" y="315251"/>
              <a:ext cx="789139" cy="340313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6" name="矩形 55">
              <a:extLst>
                <a:ext uri="{FF2B5EF4-FFF2-40B4-BE49-F238E27FC236}">
                  <a16:creationId xmlns="" xmlns:a16="http://schemas.microsoft.com/office/drawing/2014/main" id="{C4891003-8155-4E6C-9993-9116ABCBF29D}"/>
                </a:ext>
              </a:extLst>
            </p:cNvPr>
            <p:cNvSpPr/>
            <p:nvPr/>
          </p:nvSpPr>
          <p:spPr>
            <a:xfrm>
              <a:off x="11093727" y="285352"/>
              <a:ext cx="94811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i="1" dirty="0">
                  <a:solidFill>
                    <a:schemeClr val="bg1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Segoe UI" panose="020B0502040204020203" pitchFamily="34" charset="0"/>
                  <a:sym typeface="inpin heiti" panose="00000500000000000000" pitchFamily="2" charset="-122"/>
                </a:rPr>
                <a:t>LOGO</a:t>
              </a:r>
              <a:endParaRPr lang="zh-CN" altLang="en-US" i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Segoe UI" panose="020B0502040204020203" pitchFamily="34" charset="0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005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8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decel="58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58000" fill="hold" grpId="0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decel="5800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6" grpId="0"/>
      <p:bldP spid="47" grpId="0" animBg="1"/>
      <p:bldP spid="48" grpId="0" animBg="1"/>
      <p:bldP spid="49" grpId="0" animBg="1"/>
      <p:bldP spid="5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26"/>
          <p:cNvSpPr txBox="1">
            <a:spLocks noChangeArrowheads="1"/>
          </p:cNvSpPr>
          <p:nvPr/>
        </p:nvSpPr>
        <p:spPr bwMode="auto">
          <a:xfrm>
            <a:off x="8588585" y="4658209"/>
            <a:ext cx="4387387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377"/>
            <a:r>
              <a:rPr lang="en-US" altLang="zh-CN" sz="1867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Click here to add text</a:t>
            </a:r>
          </a:p>
        </p:txBody>
      </p:sp>
      <p:sp>
        <p:nvSpPr>
          <p:cNvPr id="44" name="TextBox 26"/>
          <p:cNvSpPr txBox="1">
            <a:spLocks noChangeArrowheads="1"/>
          </p:cNvSpPr>
          <p:nvPr/>
        </p:nvSpPr>
        <p:spPr bwMode="auto">
          <a:xfrm>
            <a:off x="8588585" y="2391573"/>
            <a:ext cx="4387387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377"/>
            <a:r>
              <a:rPr lang="en-US" altLang="zh-CN" sz="1867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Click here to add text</a:t>
            </a:r>
          </a:p>
        </p:txBody>
      </p:sp>
      <p:sp>
        <p:nvSpPr>
          <p:cNvPr id="43" name="TextBox 26"/>
          <p:cNvSpPr txBox="1">
            <a:spLocks noChangeArrowheads="1"/>
          </p:cNvSpPr>
          <p:nvPr/>
        </p:nvSpPr>
        <p:spPr bwMode="auto">
          <a:xfrm>
            <a:off x="984753" y="4710963"/>
            <a:ext cx="4387387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377"/>
            <a:r>
              <a:rPr lang="en-US" altLang="zh-CN" sz="1867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Click here to add text</a:t>
            </a:r>
          </a:p>
        </p:txBody>
      </p:sp>
      <p:sp>
        <p:nvSpPr>
          <p:cNvPr id="42" name="TextBox 26"/>
          <p:cNvSpPr txBox="1">
            <a:spLocks noChangeArrowheads="1"/>
          </p:cNvSpPr>
          <p:nvPr/>
        </p:nvSpPr>
        <p:spPr bwMode="auto">
          <a:xfrm>
            <a:off x="984753" y="2391573"/>
            <a:ext cx="4387387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377"/>
            <a:r>
              <a:rPr lang="en-US" altLang="zh-CN" sz="1867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Click here to add text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5829319" y="1574801"/>
            <a:ext cx="2325116" cy="2234395"/>
            <a:chOff x="4371990" y="1181100"/>
            <a:chExt cx="1743837" cy="1675796"/>
          </a:xfrm>
        </p:grpSpPr>
        <p:sp>
          <p:nvSpPr>
            <p:cNvPr id="41" name="椭圆 40"/>
            <p:cNvSpPr/>
            <p:nvPr/>
          </p:nvSpPr>
          <p:spPr>
            <a:xfrm>
              <a:off x="4371990" y="1181100"/>
              <a:ext cx="1675800" cy="1675796"/>
            </a:xfrm>
            <a:prstGeom prst="ellipse">
              <a:avLst/>
            </a:prstGeom>
            <a:solidFill>
              <a:srgbClr val="08D1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5" name="TextBox 682"/>
            <p:cNvSpPr txBox="1"/>
            <p:nvPr/>
          </p:nvSpPr>
          <p:spPr>
            <a:xfrm>
              <a:off x="4827807" y="1340262"/>
              <a:ext cx="1288020" cy="5617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defTabSz="914377"/>
              <a:r>
                <a:rPr lang="en-US" altLang="zh-CN" sz="4267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29%</a:t>
              </a:r>
              <a:endParaRPr lang="zh-CN" altLang="en-US" sz="4267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  <p:sp>
          <p:nvSpPr>
            <p:cNvPr id="39" name="矩形 25"/>
            <p:cNvSpPr>
              <a:spLocks noChangeArrowheads="1"/>
            </p:cNvSpPr>
            <p:nvPr/>
          </p:nvSpPr>
          <p:spPr bwMode="auto">
            <a:xfrm>
              <a:off x="4504682" y="1832947"/>
              <a:ext cx="1452794" cy="761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</a:t>
              </a:r>
              <a:endParaRPr lang="en-US" altLang="zh-CN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4537243" y="1850648"/>
              <a:ext cx="1345294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5829319" y="3609725"/>
            <a:ext cx="2325116" cy="2234395"/>
            <a:chOff x="4371990" y="2707293"/>
            <a:chExt cx="1743837" cy="1675796"/>
          </a:xfrm>
        </p:grpSpPr>
        <p:sp>
          <p:nvSpPr>
            <p:cNvPr id="47" name="椭圆 46"/>
            <p:cNvSpPr/>
            <p:nvPr/>
          </p:nvSpPr>
          <p:spPr>
            <a:xfrm>
              <a:off x="4371990" y="2707293"/>
              <a:ext cx="1675800" cy="1675796"/>
            </a:xfrm>
            <a:prstGeom prst="ellipse">
              <a:avLst/>
            </a:prstGeom>
            <a:solidFill>
              <a:srgbClr val="79B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7" name="TextBox 682"/>
            <p:cNvSpPr txBox="1"/>
            <p:nvPr/>
          </p:nvSpPr>
          <p:spPr>
            <a:xfrm>
              <a:off x="4827807" y="2799297"/>
              <a:ext cx="1288020" cy="5617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defTabSz="914377"/>
              <a:r>
                <a:rPr lang="en-US" altLang="zh-CN" sz="4267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11%</a:t>
              </a:r>
              <a:endParaRPr lang="zh-CN" altLang="en-US" sz="4267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4537243" y="3350908"/>
              <a:ext cx="1345294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矩形 25"/>
            <p:cNvSpPr>
              <a:spLocks noChangeArrowheads="1"/>
            </p:cNvSpPr>
            <p:nvPr/>
          </p:nvSpPr>
          <p:spPr bwMode="auto">
            <a:xfrm>
              <a:off x="4531825" y="3368856"/>
              <a:ext cx="1515965" cy="761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808032" y="3613957"/>
            <a:ext cx="2439046" cy="2234394"/>
            <a:chOff x="2856023" y="2710468"/>
            <a:chExt cx="1829284" cy="1675796"/>
          </a:xfrm>
        </p:grpSpPr>
        <p:sp>
          <p:nvSpPr>
            <p:cNvPr id="46" name="椭圆 45"/>
            <p:cNvSpPr/>
            <p:nvPr/>
          </p:nvSpPr>
          <p:spPr>
            <a:xfrm>
              <a:off x="2856023" y="2710468"/>
              <a:ext cx="1675800" cy="1675796"/>
            </a:xfrm>
            <a:prstGeom prst="ellipse">
              <a:avLst/>
            </a:prstGeom>
            <a:solidFill>
              <a:srgbClr val="7CCB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6" name="TextBox 682"/>
            <p:cNvSpPr txBox="1"/>
            <p:nvPr/>
          </p:nvSpPr>
          <p:spPr>
            <a:xfrm>
              <a:off x="3217090" y="2799297"/>
              <a:ext cx="1468217" cy="5617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defTabSz="914377"/>
              <a:r>
                <a:rPr lang="en-US" altLang="zh-CN" sz="4267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32%</a:t>
              </a:r>
              <a:endParaRPr lang="zh-CN" altLang="en-US" sz="4267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  <p:cxnSp>
          <p:nvCxnSpPr>
            <p:cNvPr id="49" name="直接连接符 48"/>
            <p:cNvCxnSpPr/>
            <p:nvPr/>
          </p:nvCxnSpPr>
          <p:spPr>
            <a:xfrm>
              <a:off x="3021276" y="3350908"/>
              <a:ext cx="1345294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矩形 25"/>
            <p:cNvSpPr>
              <a:spLocks noChangeArrowheads="1"/>
            </p:cNvSpPr>
            <p:nvPr/>
          </p:nvSpPr>
          <p:spPr bwMode="auto">
            <a:xfrm>
              <a:off x="3021276" y="3368856"/>
              <a:ext cx="1515966" cy="761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771843" y="1574801"/>
            <a:ext cx="2234400" cy="2234395"/>
            <a:chOff x="2828882" y="1181100"/>
            <a:chExt cx="1675800" cy="1675796"/>
          </a:xfrm>
        </p:grpSpPr>
        <p:sp>
          <p:nvSpPr>
            <p:cNvPr id="33" name="椭圆 32"/>
            <p:cNvSpPr/>
            <p:nvPr/>
          </p:nvSpPr>
          <p:spPr>
            <a:xfrm>
              <a:off x="2828882" y="1181100"/>
              <a:ext cx="1675800" cy="1675796"/>
            </a:xfrm>
            <a:prstGeom prst="ellipse">
              <a:avLst/>
            </a:prstGeom>
            <a:solidFill>
              <a:srgbClr val="10CF9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4" name="TextBox 682"/>
            <p:cNvSpPr txBox="1"/>
            <p:nvPr/>
          </p:nvSpPr>
          <p:spPr>
            <a:xfrm>
              <a:off x="3217090" y="1340262"/>
              <a:ext cx="1224419" cy="5617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defTabSz="914377"/>
              <a:r>
                <a:rPr lang="en-US" altLang="zh-CN" sz="4267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28%</a:t>
              </a:r>
              <a:endParaRPr lang="zh-CN" altLang="en-US" sz="4267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  <p:cxnSp>
          <p:nvCxnSpPr>
            <p:cNvPr id="50" name="直接连接符 49"/>
            <p:cNvCxnSpPr/>
            <p:nvPr/>
          </p:nvCxnSpPr>
          <p:spPr>
            <a:xfrm>
              <a:off x="2994135" y="1850648"/>
              <a:ext cx="1345294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矩形 25"/>
            <p:cNvSpPr>
              <a:spLocks noChangeArrowheads="1"/>
            </p:cNvSpPr>
            <p:nvPr/>
          </p:nvSpPr>
          <p:spPr bwMode="auto">
            <a:xfrm>
              <a:off x="2994134" y="1832947"/>
              <a:ext cx="1423178" cy="761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</a:t>
              </a:r>
            </a:p>
          </p:txBody>
        </p:sp>
      </p:grpSp>
      <p:sp>
        <p:nvSpPr>
          <p:cNvPr id="29" name="Text Box 5">
            <a:extLst>
              <a:ext uri="{FF2B5EF4-FFF2-40B4-BE49-F238E27FC236}">
                <a16:creationId xmlns="" xmlns:a16="http://schemas.microsoft.com/office/drawing/2014/main" id="{5667BE20-8167-4533-A80A-F1DCFA1778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02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论文综述</a:t>
            </a:r>
          </a:p>
        </p:txBody>
      </p: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D167C766-A8AB-4656-9822-A16BCF8CB848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35" name="矩形 34">
              <a:extLst>
                <a:ext uri="{FF2B5EF4-FFF2-40B4-BE49-F238E27FC236}">
                  <a16:creationId xmlns="" xmlns:a16="http://schemas.microsoft.com/office/drawing/2014/main" id="{4E2FFFEC-656F-44BA-90C8-1F94698682B5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AAE276D2-CBD4-4D66-85A8-C293BA5F28AE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7" name="矩形 36">
              <a:extLst>
                <a:ext uri="{FF2B5EF4-FFF2-40B4-BE49-F238E27FC236}">
                  <a16:creationId xmlns="" xmlns:a16="http://schemas.microsoft.com/office/drawing/2014/main" id="{9DB99E51-72B5-4F8E-B0F3-8816BB8671A6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0" name="矩形 39">
              <a:extLst>
                <a:ext uri="{FF2B5EF4-FFF2-40B4-BE49-F238E27FC236}">
                  <a16:creationId xmlns="" xmlns:a16="http://schemas.microsoft.com/office/drawing/2014/main" id="{811C54CE-DCDA-47A4-A3D5-6F752E7BDEC5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1098936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5315501" y="3151644"/>
            <a:ext cx="580969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914377">
              <a:lnSpc>
                <a:spcPct val="125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5280523" y="2311445"/>
            <a:ext cx="8764256" cy="790002"/>
            <a:chOff x="3999391" y="1645285"/>
            <a:chExt cx="6573192" cy="592502"/>
          </a:xfrm>
        </p:grpSpPr>
        <p:sp>
          <p:nvSpPr>
            <p:cNvPr id="69" name="矩形 25"/>
            <p:cNvSpPr>
              <a:spLocks noChangeArrowheads="1"/>
            </p:cNvSpPr>
            <p:nvPr/>
          </p:nvSpPr>
          <p:spPr bwMode="auto">
            <a:xfrm>
              <a:off x="3999391" y="1645285"/>
              <a:ext cx="6573192" cy="415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3000" spc="53" dirty="0">
                  <a:solidFill>
                    <a:srgbClr val="10CF9B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Click here to add title</a:t>
              </a:r>
            </a:p>
          </p:txBody>
        </p:sp>
        <p:sp>
          <p:nvSpPr>
            <p:cNvPr id="70" name="矩形 69"/>
            <p:cNvSpPr/>
            <p:nvPr/>
          </p:nvSpPr>
          <p:spPr>
            <a:xfrm>
              <a:off x="4010592" y="1983871"/>
              <a:ext cx="5057041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4377"/>
              <a:endParaRPr lang="zh-CN" altLang="en-US" sz="1600" spc="53" dirty="0">
                <a:solidFill>
                  <a:srgbClr val="10CF9B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 Unicode MS" panose="020B0604020202020204" pitchFamily="34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60145" y="1517312"/>
            <a:ext cx="4269633" cy="4193117"/>
            <a:chOff x="558022" y="846791"/>
            <a:chExt cx="3202225" cy="3144838"/>
          </a:xfrm>
        </p:grpSpPr>
        <p:grpSp>
          <p:nvGrpSpPr>
            <p:cNvPr id="16" name="组合 15"/>
            <p:cNvGrpSpPr/>
            <p:nvPr/>
          </p:nvGrpSpPr>
          <p:grpSpPr>
            <a:xfrm>
              <a:off x="558022" y="846791"/>
              <a:ext cx="3202225" cy="3144838"/>
              <a:chOff x="5418138" y="1103313"/>
              <a:chExt cx="3100387" cy="3044825"/>
            </a:xfrm>
          </p:grpSpPr>
          <p:sp>
            <p:nvSpPr>
              <p:cNvPr id="2" name="椭圆 40"/>
              <p:cNvSpPr/>
              <p:nvPr/>
            </p:nvSpPr>
            <p:spPr>
              <a:xfrm rot="5383600">
                <a:off x="5418931" y="1102520"/>
                <a:ext cx="3044825" cy="3046412"/>
              </a:xfrm>
              <a:custGeom>
                <a:avLst/>
                <a:gdLst>
                  <a:gd name="connsiteX0" fmla="*/ 0 w 3351160"/>
                  <a:gd name="connsiteY0" fmla="*/ 1675580 h 3351160"/>
                  <a:gd name="connsiteX1" fmla="*/ 1675580 w 3351160"/>
                  <a:gd name="connsiteY1" fmla="*/ 0 h 3351160"/>
                  <a:gd name="connsiteX2" fmla="*/ 3351160 w 3351160"/>
                  <a:gd name="connsiteY2" fmla="*/ 1675580 h 3351160"/>
                  <a:gd name="connsiteX3" fmla="*/ 1675580 w 3351160"/>
                  <a:gd name="connsiteY3" fmla="*/ 3351160 h 3351160"/>
                  <a:gd name="connsiteX4" fmla="*/ 0 w 3351160"/>
                  <a:gd name="connsiteY4" fmla="*/ 1675580 h 3351160"/>
                  <a:gd name="connsiteX0" fmla="*/ 1675580 w 3351160"/>
                  <a:gd name="connsiteY0" fmla="*/ 0 h 3351160"/>
                  <a:gd name="connsiteX1" fmla="*/ 3351160 w 3351160"/>
                  <a:gd name="connsiteY1" fmla="*/ 1675580 h 3351160"/>
                  <a:gd name="connsiteX2" fmla="*/ 1675580 w 3351160"/>
                  <a:gd name="connsiteY2" fmla="*/ 3351160 h 3351160"/>
                  <a:gd name="connsiteX3" fmla="*/ 0 w 3351160"/>
                  <a:gd name="connsiteY3" fmla="*/ 1675580 h 3351160"/>
                  <a:gd name="connsiteX4" fmla="*/ 1767020 w 3351160"/>
                  <a:gd name="connsiteY4" fmla="*/ 91440 h 3351160"/>
                  <a:gd name="connsiteX0" fmla="*/ 1675580 w 3351160"/>
                  <a:gd name="connsiteY0" fmla="*/ 0 h 3351160"/>
                  <a:gd name="connsiteX1" fmla="*/ 3351160 w 3351160"/>
                  <a:gd name="connsiteY1" fmla="*/ 1675580 h 3351160"/>
                  <a:gd name="connsiteX2" fmla="*/ 1675580 w 3351160"/>
                  <a:gd name="connsiteY2" fmla="*/ 3351160 h 3351160"/>
                  <a:gd name="connsiteX3" fmla="*/ 0 w 3351160"/>
                  <a:gd name="connsiteY3" fmla="*/ 1675580 h 33511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351160" h="3351160">
                    <a:moveTo>
                      <a:pt x="1675580" y="0"/>
                    </a:moveTo>
                    <a:cubicBezTo>
                      <a:pt x="2600977" y="0"/>
                      <a:pt x="3351160" y="750183"/>
                      <a:pt x="3351160" y="1675580"/>
                    </a:cubicBezTo>
                    <a:cubicBezTo>
                      <a:pt x="3351160" y="2600977"/>
                      <a:pt x="2600977" y="3351160"/>
                      <a:pt x="1675580" y="3351160"/>
                    </a:cubicBezTo>
                    <a:cubicBezTo>
                      <a:pt x="750183" y="3351160"/>
                      <a:pt x="0" y="2600977"/>
                      <a:pt x="0" y="1675580"/>
                    </a:cubicBezTo>
                  </a:path>
                </a:pathLst>
              </a:custGeom>
              <a:noFill/>
              <a:ln>
                <a:solidFill>
                  <a:srgbClr val="10CF9B"/>
                </a:solidFill>
                <a:prstDash val="sysDash"/>
                <a:headEnd type="stealth" w="lg" len="lg"/>
                <a:tailEnd type="oval" w="lg" len="lg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377">
                  <a:defRPr/>
                </a:pPr>
                <a:endParaRPr lang="zh-CN" altLang="en-US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3" name="矩形 2"/>
              <p:cNvSpPr>
                <a:spLocks noChangeArrowheads="1"/>
              </p:cNvSpPr>
              <p:nvPr/>
            </p:nvSpPr>
            <p:spPr bwMode="auto">
              <a:xfrm>
                <a:off x="6472955" y="2510998"/>
                <a:ext cx="1444069" cy="3947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914377"/>
                <a:r>
                  <a:rPr lang="en-US" altLang="ko-KR" sz="1600" dirty="0">
                    <a:solidFill>
                      <a:prstClr val="white">
                        <a:lumMod val="50000"/>
                      </a:prstClr>
                    </a:solidFill>
                    <a:latin typeface="inpin heiti" panose="00000500000000000000" pitchFamily="2" charset="-122"/>
                    <a:ea typeface="inpin heiti" panose="00000500000000000000" pitchFamily="2" charset="-122"/>
                    <a:cs typeface="Arial" panose="020B0604020202020204" pitchFamily="34" charset="0"/>
                    <a:sym typeface="inpin heiti" panose="00000500000000000000" pitchFamily="2" charset="-122"/>
                  </a:rPr>
                  <a:t>ADD TITLE</a:t>
                </a:r>
              </a:p>
              <a:p>
                <a:pPr algn="ctr" defTabSz="914377"/>
                <a:endParaRPr lang="en-US" altLang="ko-KR" sz="1333" dirty="0">
                  <a:solidFill>
                    <a:prstClr val="white">
                      <a:lumMod val="50000"/>
                    </a:prst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5" name="空心弧 4"/>
              <p:cNvSpPr/>
              <p:nvPr/>
            </p:nvSpPr>
            <p:spPr bwMode="auto">
              <a:xfrm rot="9579120">
                <a:off x="5589588" y="1268413"/>
                <a:ext cx="2681287" cy="2681287"/>
              </a:xfrm>
              <a:prstGeom prst="blockArc">
                <a:avLst>
                  <a:gd name="adj1" fmla="val 3101488"/>
                  <a:gd name="adj2" fmla="val 6568087"/>
                  <a:gd name="adj3" fmla="val 31622"/>
                </a:avLst>
              </a:prstGeom>
              <a:solidFill>
                <a:srgbClr val="79BC8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8" name="空心弧 7"/>
              <p:cNvSpPr/>
              <p:nvPr/>
            </p:nvSpPr>
            <p:spPr bwMode="auto">
              <a:xfrm rot="6015969">
                <a:off x="5576889" y="1282700"/>
                <a:ext cx="2681288" cy="2681287"/>
              </a:xfrm>
              <a:prstGeom prst="blockArc">
                <a:avLst>
                  <a:gd name="adj1" fmla="val 3101488"/>
                  <a:gd name="adj2" fmla="val 6568087"/>
                  <a:gd name="adj3" fmla="val 31622"/>
                </a:avLst>
              </a:prstGeom>
              <a:solidFill>
                <a:srgbClr val="7CCB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1" name="空心弧 10"/>
              <p:cNvSpPr/>
              <p:nvPr/>
            </p:nvSpPr>
            <p:spPr bwMode="auto">
              <a:xfrm rot="2494765">
                <a:off x="5597525" y="1316038"/>
                <a:ext cx="2681288" cy="2682875"/>
              </a:xfrm>
              <a:prstGeom prst="blockArc">
                <a:avLst>
                  <a:gd name="adj1" fmla="val 2256744"/>
                  <a:gd name="adj2" fmla="val 6568087"/>
                  <a:gd name="adj3" fmla="val 31622"/>
                </a:avLst>
              </a:prstGeom>
              <a:solidFill>
                <a:srgbClr val="08D1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4" name="空心弧 37"/>
              <p:cNvSpPr/>
              <p:nvPr/>
            </p:nvSpPr>
            <p:spPr bwMode="auto">
              <a:xfrm rot="19651622">
                <a:off x="6878638" y="2559050"/>
                <a:ext cx="1639887" cy="1106488"/>
              </a:xfrm>
              <a:custGeom>
                <a:avLst/>
                <a:gdLst/>
                <a:ahLst/>
                <a:cxnLst/>
                <a:rect l="l" t="t" r="r" b="b"/>
                <a:pathLst>
                  <a:path w="1640520" h="1107752">
                    <a:moveTo>
                      <a:pt x="1325577" y="118234"/>
                    </a:moveTo>
                    <a:lnTo>
                      <a:pt x="1640520" y="564967"/>
                    </a:lnTo>
                    <a:lnTo>
                      <a:pt x="1560392" y="513334"/>
                    </a:lnTo>
                    <a:cubicBezTo>
                      <a:pt x="1219721" y="1021899"/>
                      <a:pt x="577511" y="1235120"/>
                      <a:pt x="0" y="1030975"/>
                    </a:cubicBezTo>
                    <a:lnTo>
                      <a:pt x="282614" y="231485"/>
                    </a:lnTo>
                    <a:cubicBezTo>
                      <a:pt x="490006" y="304796"/>
                      <a:pt x="720099" y="231670"/>
                      <a:pt x="846464" y="53299"/>
                    </a:cubicBezTo>
                    <a:lnTo>
                      <a:pt x="763749" y="0"/>
                    </a:lnTo>
                    <a:close/>
                  </a:path>
                </a:pathLst>
              </a:custGeom>
              <a:solidFill>
                <a:srgbClr val="10CF9B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377">
                  <a:defRPr/>
                </a:pPr>
                <a:endParaRPr lang="zh-CN" altLang="en-US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767456" y="1452907"/>
              <a:ext cx="2499573" cy="2107866"/>
              <a:chOff x="683636" y="1452907"/>
              <a:chExt cx="2499573" cy="2107866"/>
            </a:xfrm>
          </p:grpSpPr>
          <p:sp>
            <p:nvSpPr>
              <p:cNvPr id="22" name="矩形 25"/>
              <p:cNvSpPr>
                <a:spLocks noChangeArrowheads="1"/>
              </p:cNvSpPr>
              <p:nvPr/>
            </p:nvSpPr>
            <p:spPr bwMode="auto">
              <a:xfrm rot="9356697">
                <a:off x="683636" y="1452907"/>
                <a:ext cx="1383414" cy="3770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914377"/>
                <a:r>
                  <a:rPr lang="en-US" altLang="zh-CN" sz="2667" dirty="0">
                    <a:solidFill>
                      <a:prstClr val="white"/>
                    </a:solidFill>
                    <a:latin typeface="inpin heiti" panose="00000500000000000000" pitchFamily="2" charset="-122"/>
                    <a:ea typeface="inpin heiti" panose="00000500000000000000" pitchFamily="2" charset="-122"/>
                    <a:cs typeface="Arial" panose="020B0604020202020204" pitchFamily="34" charset="0"/>
                    <a:sym typeface="inpin heiti" panose="00000500000000000000" pitchFamily="2" charset="-122"/>
                  </a:rPr>
                  <a:t>Text 1</a:t>
                </a:r>
              </a:p>
            </p:txBody>
          </p:sp>
          <p:sp>
            <p:nvSpPr>
              <p:cNvPr id="23" name="矩形 25"/>
              <p:cNvSpPr>
                <a:spLocks noChangeArrowheads="1"/>
              </p:cNvSpPr>
              <p:nvPr/>
            </p:nvSpPr>
            <p:spPr bwMode="auto">
              <a:xfrm rot="5076546">
                <a:off x="536233" y="2380917"/>
                <a:ext cx="1264111" cy="3770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914377"/>
                <a:r>
                  <a:rPr lang="en-US" altLang="zh-CN" sz="2667" dirty="0">
                    <a:solidFill>
                      <a:prstClr val="white"/>
                    </a:solidFill>
                    <a:latin typeface="inpin heiti" panose="00000500000000000000" pitchFamily="2" charset="-122"/>
                    <a:ea typeface="inpin heiti" panose="00000500000000000000" pitchFamily="2" charset="-122"/>
                    <a:cs typeface="Arial" panose="020B0604020202020204" pitchFamily="34" charset="0"/>
                    <a:sym typeface="inpin heiti" panose="00000500000000000000" pitchFamily="2" charset="-122"/>
                  </a:rPr>
                  <a:t>Text 2</a:t>
                </a:r>
              </a:p>
            </p:txBody>
          </p:sp>
          <p:sp>
            <p:nvSpPr>
              <p:cNvPr id="24" name="矩形 25"/>
              <p:cNvSpPr>
                <a:spLocks noChangeArrowheads="1"/>
              </p:cNvSpPr>
              <p:nvPr/>
            </p:nvSpPr>
            <p:spPr bwMode="auto">
              <a:xfrm rot="1401981">
                <a:off x="1172275" y="3183698"/>
                <a:ext cx="1429346" cy="3770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914377"/>
                <a:r>
                  <a:rPr lang="en-US" altLang="zh-CN" sz="2667" dirty="0">
                    <a:solidFill>
                      <a:prstClr val="white"/>
                    </a:solidFill>
                    <a:latin typeface="inpin heiti" panose="00000500000000000000" pitchFamily="2" charset="-122"/>
                    <a:ea typeface="inpin heiti" panose="00000500000000000000" pitchFamily="2" charset="-122"/>
                    <a:cs typeface="Arial" panose="020B0604020202020204" pitchFamily="34" charset="0"/>
                    <a:sym typeface="inpin heiti" panose="00000500000000000000" pitchFamily="2" charset="-122"/>
                  </a:rPr>
                  <a:t>Text 3</a:t>
                </a:r>
              </a:p>
            </p:txBody>
          </p:sp>
          <p:sp>
            <p:nvSpPr>
              <p:cNvPr id="25" name="矩形 25"/>
              <p:cNvSpPr>
                <a:spLocks noChangeArrowheads="1"/>
              </p:cNvSpPr>
              <p:nvPr/>
            </p:nvSpPr>
            <p:spPr bwMode="auto">
              <a:xfrm rot="18787204">
                <a:off x="2341572" y="2661474"/>
                <a:ext cx="1306199" cy="3770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914377"/>
                <a:r>
                  <a:rPr lang="en-US" altLang="zh-CN" sz="2667" dirty="0">
                    <a:solidFill>
                      <a:prstClr val="white"/>
                    </a:solidFill>
                    <a:latin typeface="inpin heiti" panose="00000500000000000000" pitchFamily="2" charset="-122"/>
                    <a:ea typeface="inpin heiti" panose="00000500000000000000" pitchFamily="2" charset="-122"/>
                    <a:cs typeface="Arial" panose="020B0604020202020204" pitchFamily="34" charset="0"/>
                    <a:sym typeface="inpin heiti" panose="00000500000000000000" pitchFamily="2" charset="-122"/>
                  </a:rPr>
                  <a:t>Text 4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1581170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1586925" y="2125280"/>
            <a:ext cx="889057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914377">
              <a:lnSpc>
                <a:spcPct val="125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571988" y="1412967"/>
            <a:ext cx="8764256" cy="790002"/>
            <a:chOff x="3022305" y="527942"/>
            <a:chExt cx="6573192" cy="592502"/>
          </a:xfrm>
        </p:grpSpPr>
        <p:sp>
          <p:nvSpPr>
            <p:cNvPr id="68" name="矩形 25"/>
            <p:cNvSpPr>
              <a:spLocks noChangeArrowheads="1"/>
            </p:cNvSpPr>
            <p:nvPr/>
          </p:nvSpPr>
          <p:spPr bwMode="auto">
            <a:xfrm>
              <a:off x="3022305" y="527942"/>
              <a:ext cx="6573192" cy="415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3000" spc="53" dirty="0">
                  <a:solidFill>
                    <a:srgbClr val="10CF9B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Click here to add title</a:t>
              </a:r>
            </a:p>
          </p:txBody>
        </p:sp>
        <p:sp>
          <p:nvSpPr>
            <p:cNvPr id="69" name="矩形 68"/>
            <p:cNvSpPr/>
            <p:nvPr/>
          </p:nvSpPr>
          <p:spPr>
            <a:xfrm>
              <a:off x="3033506" y="866528"/>
              <a:ext cx="5057041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4377"/>
              <a:endParaRPr lang="zh-CN" altLang="en-US" sz="1600" spc="53" dirty="0">
                <a:solidFill>
                  <a:srgbClr val="10CF9B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 Unicode MS" panose="020B0604020202020204" pitchFamily="34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9644432" y="4322085"/>
            <a:ext cx="57416" cy="1013825"/>
            <a:chOff x="7169418" y="2952846"/>
            <a:chExt cx="57416" cy="1013825"/>
          </a:xfrm>
          <a:solidFill>
            <a:srgbClr val="FF0000"/>
          </a:solidFill>
        </p:grpSpPr>
        <p:sp>
          <p:nvSpPr>
            <p:cNvPr id="74" name="Oval 30"/>
            <p:cNvSpPr>
              <a:spLocks noChangeArrowheads="1"/>
            </p:cNvSpPr>
            <p:nvPr/>
          </p:nvSpPr>
          <p:spPr bwMode="auto">
            <a:xfrm>
              <a:off x="7169418" y="3909255"/>
              <a:ext cx="57416" cy="57416"/>
            </a:xfrm>
            <a:prstGeom prst="ellipse">
              <a:avLst/>
            </a:prstGeom>
            <a:solidFill>
              <a:srgbClr val="10CF9B"/>
            </a:solidFill>
            <a:ln w="9525">
              <a:solidFill>
                <a:srgbClr val="10CF9B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defTabSz="914377">
                <a:defRPr/>
              </a:pPr>
              <a:endParaRPr lang="zh-CN" altLang="en-US" sz="1351">
                <a:solidFill>
                  <a:srgbClr val="FF0000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75" name="Freeform 15"/>
            <p:cNvSpPr>
              <a:spLocks/>
            </p:cNvSpPr>
            <p:nvPr/>
          </p:nvSpPr>
          <p:spPr bwMode="auto">
            <a:xfrm>
              <a:off x="7198126" y="2952846"/>
              <a:ext cx="0" cy="957919"/>
            </a:xfrm>
            <a:custGeom>
              <a:avLst/>
              <a:gdLst>
                <a:gd name="T0" fmla="*/ 0 h 317"/>
                <a:gd name="T1" fmla="*/ 317 h 317"/>
                <a:gd name="T2" fmla="*/ 0 h 31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17">
                  <a:moveTo>
                    <a:pt x="0" y="0"/>
                  </a:moveTo>
                  <a:lnTo>
                    <a:pt x="0" y="31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0" cap="flat">
              <a:solidFill>
                <a:srgbClr val="10CF9B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914377">
                <a:defRPr/>
              </a:pPr>
              <a:endParaRPr lang="zh-CN" altLang="en-US" sz="1351">
                <a:solidFill>
                  <a:srgbClr val="FF0000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76" name="TextBox 14"/>
          <p:cNvSpPr txBox="1">
            <a:spLocks noChangeArrowheads="1"/>
          </p:cNvSpPr>
          <p:nvPr/>
        </p:nvSpPr>
        <p:spPr bwMode="auto">
          <a:xfrm>
            <a:off x="2099991" y="5288343"/>
            <a:ext cx="76470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377"/>
            <a:r>
              <a:rPr lang="en-US" altLang="zh-CN" sz="1600" dirty="0">
                <a:solidFill>
                  <a:prstClr val="white">
                    <a:lumMod val="50000"/>
                  </a:prst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60%</a:t>
            </a:r>
            <a:endParaRPr lang="zh-CN" altLang="en-US" sz="1600" dirty="0">
              <a:solidFill>
                <a:prstClr val="white">
                  <a:lumMod val="50000"/>
                </a:prstClr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77" name="TextBox 15"/>
          <p:cNvSpPr txBox="1">
            <a:spLocks noChangeArrowheads="1"/>
          </p:cNvSpPr>
          <p:nvPr/>
        </p:nvSpPr>
        <p:spPr bwMode="auto">
          <a:xfrm>
            <a:off x="4397067" y="5315856"/>
            <a:ext cx="8451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377"/>
            <a:r>
              <a:rPr lang="en-US" altLang="zh-CN" sz="1600" dirty="0">
                <a:solidFill>
                  <a:prstClr val="white">
                    <a:lumMod val="50000"/>
                  </a:prst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71%</a:t>
            </a:r>
            <a:endParaRPr lang="zh-CN" altLang="en-US" sz="1600" dirty="0">
              <a:solidFill>
                <a:prstClr val="white">
                  <a:lumMod val="50000"/>
                </a:prstClr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78" name="TextBox 16"/>
          <p:cNvSpPr txBox="1">
            <a:spLocks noChangeArrowheads="1"/>
          </p:cNvSpPr>
          <p:nvPr/>
        </p:nvSpPr>
        <p:spPr bwMode="auto">
          <a:xfrm>
            <a:off x="6961707" y="5330862"/>
            <a:ext cx="7761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377"/>
            <a:r>
              <a:rPr lang="en-US" altLang="zh-CN" sz="1600" dirty="0">
                <a:solidFill>
                  <a:prstClr val="white">
                    <a:lumMod val="50000"/>
                  </a:prst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82%</a:t>
            </a:r>
            <a:endParaRPr lang="zh-CN" altLang="en-US" sz="1600" dirty="0">
              <a:solidFill>
                <a:prstClr val="white">
                  <a:lumMod val="50000"/>
                </a:prstClr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79" name="TextBox 17"/>
          <p:cNvSpPr txBox="1">
            <a:spLocks noChangeArrowheads="1"/>
          </p:cNvSpPr>
          <p:nvPr/>
        </p:nvSpPr>
        <p:spPr bwMode="auto">
          <a:xfrm>
            <a:off x="9305999" y="5330862"/>
            <a:ext cx="89210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377"/>
            <a:r>
              <a:rPr lang="en-US" altLang="zh-CN" sz="1600" dirty="0">
                <a:solidFill>
                  <a:prstClr val="white">
                    <a:lumMod val="50000"/>
                  </a:prst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100%</a:t>
            </a:r>
            <a:endParaRPr lang="zh-CN" altLang="en-US" sz="1600" dirty="0">
              <a:solidFill>
                <a:prstClr val="white">
                  <a:lumMod val="50000"/>
                </a:prstClr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80" name="组合 79"/>
          <p:cNvGrpSpPr>
            <a:grpSpLocks/>
          </p:cNvGrpSpPr>
          <p:nvPr/>
        </p:nvGrpSpPr>
        <p:grpSpPr bwMode="auto">
          <a:xfrm>
            <a:off x="1740744" y="3587786"/>
            <a:ext cx="1344611" cy="1341537"/>
            <a:chOff x="1339260" y="2203434"/>
            <a:chExt cx="1344407" cy="1341690"/>
          </a:xfrm>
          <a:effectLst/>
        </p:grpSpPr>
        <p:sp>
          <p:nvSpPr>
            <p:cNvPr id="81" name="Freeform 7"/>
            <p:cNvSpPr>
              <a:spLocks noEditPoints="1"/>
            </p:cNvSpPr>
            <p:nvPr/>
          </p:nvSpPr>
          <p:spPr bwMode="auto">
            <a:xfrm>
              <a:off x="2009081" y="2317747"/>
              <a:ext cx="674586" cy="1227278"/>
            </a:xfrm>
            <a:custGeom>
              <a:avLst/>
              <a:gdLst>
                <a:gd name="T0" fmla="*/ 53 w 94"/>
                <a:gd name="T1" fmla="*/ 1 h 172"/>
                <a:gd name="T2" fmla="*/ 93 w 94"/>
                <a:gd name="T3" fmla="*/ 78 h 172"/>
                <a:gd name="T4" fmla="*/ 1 w 94"/>
                <a:gd name="T5" fmla="*/ 171 h 172"/>
                <a:gd name="T6" fmla="*/ 1 w 94"/>
                <a:gd name="T7" fmla="*/ 139 h 172"/>
                <a:gd name="T8" fmla="*/ 61 w 94"/>
                <a:gd name="T9" fmla="*/ 78 h 172"/>
                <a:gd name="T10" fmla="*/ 35 w 94"/>
                <a:gd name="T11" fmla="*/ 28 h 172"/>
                <a:gd name="T12" fmla="*/ 53 w 94"/>
                <a:gd name="T13" fmla="*/ 1 h 172"/>
                <a:gd name="T14" fmla="*/ 53 w 94"/>
                <a:gd name="T15" fmla="*/ 0 h 172"/>
                <a:gd name="T16" fmla="*/ 34 w 94"/>
                <a:gd name="T17" fmla="*/ 28 h 172"/>
                <a:gd name="T18" fmla="*/ 60 w 94"/>
                <a:gd name="T19" fmla="*/ 78 h 172"/>
                <a:gd name="T20" fmla="*/ 0 w 94"/>
                <a:gd name="T21" fmla="*/ 138 h 172"/>
                <a:gd name="T22" fmla="*/ 0 w 94"/>
                <a:gd name="T23" fmla="*/ 138 h 172"/>
                <a:gd name="T24" fmla="*/ 0 w 94"/>
                <a:gd name="T25" fmla="*/ 172 h 172"/>
                <a:gd name="T26" fmla="*/ 94 w 94"/>
                <a:gd name="T27" fmla="*/ 78 h 172"/>
                <a:gd name="T28" fmla="*/ 53 w 94"/>
                <a:gd name="T29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4" h="172">
                  <a:moveTo>
                    <a:pt x="53" y="1"/>
                  </a:moveTo>
                  <a:cubicBezTo>
                    <a:pt x="78" y="19"/>
                    <a:pt x="93" y="47"/>
                    <a:pt x="93" y="78"/>
                  </a:cubicBezTo>
                  <a:cubicBezTo>
                    <a:pt x="93" y="129"/>
                    <a:pt x="52" y="171"/>
                    <a:pt x="1" y="171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34" y="139"/>
                    <a:pt x="61" y="111"/>
                    <a:pt x="61" y="78"/>
                  </a:cubicBezTo>
                  <a:cubicBezTo>
                    <a:pt x="61" y="58"/>
                    <a:pt x="51" y="39"/>
                    <a:pt x="35" y="28"/>
                  </a:cubicBezTo>
                  <a:cubicBezTo>
                    <a:pt x="53" y="1"/>
                    <a:pt x="53" y="1"/>
                    <a:pt x="53" y="1"/>
                  </a:cubicBezTo>
                  <a:close/>
                  <a:moveTo>
                    <a:pt x="53" y="0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50" y="39"/>
                    <a:pt x="60" y="57"/>
                    <a:pt x="60" y="78"/>
                  </a:cubicBezTo>
                  <a:cubicBezTo>
                    <a:pt x="60" y="111"/>
                    <a:pt x="33" y="138"/>
                    <a:pt x="0" y="13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52" y="172"/>
                    <a:pt x="94" y="130"/>
                    <a:pt x="94" y="78"/>
                  </a:cubicBezTo>
                  <a:cubicBezTo>
                    <a:pt x="94" y="46"/>
                    <a:pt x="78" y="17"/>
                    <a:pt x="53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solidFill>
                <a:srgbClr val="A5C34A"/>
              </a:solidFill>
            </a:ln>
          </p:spPr>
          <p:txBody>
            <a:bodyPr/>
            <a:lstStyle/>
            <a:p>
              <a:pPr defTabSz="914377">
                <a:defRPr/>
              </a:pPr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82" name="Freeform 8"/>
            <p:cNvSpPr>
              <a:spLocks/>
            </p:cNvSpPr>
            <p:nvPr/>
          </p:nvSpPr>
          <p:spPr bwMode="auto">
            <a:xfrm>
              <a:off x="1339260" y="2203434"/>
              <a:ext cx="1057638" cy="1341690"/>
            </a:xfrm>
            <a:custGeom>
              <a:avLst/>
              <a:gdLst>
                <a:gd name="T0" fmla="*/ 34 w 148"/>
                <a:gd name="T1" fmla="*/ 94 h 188"/>
                <a:gd name="T2" fmla="*/ 95 w 148"/>
                <a:gd name="T3" fmla="*/ 34 h 188"/>
                <a:gd name="T4" fmla="*/ 129 w 148"/>
                <a:gd name="T5" fmla="*/ 44 h 188"/>
                <a:gd name="T6" fmla="*/ 148 w 148"/>
                <a:gd name="T7" fmla="*/ 16 h 188"/>
                <a:gd name="T8" fmla="*/ 95 w 148"/>
                <a:gd name="T9" fmla="*/ 0 h 188"/>
                <a:gd name="T10" fmla="*/ 0 w 148"/>
                <a:gd name="T11" fmla="*/ 94 h 188"/>
                <a:gd name="T12" fmla="*/ 95 w 148"/>
                <a:gd name="T13" fmla="*/ 188 h 188"/>
                <a:gd name="T14" fmla="*/ 95 w 148"/>
                <a:gd name="T15" fmla="*/ 188 h 188"/>
                <a:gd name="T16" fmla="*/ 95 w 148"/>
                <a:gd name="T17" fmla="*/ 154 h 188"/>
                <a:gd name="T18" fmla="*/ 34 w 148"/>
                <a:gd name="T19" fmla="*/ 9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188">
                  <a:moveTo>
                    <a:pt x="34" y="94"/>
                  </a:moveTo>
                  <a:cubicBezTo>
                    <a:pt x="34" y="61"/>
                    <a:pt x="62" y="34"/>
                    <a:pt x="95" y="34"/>
                  </a:cubicBezTo>
                  <a:cubicBezTo>
                    <a:pt x="107" y="34"/>
                    <a:pt x="119" y="37"/>
                    <a:pt x="129" y="44"/>
                  </a:cubicBezTo>
                  <a:cubicBezTo>
                    <a:pt x="148" y="16"/>
                    <a:pt x="148" y="16"/>
                    <a:pt x="148" y="16"/>
                  </a:cubicBezTo>
                  <a:cubicBezTo>
                    <a:pt x="133" y="6"/>
                    <a:pt x="115" y="0"/>
                    <a:pt x="95" y="0"/>
                  </a:cubicBezTo>
                  <a:cubicBezTo>
                    <a:pt x="43" y="0"/>
                    <a:pt x="0" y="42"/>
                    <a:pt x="0" y="94"/>
                  </a:cubicBezTo>
                  <a:cubicBezTo>
                    <a:pt x="0" y="146"/>
                    <a:pt x="43" y="188"/>
                    <a:pt x="95" y="188"/>
                  </a:cubicBezTo>
                  <a:cubicBezTo>
                    <a:pt x="95" y="188"/>
                    <a:pt x="95" y="188"/>
                    <a:pt x="95" y="188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62" y="154"/>
                    <a:pt x="34" y="127"/>
                    <a:pt x="34" y="94"/>
                  </a:cubicBezTo>
                  <a:close/>
                </a:path>
              </a:pathLst>
            </a:custGeom>
            <a:solidFill>
              <a:srgbClr val="A5C34A"/>
            </a:solidFill>
            <a:ln w="19050">
              <a:solidFill>
                <a:srgbClr val="A5C3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7">
                <a:defRPr/>
              </a:pPr>
              <a:endParaRPr lang="zh-CN" altLang="en-US" sz="1351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83" name="TextBox 22"/>
            <p:cNvSpPr txBox="1">
              <a:spLocks noChangeArrowheads="1"/>
            </p:cNvSpPr>
            <p:nvPr/>
          </p:nvSpPr>
          <p:spPr bwMode="auto">
            <a:xfrm>
              <a:off x="1682781" y="2614837"/>
              <a:ext cx="834470" cy="338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12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1600" dirty="0">
                  <a:solidFill>
                    <a:prstClr val="white">
                      <a:lumMod val="50000"/>
                    </a:prst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2010</a:t>
              </a:r>
              <a:endParaRPr lang="zh-CN" altLang="en-US" sz="1600" dirty="0">
                <a:solidFill>
                  <a:prstClr val="white">
                    <a:lumMod val="50000"/>
                  </a:prst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84" name="组合 83"/>
          <p:cNvGrpSpPr>
            <a:grpSpLocks/>
          </p:cNvGrpSpPr>
          <p:nvPr/>
        </p:nvGrpSpPr>
        <p:grpSpPr bwMode="auto">
          <a:xfrm>
            <a:off x="4019960" y="3572781"/>
            <a:ext cx="1340723" cy="1341537"/>
            <a:chOff x="3055811" y="2203434"/>
            <a:chExt cx="1341225" cy="1341690"/>
          </a:xfrm>
          <a:effectLst/>
        </p:grpSpPr>
        <p:sp>
          <p:nvSpPr>
            <p:cNvPr id="85" name="Freeform 10"/>
            <p:cNvSpPr>
              <a:spLocks noEditPoints="1"/>
            </p:cNvSpPr>
            <p:nvPr/>
          </p:nvSpPr>
          <p:spPr bwMode="auto">
            <a:xfrm>
              <a:off x="3726860" y="2481279"/>
              <a:ext cx="670176" cy="1063746"/>
            </a:xfrm>
            <a:custGeom>
              <a:avLst/>
              <a:gdLst>
                <a:gd name="T0" fmla="*/ 76 w 94"/>
                <a:gd name="T1" fmla="*/ 1 h 149"/>
                <a:gd name="T2" fmla="*/ 93 w 94"/>
                <a:gd name="T3" fmla="*/ 55 h 149"/>
                <a:gd name="T4" fmla="*/ 1 w 94"/>
                <a:gd name="T5" fmla="*/ 148 h 149"/>
                <a:gd name="T6" fmla="*/ 0 w 94"/>
                <a:gd name="T7" fmla="*/ 116 h 149"/>
                <a:gd name="T8" fmla="*/ 61 w 94"/>
                <a:gd name="T9" fmla="*/ 55 h 149"/>
                <a:gd name="T10" fmla="*/ 50 w 94"/>
                <a:gd name="T11" fmla="*/ 20 h 149"/>
                <a:gd name="T12" fmla="*/ 76 w 94"/>
                <a:gd name="T13" fmla="*/ 1 h 149"/>
                <a:gd name="T14" fmla="*/ 76 w 94"/>
                <a:gd name="T15" fmla="*/ 0 h 149"/>
                <a:gd name="T16" fmla="*/ 49 w 94"/>
                <a:gd name="T17" fmla="*/ 20 h 149"/>
                <a:gd name="T18" fmla="*/ 60 w 94"/>
                <a:gd name="T19" fmla="*/ 55 h 149"/>
                <a:gd name="T20" fmla="*/ 0 w 94"/>
                <a:gd name="T21" fmla="*/ 115 h 149"/>
                <a:gd name="T22" fmla="*/ 0 w 94"/>
                <a:gd name="T23" fmla="*/ 115 h 149"/>
                <a:gd name="T24" fmla="*/ 0 w 94"/>
                <a:gd name="T25" fmla="*/ 149 h 149"/>
                <a:gd name="T26" fmla="*/ 94 w 94"/>
                <a:gd name="T27" fmla="*/ 55 h 149"/>
                <a:gd name="T28" fmla="*/ 76 w 94"/>
                <a:gd name="T29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4" h="149">
                  <a:moveTo>
                    <a:pt x="76" y="1"/>
                  </a:moveTo>
                  <a:cubicBezTo>
                    <a:pt x="87" y="17"/>
                    <a:pt x="93" y="36"/>
                    <a:pt x="93" y="55"/>
                  </a:cubicBezTo>
                  <a:cubicBezTo>
                    <a:pt x="93" y="106"/>
                    <a:pt x="52" y="148"/>
                    <a:pt x="1" y="148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4" y="116"/>
                    <a:pt x="61" y="88"/>
                    <a:pt x="61" y="55"/>
                  </a:cubicBezTo>
                  <a:cubicBezTo>
                    <a:pt x="61" y="42"/>
                    <a:pt x="57" y="30"/>
                    <a:pt x="50" y="20"/>
                  </a:cubicBezTo>
                  <a:cubicBezTo>
                    <a:pt x="76" y="1"/>
                    <a:pt x="76" y="1"/>
                    <a:pt x="76" y="1"/>
                  </a:cubicBezTo>
                  <a:close/>
                  <a:moveTo>
                    <a:pt x="76" y="0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56" y="30"/>
                    <a:pt x="60" y="42"/>
                    <a:pt x="60" y="55"/>
                  </a:cubicBezTo>
                  <a:cubicBezTo>
                    <a:pt x="60" y="88"/>
                    <a:pt x="33" y="115"/>
                    <a:pt x="0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52" y="149"/>
                    <a:pt x="94" y="107"/>
                    <a:pt x="94" y="55"/>
                  </a:cubicBezTo>
                  <a:cubicBezTo>
                    <a:pt x="94" y="35"/>
                    <a:pt x="87" y="16"/>
                    <a:pt x="76" y="0"/>
                  </a:cubicBezTo>
                  <a:close/>
                </a:path>
              </a:pathLst>
            </a:custGeom>
            <a:solidFill>
              <a:srgbClr val="A6A6A6"/>
            </a:solidFill>
            <a:ln w="6350">
              <a:solidFill>
                <a:srgbClr val="7CCB62"/>
              </a:solidFill>
            </a:ln>
          </p:spPr>
          <p:txBody>
            <a:bodyPr/>
            <a:lstStyle/>
            <a:p>
              <a:pPr defTabSz="914377">
                <a:defRPr/>
              </a:pPr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86" name="TextBox 27"/>
            <p:cNvSpPr txBox="1">
              <a:spLocks noChangeArrowheads="1"/>
            </p:cNvSpPr>
            <p:nvPr/>
          </p:nvSpPr>
          <p:spPr bwMode="auto">
            <a:xfrm>
              <a:off x="3408447" y="2632279"/>
              <a:ext cx="799905" cy="338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12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1600" dirty="0">
                  <a:solidFill>
                    <a:prstClr val="white">
                      <a:lumMod val="50000"/>
                    </a:prst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2011</a:t>
              </a:r>
              <a:endParaRPr lang="zh-CN" altLang="en-US" sz="1600" dirty="0">
                <a:solidFill>
                  <a:prstClr val="white">
                    <a:lumMod val="50000"/>
                  </a:prst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3055811" y="2203434"/>
              <a:ext cx="1220817" cy="1341690"/>
            </a:xfrm>
            <a:custGeom>
              <a:avLst/>
              <a:gdLst>
                <a:gd name="T0" fmla="*/ 34 w 171"/>
                <a:gd name="T1" fmla="*/ 94 h 188"/>
                <a:gd name="T2" fmla="*/ 95 w 171"/>
                <a:gd name="T3" fmla="*/ 34 h 188"/>
                <a:gd name="T4" fmla="*/ 144 w 171"/>
                <a:gd name="T5" fmla="*/ 59 h 188"/>
                <a:gd name="T6" fmla="*/ 171 w 171"/>
                <a:gd name="T7" fmla="*/ 39 h 188"/>
                <a:gd name="T8" fmla="*/ 95 w 171"/>
                <a:gd name="T9" fmla="*/ 0 h 188"/>
                <a:gd name="T10" fmla="*/ 0 w 171"/>
                <a:gd name="T11" fmla="*/ 94 h 188"/>
                <a:gd name="T12" fmla="*/ 95 w 171"/>
                <a:gd name="T13" fmla="*/ 188 h 188"/>
                <a:gd name="T14" fmla="*/ 95 w 171"/>
                <a:gd name="T15" fmla="*/ 188 h 188"/>
                <a:gd name="T16" fmla="*/ 95 w 171"/>
                <a:gd name="T17" fmla="*/ 154 h 188"/>
                <a:gd name="T18" fmla="*/ 34 w 171"/>
                <a:gd name="T19" fmla="*/ 9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88">
                  <a:moveTo>
                    <a:pt x="34" y="94"/>
                  </a:moveTo>
                  <a:cubicBezTo>
                    <a:pt x="34" y="61"/>
                    <a:pt x="61" y="34"/>
                    <a:pt x="95" y="34"/>
                  </a:cubicBezTo>
                  <a:cubicBezTo>
                    <a:pt x="115" y="34"/>
                    <a:pt x="133" y="43"/>
                    <a:pt x="144" y="59"/>
                  </a:cubicBezTo>
                  <a:cubicBezTo>
                    <a:pt x="171" y="39"/>
                    <a:pt x="171" y="39"/>
                    <a:pt x="171" y="39"/>
                  </a:cubicBezTo>
                  <a:cubicBezTo>
                    <a:pt x="154" y="15"/>
                    <a:pt x="126" y="0"/>
                    <a:pt x="95" y="0"/>
                  </a:cubicBezTo>
                  <a:cubicBezTo>
                    <a:pt x="42" y="0"/>
                    <a:pt x="0" y="42"/>
                    <a:pt x="0" y="94"/>
                  </a:cubicBezTo>
                  <a:cubicBezTo>
                    <a:pt x="0" y="146"/>
                    <a:pt x="42" y="188"/>
                    <a:pt x="95" y="188"/>
                  </a:cubicBezTo>
                  <a:cubicBezTo>
                    <a:pt x="95" y="188"/>
                    <a:pt x="95" y="188"/>
                    <a:pt x="95" y="188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61" y="154"/>
                    <a:pt x="34" y="127"/>
                    <a:pt x="34" y="94"/>
                  </a:cubicBezTo>
                  <a:close/>
                </a:path>
              </a:pathLst>
            </a:custGeom>
            <a:solidFill>
              <a:srgbClr val="7CCB62"/>
            </a:solidFill>
            <a:ln w="19050">
              <a:solidFill>
                <a:srgbClr val="7CCB6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7">
                <a:defRPr/>
              </a:pPr>
              <a:endParaRPr lang="zh-CN" altLang="en-US" sz="1351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88" name="组合 87"/>
          <p:cNvGrpSpPr>
            <a:grpSpLocks/>
          </p:cNvGrpSpPr>
          <p:nvPr/>
        </p:nvGrpSpPr>
        <p:grpSpPr bwMode="auto">
          <a:xfrm>
            <a:off x="6591168" y="3587786"/>
            <a:ext cx="1343872" cy="1341537"/>
            <a:chOff x="4829467" y="2203434"/>
            <a:chExt cx="1344712" cy="1341690"/>
          </a:xfrm>
          <a:effectLst/>
        </p:grpSpPr>
        <p:sp>
          <p:nvSpPr>
            <p:cNvPr id="89" name="Freeform 11"/>
            <p:cNvSpPr>
              <a:spLocks noEditPoints="1"/>
            </p:cNvSpPr>
            <p:nvPr/>
          </p:nvSpPr>
          <p:spPr bwMode="auto">
            <a:xfrm>
              <a:off x="5499602" y="3115294"/>
              <a:ext cx="559149" cy="428674"/>
            </a:xfrm>
            <a:custGeom>
              <a:avLst/>
              <a:gdLst>
                <a:gd name="T0" fmla="*/ 50 w 78"/>
                <a:gd name="T1" fmla="*/ 1 h 60"/>
                <a:gd name="T2" fmla="*/ 77 w 78"/>
                <a:gd name="T3" fmla="*/ 19 h 60"/>
                <a:gd name="T4" fmla="*/ 1 w 78"/>
                <a:gd name="T5" fmla="*/ 59 h 60"/>
                <a:gd name="T6" fmla="*/ 0 w 78"/>
                <a:gd name="T7" fmla="*/ 27 h 60"/>
                <a:gd name="T8" fmla="*/ 50 w 78"/>
                <a:gd name="T9" fmla="*/ 1 h 60"/>
                <a:gd name="T10" fmla="*/ 50 w 78"/>
                <a:gd name="T11" fmla="*/ 0 h 60"/>
                <a:gd name="T12" fmla="*/ 0 w 78"/>
                <a:gd name="T13" fmla="*/ 26 h 60"/>
                <a:gd name="T14" fmla="*/ 0 w 78"/>
                <a:gd name="T15" fmla="*/ 26 h 60"/>
                <a:gd name="T16" fmla="*/ 0 w 78"/>
                <a:gd name="T17" fmla="*/ 60 h 60"/>
                <a:gd name="T18" fmla="*/ 0 w 78"/>
                <a:gd name="T19" fmla="*/ 60 h 60"/>
                <a:gd name="T20" fmla="*/ 78 w 78"/>
                <a:gd name="T21" fmla="*/ 18 h 60"/>
                <a:gd name="T22" fmla="*/ 50 w 78"/>
                <a:gd name="T23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" h="60">
                  <a:moveTo>
                    <a:pt x="50" y="1"/>
                  </a:moveTo>
                  <a:cubicBezTo>
                    <a:pt x="77" y="19"/>
                    <a:pt x="77" y="19"/>
                    <a:pt x="77" y="19"/>
                  </a:cubicBezTo>
                  <a:cubicBezTo>
                    <a:pt x="60" y="44"/>
                    <a:pt x="31" y="59"/>
                    <a:pt x="1" y="59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20" y="27"/>
                    <a:pt x="39" y="17"/>
                    <a:pt x="50" y="1"/>
                  </a:cubicBezTo>
                  <a:close/>
                  <a:moveTo>
                    <a:pt x="50" y="0"/>
                  </a:moveTo>
                  <a:cubicBezTo>
                    <a:pt x="39" y="16"/>
                    <a:pt x="21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33" y="60"/>
                    <a:pt x="62" y="44"/>
                    <a:pt x="78" y="18"/>
                  </a:cubicBezTo>
                  <a:cubicBezTo>
                    <a:pt x="50" y="0"/>
                    <a:pt x="50" y="0"/>
                    <a:pt x="50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solidFill>
                <a:srgbClr val="08D1D9"/>
              </a:solidFill>
            </a:ln>
          </p:spPr>
          <p:txBody>
            <a:bodyPr/>
            <a:lstStyle/>
            <a:p>
              <a:pPr defTabSz="914377">
                <a:defRPr/>
              </a:pPr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4829467" y="2203434"/>
              <a:ext cx="1344712" cy="1341690"/>
            </a:xfrm>
            <a:custGeom>
              <a:avLst/>
              <a:gdLst>
                <a:gd name="T0" fmla="*/ 34 w 188"/>
                <a:gd name="T1" fmla="*/ 94 h 188"/>
                <a:gd name="T2" fmla="*/ 94 w 188"/>
                <a:gd name="T3" fmla="*/ 34 h 188"/>
                <a:gd name="T4" fmla="*/ 154 w 188"/>
                <a:gd name="T5" fmla="*/ 94 h 188"/>
                <a:gd name="T6" fmla="*/ 144 w 188"/>
                <a:gd name="T7" fmla="*/ 128 h 188"/>
                <a:gd name="T8" fmla="*/ 172 w 188"/>
                <a:gd name="T9" fmla="*/ 146 h 188"/>
                <a:gd name="T10" fmla="*/ 188 w 188"/>
                <a:gd name="T11" fmla="*/ 94 h 188"/>
                <a:gd name="T12" fmla="*/ 94 w 188"/>
                <a:gd name="T13" fmla="*/ 0 h 188"/>
                <a:gd name="T14" fmla="*/ 0 w 188"/>
                <a:gd name="T15" fmla="*/ 94 h 188"/>
                <a:gd name="T16" fmla="*/ 94 w 188"/>
                <a:gd name="T17" fmla="*/ 188 h 188"/>
                <a:gd name="T18" fmla="*/ 94 w 188"/>
                <a:gd name="T19" fmla="*/ 154 h 188"/>
                <a:gd name="T20" fmla="*/ 34 w 188"/>
                <a:gd name="T21" fmla="*/ 9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8" h="188">
                  <a:moveTo>
                    <a:pt x="34" y="94"/>
                  </a:moveTo>
                  <a:cubicBezTo>
                    <a:pt x="34" y="61"/>
                    <a:pt x="61" y="34"/>
                    <a:pt x="94" y="34"/>
                  </a:cubicBezTo>
                  <a:cubicBezTo>
                    <a:pt x="127" y="34"/>
                    <a:pt x="154" y="61"/>
                    <a:pt x="154" y="94"/>
                  </a:cubicBezTo>
                  <a:cubicBezTo>
                    <a:pt x="154" y="106"/>
                    <a:pt x="151" y="118"/>
                    <a:pt x="144" y="128"/>
                  </a:cubicBezTo>
                  <a:cubicBezTo>
                    <a:pt x="172" y="146"/>
                    <a:pt x="172" y="146"/>
                    <a:pt x="172" y="146"/>
                  </a:cubicBezTo>
                  <a:cubicBezTo>
                    <a:pt x="183" y="131"/>
                    <a:pt x="188" y="113"/>
                    <a:pt x="188" y="94"/>
                  </a:cubicBezTo>
                  <a:cubicBezTo>
                    <a:pt x="188" y="42"/>
                    <a:pt x="146" y="0"/>
                    <a:pt x="94" y="0"/>
                  </a:cubicBezTo>
                  <a:cubicBezTo>
                    <a:pt x="42" y="0"/>
                    <a:pt x="0" y="42"/>
                    <a:pt x="0" y="94"/>
                  </a:cubicBezTo>
                  <a:cubicBezTo>
                    <a:pt x="0" y="146"/>
                    <a:pt x="42" y="188"/>
                    <a:pt x="94" y="188"/>
                  </a:cubicBezTo>
                  <a:cubicBezTo>
                    <a:pt x="94" y="154"/>
                    <a:pt x="94" y="154"/>
                    <a:pt x="94" y="154"/>
                  </a:cubicBezTo>
                  <a:cubicBezTo>
                    <a:pt x="60" y="154"/>
                    <a:pt x="34" y="127"/>
                    <a:pt x="34" y="94"/>
                  </a:cubicBezTo>
                  <a:close/>
                </a:path>
              </a:pathLst>
            </a:custGeom>
            <a:solidFill>
              <a:srgbClr val="08D1D9"/>
            </a:solidFill>
            <a:ln w="19050">
              <a:solidFill>
                <a:srgbClr val="08D1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7">
                <a:defRPr/>
              </a:pPr>
              <a:endParaRPr lang="zh-CN" altLang="en-US" sz="1351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91" name="TextBox 32"/>
            <p:cNvSpPr txBox="1">
              <a:spLocks noChangeArrowheads="1"/>
            </p:cNvSpPr>
            <p:nvPr/>
          </p:nvSpPr>
          <p:spPr bwMode="auto">
            <a:xfrm>
              <a:off x="5157387" y="2617272"/>
              <a:ext cx="868765" cy="338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12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1600" dirty="0">
                  <a:solidFill>
                    <a:prstClr val="white">
                      <a:lumMod val="50000"/>
                    </a:prst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2012</a:t>
              </a:r>
              <a:endParaRPr lang="zh-CN" altLang="en-US" sz="1600" dirty="0">
                <a:solidFill>
                  <a:prstClr val="white">
                    <a:lumMod val="50000"/>
                  </a:prst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92" name="组合 91"/>
          <p:cNvGrpSpPr>
            <a:grpSpLocks/>
          </p:cNvGrpSpPr>
          <p:nvPr/>
        </p:nvGrpSpPr>
        <p:grpSpPr bwMode="auto">
          <a:xfrm>
            <a:off x="9010380" y="3582307"/>
            <a:ext cx="1325865" cy="1325991"/>
            <a:chOff x="6534744" y="2212760"/>
            <a:chExt cx="1326764" cy="1326764"/>
          </a:xfrm>
          <a:effectLst/>
        </p:grpSpPr>
        <p:sp>
          <p:nvSpPr>
            <p:cNvPr id="93" name="椭圆 3080"/>
            <p:cNvSpPr/>
            <p:nvPr/>
          </p:nvSpPr>
          <p:spPr>
            <a:xfrm>
              <a:off x="6534744" y="2212760"/>
              <a:ext cx="1326764" cy="1326764"/>
            </a:xfrm>
            <a:custGeom>
              <a:avLst/>
              <a:gdLst/>
              <a:ahLst/>
              <a:cxnLst/>
              <a:rect l="l" t="t" r="r" b="b"/>
              <a:pathLst>
                <a:path w="1326764" h="1326764">
                  <a:moveTo>
                    <a:pt x="663382" y="222105"/>
                  </a:moveTo>
                  <a:cubicBezTo>
                    <a:pt x="423060" y="222105"/>
                    <a:pt x="228240" y="416925"/>
                    <a:pt x="228240" y="657247"/>
                  </a:cubicBezTo>
                  <a:cubicBezTo>
                    <a:pt x="228240" y="897569"/>
                    <a:pt x="423060" y="1092389"/>
                    <a:pt x="663382" y="1092389"/>
                  </a:cubicBezTo>
                  <a:cubicBezTo>
                    <a:pt x="903704" y="1092389"/>
                    <a:pt x="1098524" y="897569"/>
                    <a:pt x="1098524" y="657247"/>
                  </a:cubicBezTo>
                  <a:cubicBezTo>
                    <a:pt x="1098524" y="416925"/>
                    <a:pt x="903704" y="222105"/>
                    <a:pt x="663382" y="222105"/>
                  </a:cubicBezTo>
                  <a:close/>
                  <a:moveTo>
                    <a:pt x="663382" y="0"/>
                  </a:moveTo>
                  <a:cubicBezTo>
                    <a:pt x="1029758" y="0"/>
                    <a:pt x="1326764" y="297006"/>
                    <a:pt x="1326764" y="663382"/>
                  </a:cubicBezTo>
                  <a:cubicBezTo>
                    <a:pt x="1326764" y="1029758"/>
                    <a:pt x="1029758" y="1326764"/>
                    <a:pt x="663382" y="1326764"/>
                  </a:cubicBezTo>
                  <a:cubicBezTo>
                    <a:pt x="297006" y="1326764"/>
                    <a:pt x="0" y="1029758"/>
                    <a:pt x="0" y="663382"/>
                  </a:cubicBezTo>
                  <a:cubicBezTo>
                    <a:pt x="0" y="297006"/>
                    <a:pt x="297006" y="0"/>
                    <a:pt x="663382" y="0"/>
                  </a:cubicBezTo>
                  <a:close/>
                </a:path>
              </a:pathLst>
            </a:custGeom>
            <a:solidFill>
              <a:srgbClr val="10CF9B"/>
            </a:solidFill>
            <a:ln w="38100">
              <a:noFill/>
            </a:ln>
            <a:effectLst/>
            <a:scene3d>
              <a:camera prst="perspectiveRelaxedModerately" fov="0">
                <a:rot lat="0" lon="0" rev="0"/>
              </a:camera>
              <a:lightRig rig="glow" dir="t"/>
            </a:scene3d>
            <a:sp3d prstMaterial="plastic">
              <a:contourClr>
                <a:schemeClr val="tx2">
                  <a:lumMod val="75000"/>
                </a:schemeClr>
              </a:contourClr>
            </a:sp3d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7">
                <a:defRPr/>
              </a:pPr>
              <a:endParaRPr lang="zh-CN" altLang="en-US" sz="1351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94" name="TextBox 36"/>
            <p:cNvSpPr txBox="1">
              <a:spLocks noChangeArrowheads="1"/>
            </p:cNvSpPr>
            <p:nvPr/>
          </p:nvSpPr>
          <p:spPr bwMode="auto">
            <a:xfrm>
              <a:off x="6848805" y="2608280"/>
              <a:ext cx="874466" cy="338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1600" dirty="0">
                  <a:solidFill>
                    <a:prstClr val="white">
                      <a:lumMod val="50000"/>
                    </a:prst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2013</a:t>
              </a:r>
              <a:endParaRPr lang="zh-CN" altLang="en-US" sz="1600" dirty="0">
                <a:solidFill>
                  <a:prstClr val="white">
                    <a:lumMod val="50000"/>
                  </a:prst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7234437" y="4337090"/>
            <a:ext cx="57416" cy="985117"/>
            <a:chOff x="5473114" y="2952846"/>
            <a:chExt cx="57416" cy="98511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96" name="Freeform 15"/>
            <p:cNvSpPr>
              <a:spLocks/>
            </p:cNvSpPr>
            <p:nvPr/>
          </p:nvSpPr>
          <p:spPr bwMode="auto">
            <a:xfrm>
              <a:off x="5500311" y="2952846"/>
              <a:ext cx="0" cy="957919"/>
            </a:xfrm>
            <a:custGeom>
              <a:avLst/>
              <a:gdLst>
                <a:gd name="T0" fmla="*/ 0 h 317"/>
                <a:gd name="T1" fmla="*/ 317 h 317"/>
                <a:gd name="T2" fmla="*/ 0 h 31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17">
                  <a:moveTo>
                    <a:pt x="0" y="0"/>
                  </a:moveTo>
                  <a:lnTo>
                    <a:pt x="0" y="31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0" cap="flat">
              <a:solidFill>
                <a:schemeClr val="bg1">
                  <a:lumMod val="5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914377">
                <a:defRPr/>
              </a:pPr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97" name="Oval 30"/>
            <p:cNvSpPr>
              <a:spLocks noChangeArrowheads="1"/>
            </p:cNvSpPr>
            <p:nvPr/>
          </p:nvSpPr>
          <p:spPr bwMode="auto">
            <a:xfrm>
              <a:off x="5473114" y="3880547"/>
              <a:ext cx="57416" cy="57416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defTabSz="914377">
                <a:defRPr/>
              </a:pPr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4665703" y="4322084"/>
            <a:ext cx="51372" cy="985117"/>
            <a:chOff x="3702326" y="2952846"/>
            <a:chExt cx="51372" cy="98511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99" name="Freeform 14"/>
            <p:cNvSpPr>
              <a:spLocks/>
            </p:cNvSpPr>
            <p:nvPr/>
          </p:nvSpPr>
          <p:spPr bwMode="auto">
            <a:xfrm>
              <a:off x="3732544" y="2952846"/>
              <a:ext cx="0" cy="957919"/>
            </a:xfrm>
            <a:custGeom>
              <a:avLst/>
              <a:gdLst>
                <a:gd name="T0" fmla="*/ 0 h 317"/>
                <a:gd name="T1" fmla="*/ 317 h 317"/>
                <a:gd name="T2" fmla="*/ 0 h 31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17">
                  <a:moveTo>
                    <a:pt x="0" y="0"/>
                  </a:moveTo>
                  <a:lnTo>
                    <a:pt x="0" y="31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0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914377">
                <a:defRPr/>
              </a:pPr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00" name="Oval 29"/>
            <p:cNvSpPr>
              <a:spLocks noChangeArrowheads="1"/>
            </p:cNvSpPr>
            <p:nvPr/>
          </p:nvSpPr>
          <p:spPr bwMode="auto">
            <a:xfrm>
              <a:off x="3702326" y="3880547"/>
              <a:ext cx="51372" cy="5741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9525">
              <a:solidFill>
                <a:srgbClr val="A6A6A6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defTabSz="914377">
                <a:defRPr/>
              </a:pPr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2389913" y="4337090"/>
            <a:ext cx="57416" cy="985117"/>
            <a:chOff x="1988953" y="2952846"/>
            <a:chExt cx="57416" cy="98511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02" name="Freeform 13"/>
            <p:cNvSpPr>
              <a:spLocks/>
            </p:cNvSpPr>
            <p:nvPr/>
          </p:nvSpPr>
          <p:spPr bwMode="auto">
            <a:xfrm>
              <a:off x="2016148" y="2952846"/>
              <a:ext cx="0" cy="957919"/>
            </a:xfrm>
            <a:custGeom>
              <a:avLst/>
              <a:gdLst>
                <a:gd name="T0" fmla="*/ 0 h 317"/>
                <a:gd name="T1" fmla="*/ 317 h 317"/>
                <a:gd name="T2" fmla="*/ 0 h 31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17">
                  <a:moveTo>
                    <a:pt x="0" y="0"/>
                  </a:moveTo>
                  <a:lnTo>
                    <a:pt x="0" y="31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0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914377">
                <a:defRPr/>
              </a:pPr>
              <a:endParaRPr lang="zh-CN" altLang="en-US" sz="1351">
                <a:solidFill>
                  <a:prstClr val="black">
                    <a:lumMod val="65000"/>
                    <a:lumOff val="35000"/>
                  </a:prst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03" name="Oval 28"/>
            <p:cNvSpPr>
              <a:spLocks noChangeArrowheads="1"/>
            </p:cNvSpPr>
            <p:nvPr/>
          </p:nvSpPr>
          <p:spPr bwMode="auto">
            <a:xfrm>
              <a:off x="1988953" y="3880547"/>
              <a:ext cx="57416" cy="57416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9525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defTabSz="914377">
                <a:defRPr/>
              </a:pPr>
              <a:endParaRPr lang="zh-CN" altLang="en-US" sz="1351">
                <a:solidFill>
                  <a:prstClr val="black">
                    <a:lumMod val="65000"/>
                    <a:lumOff val="35000"/>
                  </a:prst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40" name="Text Box 5">
            <a:extLst>
              <a:ext uri="{FF2B5EF4-FFF2-40B4-BE49-F238E27FC236}">
                <a16:creationId xmlns="" xmlns:a16="http://schemas.microsoft.com/office/drawing/2014/main" id="{24254023-2FBE-4A9D-846F-A23D9367CB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02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论文综述</a:t>
            </a:r>
          </a:p>
        </p:txBody>
      </p: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D44BFA8C-F6F8-4E23-8E8E-084E929BA6A1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9C05DF53-F6AB-4663-8FAF-A4169FDD5D29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3" name="矩形 42">
              <a:extLst>
                <a:ext uri="{FF2B5EF4-FFF2-40B4-BE49-F238E27FC236}">
                  <a16:creationId xmlns="" xmlns:a16="http://schemas.microsoft.com/office/drawing/2014/main" id="{3E669918-DD88-4A46-9FEA-C7E17E9BB363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4" name="矩形 43">
              <a:extLst>
                <a:ext uri="{FF2B5EF4-FFF2-40B4-BE49-F238E27FC236}">
                  <a16:creationId xmlns="" xmlns:a16="http://schemas.microsoft.com/office/drawing/2014/main" id="{A9C87E65-0535-4D44-8A73-0E41D062547D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5" name="矩形 44">
              <a:extLst>
                <a:ext uri="{FF2B5EF4-FFF2-40B4-BE49-F238E27FC236}">
                  <a16:creationId xmlns="" xmlns:a16="http://schemas.microsoft.com/office/drawing/2014/main" id="{2652230D-2EFF-4FD3-845B-6A76EF2F4C48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1311959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3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76" grpId="0"/>
      <p:bldP spid="77" grpId="0"/>
      <p:bldP spid="78" grpId="0"/>
      <p:bldP spid="7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266972" y="2895601"/>
            <a:ext cx="2893593" cy="2893592"/>
            <a:chOff x="950229" y="2171701"/>
            <a:chExt cx="2170194" cy="2170194"/>
          </a:xfrm>
        </p:grpSpPr>
        <p:sp>
          <p:nvSpPr>
            <p:cNvPr id="58" name="椭圆 57"/>
            <p:cNvSpPr/>
            <p:nvPr/>
          </p:nvSpPr>
          <p:spPr>
            <a:xfrm>
              <a:off x="950229" y="2171701"/>
              <a:ext cx="2170194" cy="2170194"/>
            </a:xfrm>
            <a:prstGeom prst="ellipse">
              <a:avLst/>
            </a:prstGeom>
            <a:solidFill>
              <a:srgbClr val="10CF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90" name="矩形 25"/>
            <p:cNvSpPr>
              <a:spLocks noChangeArrowheads="1"/>
            </p:cNvSpPr>
            <p:nvPr/>
          </p:nvSpPr>
          <p:spPr bwMode="auto">
            <a:xfrm>
              <a:off x="1509523" y="2969754"/>
              <a:ext cx="1102323" cy="761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</a:t>
              </a:r>
            </a:p>
          </p:txBody>
        </p:sp>
        <p:sp>
          <p:nvSpPr>
            <p:cNvPr id="91" name="TextBox 36"/>
            <p:cNvSpPr txBox="1"/>
            <p:nvPr/>
          </p:nvSpPr>
          <p:spPr bwMode="auto">
            <a:xfrm>
              <a:off x="1543854" y="2504501"/>
              <a:ext cx="812383" cy="3462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914377">
                <a:defRPr/>
              </a:pPr>
              <a:r>
                <a:rPr lang="en-US" altLang="zh-CN" sz="2400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Text 1</a:t>
              </a:r>
              <a:endParaRPr lang="zh-CN" altLang="en-US" sz="24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521795" y="2895601"/>
            <a:ext cx="2893593" cy="2893592"/>
            <a:chOff x="2641345" y="2171701"/>
            <a:chExt cx="2170194" cy="2170194"/>
          </a:xfrm>
        </p:grpSpPr>
        <p:sp>
          <p:nvSpPr>
            <p:cNvPr id="76" name="椭圆 75"/>
            <p:cNvSpPr/>
            <p:nvPr/>
          </p:nvSpPr>
          <p:spPr>
            <a:xfrm>
              <a:off x="2641345" y="2171701"/>
              <a:ext cx="2170194" cy="2170194"/>
            </a:xfrm>
            <a:prstGeom prst="ellipse">
              <a:avLst/>
            </a:prstGeom>
            <a:solidFill>
              <a:srgbClr val="08D1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3161712" y="2504501"/>
              <a:ext cx="1362475" cy="1227001"/>
              <a:chOff x="3161712" y="2504501"/>
              <a:chExt cx="1362475" cy="1227001"/>
            </a:xfrm>
          </p:grpSpPr>
          <p:sp>
            <p:nvSpPr>
              <p:cNvPr id="92" name="矩形 25"/>
              <p:cNvSpPr>
                <a:spLocks noChangeArrowheads="1"/>
              </p:cNvSpPr>
              <p:nvPr/>
            </p:nvSpPr>
            <p:spPr bwMode="auto">
              <a:xfrm>
                <a:off x="3161712" y="2969755"/>
                <a:ext cx="1182537" cy="7617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 defTabSz="914377">
                  <a:lnSpc>
                    <a:spcPct val="125000"/>
                  </a:lnSpc>
                </a:pPr>
                <a:r>
                  <a:rPr lang="zh-CN" altLang="en-US" sz="1600" spc="53" dirty="0">
                    <a:solidFill>
                      <a:prstClr val="white"/>
                    </a:solidFill>
                    <a:latin typeface="inpin heiti" panose="00000500000000000000" pitchFamily="2" charset="-122"/>
                    <a:ea typeface="inpin heiti" panose="00000500000000000000" pitchFamily="2" charset="-122"/>
                    <a:cs typeface="Arial" panose="020B0604020202020204" pitchFamily="34" charset="0"/>
                    <a:sym typeface="inpin heiti" panose="00000500000000000000" pitchFamily="2" charset="-122"/>
                  </a:rPr>
                  <a:t>单击此处添加文字，添加具体文字内容</a:t>
                </a:r>
              </a:p>
            </p:txBody>
          </p:sp>
          <p:sp>
            <p:nvSpPr>
              <p:cNvPr id="93" name="TextBox 36"/>
              <p:cNvSpPr txBox="1"/>
              <p:nvPr/>
            </p:nvSpPr>
            <p:spPr bwMode="auto">
              <a:xfrm>
                <a:off x="3340890" y="2504501"/>
                <a:ext cx="1183297" cy="3462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defTabSz="914377">
                  <a:defRPr/>
                </a:pPr>
                <a:r>
                  <a:rPr lang="en-US" altLang="zh-CN" sz="2400" dirty="0">
                    <a:solidFill>
                      <a:prstClr val="white"/>
                    </a:solidFill>
                    <a:latin typeface="inpin heiti" panose="00000500000000000000" pitchFamily="2" charset="-122"/>
                    <a:ea typeface="inpin heiti" panose="00000500000000000000" pitchFamily="2" charset="-122"/>
                    <a:cs typeface="Arial" panose="020B0604020202020204" pitchFamily="34" charset="0"/>
                    <a:sym typeface="inpin heiti" panose="00000500000000000000" pitchFamily="2" charset="-122"/>
                  </a:rPr>
                  <a:t>Text 2</a:t>
                </a:r>
                <a:endParaRPr lang="zh-CN" altLang="en-US" sz="2400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5776615" y="2895601"/>
            <a:ext cx="2893592" cy="2893592"/>
            <a:chOff x="4332461" y="2171701"/>
            <a:chExt cx="2170194" cy="2170194"/>
          </a:xfrm>
        </p:grpSpPr>
        <p:sp>
          <p:nvSpPr>
            <p:cNvPr id="77" name="椭圆 76"/>
            <p:cNvSpPr/>
            <p:nvPr/>
          </p:nvSpPr>
          <p:spPr>
            <a:xfrm>
              <a:off x="4332461" y="2171701"/>
              <a:ext cx="2170194" cy="2170194"/>
            </a:xfrm>
            <a:prstGeom prst="ellipse">
              <a:avLst/>
            </a:prstGeom>
            <a:solidFill>
              <a:srgbClr val="A5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95" name="TextBox 36"/>
            <p:cNvSpPr txBox="1"/>
            <p:nvPr/>
          </p:nvSpPr>
          <p:spPr bwMode="auto">
            <a:xfrm>
              <a:off x="5011367" y="2504501"/>
              <a:ext cx="1191340" cy="3462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914377">
                <a:defRPr/>
              </a:pPr>
              <a:r>
                <a:rPr lang="en-US" altLang="zh-CN" sz="2400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Text 3</a:t>
              </a:r>
              <a:endParaRPr lang="zh-CN" altLang="en-US" sz="24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  <p:sp>
          <p:nvSpPr>
            <p:cNvPr id="31" name="矩形 25"/>
            <p:cNvSpPr>
              <a:spLocks noChangeArrowheads="1"/>
            </p:cNvSpPr>
            <p:nvPr/>
          </p:nvSpPr>
          <p:spPr bwMode="auto">
            <a:xfrm>
              <a:off x="4901044" y="2969754"/>
              <a:ext cx="1129128" cy="761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031435" y="2895601"/>
            <a:ext cx="2924220" cy="2893592"/>
            <a:chOff x="6023577" y="2171701"/>
            <a:chExt cx="2193165" cy="2170194"/>
          </a:xfrm>
        </p:grpSpPr>
        <p:sp>
          <p:nvSpPr>
            <p:cNvPr id="78" name="椭圆 77"/>
            <p:cNvSpPr/>
            <p:nvPr/>
          </p:nvSpPr>
          <p:spPr>
            <a:xfrm>
              <a:off x="6023577" y="2171701"/>
              <a:ext cx="2170194" cy="2170194"/>
            </a:xfrm>
            <a:prstGeom prst="ellipse">
              <a:avLst/>
            </a:prstGeom>
            <a:solidFill>
              <a:srgbClr val="79B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97" name="TextBox 36"/>
            <p:cNvSpPr txBox="1"/>
            <p:nvPr/>
          </p:nvSpPr>
          <p:spPr bwMode="auto">
            <a:xfrm>
              <a:off x="6753112" y="2504501"/>
              <a:ext cx="1463630" cy="3462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914377">
                <a:defRPr/>
              </a:pPr>
              <a:r>
                <a:rPr lang="en-US" altLang="zh-CN" sz="2400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Text 4</a:t>
              </a:r>
              <a:endParaRPr lang="zh-CN" altLang="en-US" sz="24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  <p:sp>
          <p:nvSpPr>
            <p:cNvPr id="32" name="矩形 25"/>
            <p:cNvSpPr>
              <a:spLocks noChangeArrowheads="1"/>
            </p:cNvSpPr>
            <p:nvPr/>
          </p:nvSpPr>
          <p:spPr bwMode="auto">
            <a:xfrm>
              <a:off x="6609119" y="2969754"/>
              <a:ext cx="1114538" cy="761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</a:t>
              </a:r>
            </a:p>
          </p:txBody>
        </p:sp>
      </p:grpSp>
      <p:sp>
        <p:nvSpPr>
          <p:cNvPr id="62" name="矩形 61"/>
          <p:cNvSpPr>
            <a:spLocks noChangeArrowheads="1"/>
          </p:cNvSpPr>
          <p:nvPr/>
        </p:nvSpPr>
        <p:spPr bwMode="auto">
          <a:xfrm>
            <a:off x="1581847" y="1611906"/>
            <a:ext cx="902830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914377">
              <a:lnSpc>
                <a:spcPct val="125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</a:p>
        </p:txBody>
      </p:sp>
      <p:sp>
        <p:nvSpPr>
          <p:cNvPr id="23" name="Text Box 5">
            <a:extLst>
              <a:ext uri="{FF2B5EF4-FFF2-40B4-BE49-F238E27FC236}">
                <a16:creationId xmlns="" xmlns:a16="http://schemas.microsoft.com/office/drawing/2014/main" id="{D69B0D1F-8586-4C85-8CB1-514FA1C10B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02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论文综述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3F8E8E76-A89C-4A3F-8062-C7C72910A427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6D400FE8-65BC-4734-A0F3-C1A70608D395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899CCFFC-0CEB-4571-879F-AF43EA76D382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5557A72F-FDE4-4037-8ACF-0B700C37BE9B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51997A0F-92D1-4D2F-BC94-E38A4B990043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4205033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1947567" y="2695753"/>
            <a:ext cx="934179" cy="933873"/>
            <a:chOff x="1545127" y="2063315"/>
            <a:chExt cx="616182" cy="615981"/>
          </a:xfrm>
        </p:grpSpPr>
        <p:sp>
          <p:nvSpPr>
            <p:cNvPr id="41" name="椭圆 40"/>
            <p:cNvSpPr/>
            <p:nvPr/>
          </p:nvSpPr>
          <p:spPr bwMode="auto">
            <a:xfrm>
              <a:off x="1545127" y="2063315"/>
              <a:ext cx="616182" cy="615981"/>
            </a:xfrm>
            <a:prstGeom prst="ellipse">
              <a:avLst/>
            </a:prstGeom>
            <a:solidFill>
              <a:srgbClr val="10CF9B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7">
                <a:defRPr/>
              </a:pPr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grpSp>
          <p:nvGrpSpPr>
            <p:cNvPr id="42" name="组合 41"/>
            <p:cNvGrpSpPr/>
            <p:nvPr/>
          </p:nvGrpSpPr>
          <p:grpSpPr bwMode="auto">
            <a:xfrm>
              <a:off x="1689964" y="2176582"/>
              <a:ext cx="326508" cy="322411"/>
              <a:chOff x="1714500" y="614363"/>
              <a:chExt cx="649288" cy="641351"/>
            </a:xfrm>
            <a:solidFill>
              <a:srgbClr val="70D0F3"/>
            </a:solidFill>
          </p:grpSpPr>
          <p:sp>
            <p:nvSpPr>
              <p:cNvPr id="43" name="Freeform 18"/>
              <p:cNvSpPr>
                <a:spLocks/>
              </p:cNvSpPr>
              <p:nvPr/>
            </p:nvSpPr>
            <p:spPr bwMode="auto">
              <a:xfrm>
                <a:off x="1951038" y="928688"/>
                <a:ext cx="176213" cy="161925"/>
              </a:xfrm>
              <a:custGeom>
                <a:avLst/>
                <a:gdLst>
                  <a:gd name="T0" fmla="*/ 43 w 47"/>
                  <a:gd name="T1" fmla="*/ 43 h 43"/>
                  <a:gd name="T2" fmla="*/ 40 w 47"/>
                  <a:gd name="T3" fmla="*/ 43 h 43"/>
                  <a:gd name="T4" fmla="*/ 24 w 47"/>
                  <a:gd name="T5" fmla="*/ 31 h 43"/>
                  <a:gd name="T6" fmla="*/ 23 w 47"/>
                  <a:gd name="T7" fmla="*/ 31 h 43"/>
                  <a:gd name="T8" fmla="*/ 23 w 47"/>
                  <a:gd name="T9" fmla="*/ 31 h 43"/>
                  <a:gd name="T10" fmla="*/ 6 w 47"/>
                  <a:gd name="T11" fmla="*/ 43 h 43"/>
                  <a:gd name="T12" fmla="*/ 4 w 47"/>
                  <a:gd name="T13" fmla="*/ 43 h 43"/>
                  <a:gd name="T14" fmla="*/ 1 w 47"/>
                  <a:gd name="T15" fmla="*/ 41 h 43"/>
                  <a:gd name="T16" fmla="*/ 0 w 47"/>
                  <a:gd name="T17" fmla="*/ 38 h 43"/>
                  <a:gd name="T18" fmla="*/ 2 w 47"/>
                  <a:gd name="T19" fmla="*/ 36 h 43"/>
                  <a:gd name="T20" fmla="*/ 19 w 47"/>
                  <a:gd name="T21" fmla="*/ 24 h 43"/>
                  <a:gd name="T22" fmla="*/ 19 w 47"/>
                  <a:gd name="T23" fmla="*/ 23 h 43"/>
                  <a:gd name="T24" fmla="*/ 19 w 47"/>
                  <a:gd name="T25" fmla="*/ 4 h 43"/>
                  <a:gd name="T26" fmla="*/ 23 w 47"/>
                  <a:gd name="T27" fmla="*/ 0 h 43"/>
                  <a:gd name="T28" fmla="*/ 27 w 47"/>
                  <a:gd name="T29" fmla="*/ 4 h 43"/>
                  <a:gd name="T30" fmla="*/ 27 w 47"/>
                  <a:gd name="T31" fmla="*/ 23 h 43"/>
                  <a:gd name="T32" fmla="*/ 28 w 47"/>
                  <a:gd name="T33" fmla="*/ 24 h 43"/>
                  <a:gd name="T34" fmla="*/ 45 w 47"/>
                  <a:gd name="T35" fmla="*/ 36 h 43"/>
                  <a:gd name="T36" fmla="*/ 46 w 47"/>
                  <a:gd name="T37" fmla="*/ 38 h 43"/>
                  <a:gd name="T38" fmla="*/ 46 w 47"/>
                  <a:gd name="T39" fmla="*/ 41 h 43"/>
                  <a:gd name="T40" fmla="*/ 43 w 47"/>
                  <a:gd name="T41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7" h="43">
                    <a:moveTo>
                      <a:pt x="43" y="43"/>
                    </a:moveTo>
                    <a:cubicBezTo>
                      <a:pt x="42" y="43"/>
                      <a:pt x="41" y="43"/>
                      <a:pt x="40" y="43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4" y="31"/>
                      <a:pt x="24" y="31"/>
                      <a:pt x="23" y="31"/>
                    </a:cubicBezTo>
                    <a:cubicBezTo>
                      <a:pt x="23" y="31"/>
                      <a:pt x="23" y="31"/>
                      <a:pt x="23" y="31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5" y="43"/>
                      <a:pt x="4" y="43"/>
                    </a:cubicBezTo>
                    <a:cubicBezTo>
                      <a:pt x="3" y="43"/>
                      <a:pt x="2" y="42"/>
                      <a:pt x="1" y="41"/>
                    </a:cubicBezTo>
                    <a:cubicBezTo>
                      <a:pt x="0" y="40"/>
                      <a:pt x="0" y="39"/>
                      <a:pt x="0" y="38"/>
                    </a:cubicBezTo>
                    <a:cubicBezTo>
                      <a:pt x="1" y="37"/>
                      <a:pt x="1" y="36"/>
                      <a:pt x="2" y="36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4"/>
                      <a:pt x="19" y="24"/>
                      <a:pt x="19" y="23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1"/>
                      <a:pt x="21" y="0"/>
                      <a:pt x="23" y="0"/>
                    </a:cubicBezTo>
                    <a:cubicBezTo>
                      <a:pt x="25" y="0"/>
                      <a:pt x="27" y="1"/>
                      <a:pt x="27" y="4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27" y="24"/>
                      <a:pt x="27" y="24"/>
                      <a:pt x="28" y="24"/>
                    </a:cubicBezTo>
                    <a:cubicBezTo>
                      <a:pt x="45" y="36"/>
                      <a:pt x="45" y="36"/>
                      <a:pt x="45" y="36"/>
                    </a:cubicBezTo>
                    <a:cubicBezTo>
                      <a:pt x="46" y="36"/>
                      <a:pt x="46" y="37"/>
                      <a:pt x="46" y="38"/>
                    </a:cubicBezTo>
                    <a:cubicBezTo>
                      <a:pt x="47" y="39"/>
                      <a:pt x="46" y="40"/>
                      <a:pt x="46" y="41"/>
                    </a:cubicBezTo>
                    <a:cubicBezTo>
                      <a:pt x="45" y="42"/>
                      <a:pt x="44" y="43"/>
                      <a:pt x="43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44" name="Freeform 19"/>
              <p:cNvSpPr>
                <a:spLocks/>
              </p:cNvSpPr>
              <p:nvPr/>
            </p:nvSpPr>
            <p:spPr bwMode="auto">
              <a:xfrm>
                <a:off x="1917700" y="757238"/>
                <a:ext cx="239713" cy="138113"/>
              </a:xfrm>
              <a:custGeom>
                <a:avLst/>
                <a:gdLst>
                  <a:gd name="T0" fmla="*/ 51 w 64"/>
                  <a:gd name="T1" fmla="*/ 0 h 37"/>
                  <a:gd name="T2" fmla="*/ 46 w 64"/>
                  <a:gd name="T3" fmla="*/ 0 h 37"/>
                  <a:gd name="T4" fmla="*/ 36 w 64"/>
                  <a:gd name="T5" fmla="*/ 31 h 37"/>
                  <a:gd name="T6" fmla="*/ 35 w 64"/>
                  <a:gd name="T7" fmla="*/ 3 h 37"/>
                  <a:gd name="T8" fmla="*/ 29 w 64"/>
                  <a:gd name="T9" fmla="*/ 3 h 37"/>
                  <a:gd name="T10" fmla="*/ 28 w 64"/>
                  <a:gd name="T11" fmla="*/ 31 h 37"/>
                  <a:gd name="T12" fmla="*/ 19 w 64"/>
                  <a:gd name="T13" fmla="*/ 0 h 37"/>
                  <a:gd name="T14" fmla="*/ 14 w 64"/>
                  <a:gd name="T15" fmla="*/ 0 h 37"/>
                  <a:gd name="T16" fmla="*/ 2 w 64"/>
                  <a:gd name="T17" fmla="*/ 11 h 37"/>
                  <a:gd name="T18" fmla="*/ 0 w 64"/>
                  <a:gd name="T19" fmla="*/ 37 h 37"/>
                  <a:gd name="T20" fmla="*/ 14 w 64"/>
                  <a:gd name="T21" fmla="*/ 37 h 37"/>
                  <a:gd name="T22" fmla="*/ 20 w 64"/>
                  <a:gd name="T23" fmla="*/ 37 h 37"/>
                  <a:gd name="T24" fmla="*/ 28 w 64"/>
                  <a:gd name="T25" fmla="*/ 37 h 37"/>
                  <a:gd name="T26" fmla="*/ 29 w 64"/>
                  <a:gd name="T27" fmla="*/ 37 h 37"/>
                  <a:gd name="T28" fmla="*/ 35 w 64"/>
                  <a:gd name="T29" fmla="*/ 37 h 37"/>
                  <a:gd name="T30" fmla="*/ 37 w 64"/>
                  <a:gd name="T31" fmla="*/ 37 h 37"/>
                  <a:gd name="T32" fmla="*/ 45 w 64"/>
                  <a:gd name="T33" fmla="*/ 37 h 37"/>
                  <a:gd name="T34" fmla="*/ 51 w 64"/>
                  <a:gd name="T35" fmla="*/ 37 h 37"/>
                  <a:gd name="T36" fmla="*/ 64 w 64"/>
                  <a:gd name="T37" fmla="*/ 37 h 37"/>
                  <a:gd name="T38" fmla="*/ 63 w 64"/>
                  <a:gd name="T39" fmla="*/ 11 h 37"/>
                  <a:gd name="T40" fmla="*/ 51 w 64"/>
                  <a:gd name="T4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4" h="37">
                    <a:moveTo>
                      <a:pt x="51" y="0"/>
                    </a:moveTo>
                    <a:cubicBezTo>
                      <a:pt x="46" y="0"/>
                      <a:pt x="46" y="0"/>
                      <a:pt x="46" y="0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7" y="0"/>
                      <a:pt x="2" y="5"/>
                      <a:pt x="2" y="11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20" y="37"/>
                      <a:pt x="20" y="37"/>
                      <a:pt x="20" y="37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45" y="37"/>
                      <a:pt x="45" y="37"/>
                      <a:pt x="45" y="37"/>
                    </a:cubicBezTo>
                    <a:cubicBezTo>
                      <a:pt x="51" y="37"/>
                      <a:pt x="51" y="37"/>
                      <a:pt x="51" y="37"/>
                    </a:cubicBezTo>
                    <a:cubicBezTo>
                      <a:pt x="64" y="37"/>
                      <a:pt x="64" y="37"/>
                      <a:pt x="64" y="37"/>
                    </a:cubicBezTo>
                    <a:cubicBezTo>
                      <a:pt x="63" y="11"/>
                      <a:pt x="63" y="11"/>
                      <a:pt x="63" y="11"/>
                    </a:cubicBezTo>
                    <a:cubicBezTo>
                      <a:pt x="63" y="5"/>
                      <a:pt x="58" y="0"/>
                      <a:pt x="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45" name="Oval 20"/>
              <p:cNvSpPr>
                <a:spLocks noChangeArrowheads="1"/>
              </p:cNvSpPr>
              <p:nvPr/>
            </p:nvSpPr>
            <p:spPr bwMode="auto">
              <a:xfrm>
                <a:off x="1976438" y="614363"/>
                <a:ext cx="123825" cy="12382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46" name="Freeform 21"/>
              <p:cNvSpPr>
                <a:spLocks/>
              </p:cNvSpPr>
              <p:nvPr/>
            </p:nvSpPr>
            <p:spPr bwMode="auto">
              <a:xfrm>
                <a:off x="1714500" y="1117601"/>
                <a:ext cx="239713" cy="138113"/>
              </a:xfrm>
              <a:custGeom>
                <a:avLst/>
                <a:gdLst>
                  <a:gd name="T0" fmla="*/ 50 w 64"/>
                  <a:gd name="T1" fmla="*/ 0 h 37"/>
                  <a:gd name="T2" fmla="*/ 45 w 64"/>
                  <a:gd name="T3" fmla="*/ 0 h 37"/>
                  <a:gd name="T4" fmla="*/ 36 w 64"/>
                  <a:gd name="T5" fmla="*/ 31 h 37"/>
                  <a:gd name="T6" fmla="*/ 34 w 64"/>
                  <a:gd name="T7" fmla="*/ 3 h 37"/>
                  <a:gd name="T8" fmla="*/ 29 w 64"/>
                  <a:gd name="T9" fmla="*/ 3 h 37"/>
                  <a:gd name="T10" fmla="*/ 28 w 64"/>
                  <a:gd name="T11" fmla="*/ 31 h 37"/>
                  <a:gd name="T12" fmla="*/ 18 w 64"/>
                  <a:gd name="T13" fmla="*/ 0 h 37"/>
                  <a:gd name="T14" fmla="*/ 13 w 64"/>
                  <a:gd name="T15" fmla="*/ 0 h 37"/>
                  <a:gd name="T16" fmla="*/ 1 w 64"/>
                  <a:gd name="T17" fmla="*/ 11 h 37"/>
                  <a:gd name="T18" fmla="*/ 0 w 64"/>
                  <a:gd name="T19" fmla="*/ 37 h 37"/>
                  <a:gd name="T20" fmla="*/ 13 w 64"/>
                  <a:gd name="T21" fmla="*/ 37 h 37"/>
                  <a:gd name="T22" fmla="*/ 19 w 64"/>
                  <a:gd name="T23" fmla="*/ 37 h 37"/>
                  <a:gd name="T24" fmla="*/ 27 w 64"/>
                  <a:gd name="T25" fmla="*/ 37 h 37"/>
                  <a:gd name="T26" fmla="*/ 29 w 64"/>
                  <a:gd name="T27" fmla="*/ 37 h 37"/>
                  <a:gd name="T28" fmla="*/ 35 w 64"/>
                  <a:gd name="T29" fmla="*/ 37 h 37"/>
                  <a:gd name="T30" fmla="*/ 36 w 64"/>
                  <a:gd name="T31" fmla="*/ 37 h 37"/>
                  <a:gd name="T32" fmla="*/ 44 w 64"/>
                  <a:gd name="T33" fmla="*/ 37 h 37"/>
                  <a:gd name="T34" fmla="*/ 50 w 64"/>
                  <a:gd name="T35" fmla="*/ 37 h 37"/>
                  <a:gd name="T36" fmla="*/ 64 w 64"/>
                  <a:gd name="T37" fmla="*/ 37 h 37"/>
                  <a:gd name="T38" fmla="*/ 62 w 64"/>
                  <a:gd name="T39" fmla="*/ 11 h 37"/>
                  <a:gd name="T40" fmla="*/ 50 w 64"/>
                  <a:gd name="T4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4" h="37">
                    <a:moveTo>
                      <a:pt x="50" y="0"/>
                    </a:moveTo>
                    <a:cubicBezTo>
                      <a:pt x="45" y="0"/>
                      <a:pt x="45" y="0"/>
                      <a:pt x="45" y="0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4" y="3"/>
                      <a:pt x="34" y="3"/>
                      <a:pt x="34" y="3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1" y="5"/>
                      <a:pt x="1" y="11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6" y="37"/>
                      <a:pt x="36" y="37"/>
                      <a:pt x="36" y="37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64" y="37"/>
                      <a:pt x="64" y="37"/>
                      <a:pt x="64" y="37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62" y="5"/>
                      <a:pt x="57" y="0"/>
                      <a:pt x="5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49" name="Oval 22"/>
              <p:cNvSpPr>
                <a:spLocks noChangeArrowheads="1"/>
              </p:cNvSpPr>
              <p:nvPr/>
            </p:nvSpPr>
            <p:spPr bwMode="auto">
              <a:xfrm>
                <a:off x="1770063" y="969963"/>
                <a:ext cx="123825" cy="1285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50" name="Freeform 23"/>
              <p:cNvSpPr>
                <a:spLocks/>
              </p:cNvSpPr>
              <p:nvPr/>
            </p:nvSpPr>
            <p:spPr bwMode="auto">
              <a:xfrm>
                <a:off x="2122488" y="1117601"/>
                <a:ext cx="241300" cy="138113"/>
              </a:xfrm>
              <a:custGeom>
                <a:avLst/>
                <a:gdLst>
                  <a:gd name="T0" fmla="*/ 51 w 64"/>
                  <a:gd name="T1" fmla="*/ 0 h 37"/>
                  <a:gd name="T2" fmla="*/ 46 w 64"/>
                  <a:gd name="T3" fmla="*/ 0 h 37"/>
                  <a:gd name="T4" fmla="*/ 36 w 64"/>
                  <a:gd name="T5" fmla="*/ 31 h 37"/>
                  <a:gd name="T6" fmla="*/ 35 w 64"/>
                  <a:gd name="T7" fmla="*/ 3 h 37"/>
                  <a:gd name="T8" fmla="*/ 29 w 64"/>
                  <a:gd name="T9" fmla="*/ 3 h 37"/>
                  <a:gd name="T10" fmla="*/ 28 w 64"/>
                  <a:gd name="T11" fmla="*/ 31 h 37"/>
                  <a:gd name="T12" fmla="*/ 18 w 64"/>
                  <a:gd name="T13" fmla="*/ 0 h 37"/>
                  <a:gd name="T14" fmla="*/ 14 w 64"/>
                  <a:gd name="T15" fmla="*/ 0 h 37"/>
                  <a:gd name="T16" fmla="*/ 1 w 64"/>
                  <a:gd name="T17" fmla="*/ 11 h 37"/>
                  <a:gd name="T18" fmla="*/ 0 w 64"/>
                  <a:gd name="T19" fmla="*/ 37 h 37"/>
                  <a:gd name="T20" fmla="*/ 14 w 64"/>
                  <a:gd name="T21" fmla="*/ 37 h 37"/>
                  <a:gd name="T22" fmla="*/ 20 w 64"/>
                  <a:gd name="T23" fmla="*/ 37 h 37"/>
                  <a:gd name="T24" fmla="*/ 27 w 64"/>
                  <a:gd name="T25" fmla="*/ 37 h 37"/>
                  <a:gd name="T26" fmla="*/ 29 w 64"/>
                  <a:gd name="T27" fmla="*/ 37 h 37"/>
                  <a:gd name="T28" fmla="*/ 35 w 64"/>
                  <a:gd name="T29" fmla="*/ 37 h 37"/>
                  <a:gd name="T30" fmla="*/ 37 w 64"/>
                  <a:gd name="T31" fmla="*/ 37 h 37"/>
                  <a:gd name="T32" fmla="*/ 44 w 64"/>
                  <a:gd name="T33" fmla="*/ 37 h 37"/>
                  <a:gd name="T34" fmla="*/ 51 w 64"/>
                  <a:gd name="T35" fmla="*/ 37 h 37"/>
                  <a:gd name="T36" fmla="*/ 64 w 64"/>
                  <a:gd name="T37" fmla="*/ 37 h 37"/>
                  <a:gd name="T38" fmla="*/ 63 w 64"/>
                  <a:gd name="T39" fmla="*/ 11 h 37"/>
                  <a:gd name="T40" fmla="*/ 51 w 64"/>
                  <a:gd name="T4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4" h="37">
                    <a:moveTo>
                      <a:pt x="51" y="0"/>
                    </a:moveTo>
                    <a:cubicBezTo>
                      <a:pt x="46" y="0"/>
                      <a:pt x="46" y="0"/>
                      <a:pt x="46" y="0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7" y="0"/>
                      <a:pt x="1" y="5"/>
                      <a:pt x="1" y="11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20" y="37"/>
                      <a:pt x="20" y="37"/>
                      <a:pt x="20" y="37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51" y="37"/>
                      <a:pt x="51" y="37"/>
                      <a:pt x="51" y="37"/>
                    </a:cubicBezTo>
                    <a:cubicBezTo>
                      <a:pt x="64" y="37"/>
                      <a:pt x="64" y="37"/>
                      <a:pt x="64" y="37"/>
                    </a:cubicBezTo>
                    <a:cubicBezTo>
                      <a:pt x="63" y="11"/>
                      <a:pt x="63" y="11"/>
                      <a:pt x="63" y="11"/>
                    </a:cubicBezTo>
                    <a:cubicBezTo>
                      <a:pt x="63" y="5"/>
                      <a:pt x="57" y="0"/>
                      <a:pt x="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51" name="Oval 24"/>
              <p:cNvSpPr>
                <a:spLocks noChangeArrowheads="1"/>
              </p:cNvSpPr>
              <p:nvPr/>
            </p:nvSpPr>
            <p:spPr bwMode="auto">
              <a:xfrm>
                <a:off x="2179638" y="969963"/>
                <a:ext cx="127000" cy="1285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6667742" y="2695752"/>
            <a:ext cx="934108" cy="933872"/>
            <a:chOff x="5085251" y="2063315"/>
            <a:chExt cx="616136" cy="615980"/>
          </a:xfrm>
        </p:grpSpPr>
        <p:sp>
          <p:nvSpPr>
            <p:cNvPr id="53" name="椭圆 52"/>
            <p:cNvSpPr/>
            <p:nvPr/>
          </p:nvSpPr>
          <p:spPr bwMode="auto">
            <a:xfrm>
              <a:off x="5085251" y="2063315"/>
              <a:ext cx="616136" cy="615980"/>
            </a:xfrm>
            <a:prstGeom prst="ellipse">
              <a:avLst/>
            </a:prstGeom>
            <a:solidFill>
              <a:srgbClr val="7CCB6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7">
                <a:defRPr/>
              </a:pPr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grpSp>
          <p:nvGrpSpPr>
            <p:cNvPr id="54" name="组合 53"/>
            <p:cNvGrpSpPr/>
            <p:nvPr/>
          </p:nvGrpSpPr>
          <p:grpSpPr bwMode="auto">
            <a:xfrm>
              <a:off x="5196152" y="2266761"/>
              <a:ext cx="394335" cy="209088"/>
              <a:chOff x="6645275" y="4116388"/>
              <a:chExt cx="784226" cy="415925"/>
            </a:xfrm>
            <a:solidFill>
              <a:srgbClr val="70D0F3"/>
            </a:solidFill>
          </p:grpSpPr>
          <p:sp>
            <p:nvSpPr>
              <p:cNvPr id="55" name="Freeform 25"/>
              <p:cNvSpPr>
                <a:spLocks/>
              </p:cNvSpPr>
              <p:nvPr/>
            </p:nvSpPr>
            <p:spPr bwMode="auto">
              <a:xfrm>
                <a:off x="6645275" y="4168776"/>
                <a:ext cx="109538" cy="247650"/>
              </a:xfrm>
              <a:custGeom>
                <a:avLst/>
                <a:gdLst>
                  <a:gd name="T0" fmla="*/ 0 w 29"/>
                  <a:gd name="T1" fmla="*/ 58 h 66"/>
                  <a:gd name="T2" fmla="*/ 7 w 29"/>
                  <a:gd name="T3" fmla="*/ 66 h 66"/>
                  <a:gd name="T4" fmla="*/ 22 w 29"/>
                  <a:gd name="T5" fmla="*/ 66 h 66"/>
                  <a:gd name="T6" fmla="*/ 29 w 29"/>
                  <a:gd name="T7" fmla="*/ 58 h 66"/>
                  <a:gd name="T8" fmla="*/ 29 w 29"/>
                  <a:gd name="T9" fmla="*/ 8 h 66"/>
                  <a:gd name="T10" fmla="*/ 22 w 29"/>
                  <a:gd name="T11" fmla="*/ 0 h 66"/>
                  <a:gd name="T12" fmla="*/ 7 w 29"/>
                  <a:gd name="T13" fmla="*/ 0 h 66"/>
                  <a:gd name="T14" fmla="*/ 0 w 29"/>
                  <a:gd name="T15" fmla="*/ 8 h 66"/>
                  <a:gd name="T16" fmla="*/ 0 w 29"/>
                  <a:gd name="T17" fmla="*/ 5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66">
                    <a:moveTo>
                      <a:pt x="0" y="58"/>
                    </a:moveTo>
                    <a:cubicBezTo>
                      <a:pt x="0" y="62"/>
                      <a:pt x="3" y="66"/>
                      <a:pt x="7" y="66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6" y="66"/>
                      <a:pt x="29" y="62"/>
                      <a:pt x="29" y="5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4"/>
                      <a:pt x="26" y="0"/>
                      <a:pt x="22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56" name="Freeform 26"/>
              <p:cNvSpPr>
                <a:spLocks/>
              </p:cNvSpPr>
              <p:nvPr/>
            </p:nvSpPr>
            <p:spPr bwMode="auto">
              <a:xfrm>
                <a:off x="7319963" y="4168776"/>
                <a:ext cx="109538" cy="247650"/>
              </a:xfrm>
              <a:custGeom>
                <a:avLst/>
                <a:gdLst>
                  <a:gd name="T0" fmla="*/ 29 w 29"/>
                  <a:gd name="T1" fmla="*/ 8 h 66"/>
                  <a:gd name="T2" fmla="*/ 22 w 29"/>
                  <a:gd name="T3" fmla="*/ 0 h 66"/>
                  <a:gd name="T4" fmla="*/ 7 w 29"/>
                  <a:gd name="T5" fmla="*/ 0 h 66"/>
                  <a:gd name="T6" fmla="*/ 0 w 29"/>
                  <a:gd name="T7" fmla="*/ 8 h 66"/>
                  <a:gd name="T8" fmla="*/ 0 w 29"/>
                  <a:gd name="T9" fmla="*/ 58 h 66"/>
                  <a:gd name="T10" fmla="*/ 7 w 29"/>
                  <a:gd name="T11" fmla="*/ 66 h 66"/>
                  <a:gd name="T12" fmla="*/ 22 w 29"/>
                  <a:gd name="T13" fmla="*/ 66 h 66"/>
                  <a:gd name="T14" fmla="*/ 29 w 29"/>
                  <a:gd name="T15" fmla="*/ 58 h 66"/>
                  <a:gd name="T16" fmla="*/ 29 w 29"/>
                  <a:gd name="T17" fmla="*/ 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66">
                    <a:moveTo>
                      <a:pt x="29" y="8"/>
                    </a:moveTo>
                    <a:cubicBezTo>
                      <a:pt x="29" y="4"/>
                      <a:pt x="26" y="0"/>
                      <a:pt x="22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62"/>
                      <a:pt x="3" y="66"/>
                      <a:pt x="7" y="66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6" y="66"/>
                      <a:pt x="29" y="62"/>
                      <a:pt x="29" y="58"/>
                    </a:cubicBezTo>
                    <a:lnTo>
                      <a:pt x="29" y="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57" name="Freeform 27"/>
              <p:cNvSpPr>
                <a:spLocks noEditPoints="1"/>
              </p:cNvSpPr>
              <p:nvPr/>
            </p:nvSpPr>
            <p:spPr bwMode="auto">
              <a:xfrm>
                <a:off x="6784975" y="4116388"/>
                <a:ext cx="506413" cy="415925"/>
              </a:xfrm>
              <a:custGeom>
                <a:avLst/>
                <a:gdLst>
                  <a:gd name="T0" fmla="*/ 135 w 135"/>
                  <a:gd name="T1" fmla="*/ 21 h 111"/>
                  <a:gd name="T2" fmla="*/ 87 w 135"/>
                  <a:gd name="T3" fmla="*/ 3 h 111"/>
                  <a:gd name="T4" fmla="*/ 44 w 135"/>
                  <a:gd name="T5" fmla="*/ 0 h 111"/>
                  <a:gd name="T6" fmla="*/ 0 w 135"/>
                  <a:gd name="T7" fmla="*/ 18 h 111"/>
                  <a:gd name="T8" fmla="*/ 9 w 135"/>
                  <a:gd name="T9" fmla="*/ 76 h 111"/>
                  <a:gd name="T10" fmla="*/ 15 w 135"/>
                  <a:gd name="T11" fmla="*/ 90 h 111"/>
                  <a:gd name="T12" fmla="*/ 24 w 135"/>
                  <a:gd name="T13" fmla="*/ 94 h 111"/>
                  <a:gd name="T14" fmla="*/ 35 w 135"/>
                  <a:gd name="T15" fmla="*/ 99 h 111"/>
                  <a:gd name="T16" fmla="*/ 46 w 135"/>
                  <a:gd name="T17" fmla="*/ 108 h 111"/>
                  <a:gd name="T18" fmla="*/ 59 w 135"/>
                  <a:gd name="T19" fmla="*/ 108 h 111"/>
                  <a:gd name="T20" fmla="*/ 68 w 135"/>
                  <a:gd name="T21" fmla="*/ 111 h 111"/>
                  <a:gd name="T22" fmla="*/ 74 w 135"/>
                  <a:gd name="T23" fmla="*/ 105 h 111"/>
                  <a:gd name="T24" fmla="*/ 87 w 135"/>
                  <a:gd name="T25" fmla="*/ 106 h 111"/>
                  <a:gd name="T26" fmla="*/ 91 w 135"/>
                  <a:gd name="T27" fmla="*/ 101 h 111"/>
                  <a:gd name="T28" fmla="*/ 106 w 135"/>
                  <a:gd name="T29" fmla="*/ 97 h 111"/>
                  <a:gd name="T30" fmla="*/ 108 w 135"/>
                  <a:gd name="T31" fmla="*/ 96 h 111"/>
                  <a:gd name="T32" fmla="*/ 116 w 135"/>
                  <a:gd name="T33" fmla="*/ 97 h 111"/>
                  <a:gd name="T34" fmla="*/ 122 w 135"/>
                  <a:gd name="T35" fmla="*/ 83 h 111"/>
                  <a:gd name="T36" fmla="*/ 116 w 135"/>
                  <a:gd name="T37" fmla="*/ 89 h 111"/>
                  <a:gd name="T38" fmla="*/ 114 w 135"/>
                  <a:gd name="T39" fmla="*/ 90 h 111"/>
                  <a:gd name="T40" fmla="*/ 108 w 135"/>
                  <a:gd name="T41" fmla="*/ 88 h 111"/>
                  <a:gd name="T42" fmla="*/ 85 w 135"/>
                  <a:gd name="T43" fmla="*/ 66 h 111"/>
                  <a:gd name="T44" fmla="*/ 101 w 135"/>
                  <a:gd name="T45" fmla="*/ 94 h 111"/>
                  <a:gd name="T46" fmla="*/ 97 w 135"/>
                  <a:gd name="T47" fmla="*/ 96 h 111"/>
                  <a:gd name="T48" fmla="*/ 77 w 135"/>
                  <a:gd name="T49" fmla="*/ 67 h 111"/>
                  <a:gd name="T50" fmla="*/ 85 w 135"/>
                  <a:gd name="T51" fmla="*/ 98 h 111"/>
                  <a:gd name="T52" fmla="*/ 86 w 135"/>
                  <a:gd name="T53" fmla="*/ 99 h 111"/>
                  <a:gd name="T54" fmla="*/ 84 w 135"/>
                  <a:gd name="T55" fmla="*/ 100 h 111"/>
                  <a:gd name="T56" fmla="*/ 82 w 135"/>
                  <a:gd name="T57" fmla="*/ 101 h 111"/>
                  <a:gd name="T58" fmla="*/ 74 w 135"/>
                  <a:gd name="T59" fmla="*/ 96 h 111"/>
                  <a:gd name="T60" fmla="*/ 53 w 135"/>
                  <a:gd name="T61" fmla="*/ 78 h 111"/>
                  <a:gd name="T62" fmla="*/ 68 w 135"/>
                  <a:gd name="T63" fmla="*/ 104 h 111"/>
                  <a:gd name="T64" fmla="*/ 23 w 135"/>
                  <a:gd name="T65" fmla="*/ 71 h 111"/>
                  <a:gd name="T66" fmla="*/ 7 w 135"/>
                  <a:gd name="T67" fmla="*/ 69 h 111"/>
                  <a:gd name="T68" fmla="*/ 18 w 135"/>
                  <a:gd name="T69" fmla="*/ 25 h 111"/>
                  <a:gd name="T70" fmla="*/ 51 w 135"/>
                  <a:gd name="T71" fmla="*/ 8 h 111"/>
                  <a:gd name="T72" fmla="*/ 30 w 135"/>
                  <a:gd name="T73" fmla="*/ 29 h 111"/>
                  <a:gd name="T74" fmla="*/ 49 w 135"/>
                  <a:gd name="T75" fmla="*/ 32 h 111"/>
                  <a:gd name="T76" fmla="*/ 76 w 135"/>
                  <a:gd name="T77" fmla="*/ 29 h 111"/>
                  <a:gd name="T78" fmla="*/ 115 w 135"/>
                  <a:gd name="T79" fmla="*/ 79 h 111"/>
                  <a:gd name="T80" fmla="*/ 116 w 135"/>
                  <a:gd name="T81" fmla="*/ 89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35" h="111">
                    <a:moveTo>
                      <a:pt x="135" y="75"/>
                    </a:moveTo>
                    <a:cubicBezTo>
                      <a:pt x="135" y="21"/>
                      <a:pt x="135" y="21"/>
                      <a:pt x="135" y="21"/>
                    </a:cubicBezTo>
                    <a:cubicBezTo>
                      <a:pt x="119" y="21"/>
                      <a:pt x="119" y="21"/>
                      <a:pt x="119" y="21"/>
                    </a:cubicBezTo>
                    <a:cubicBezTo>
                      <a:pt x="87" y="3"/>
                      <a:pt x="87" y="3"/>
                      <a:pt x="87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" y="75"/>
                      <a:pt x="1" y="75"/>
                      <a:pt x="1" y="75"/>
                    </a:cubicBezTo>
                    <a:cubicBezTo>
                      <a:pt x="9" y="76"/>
                      <a:pt x="9" y="76"/>
                      <a:pt x="9" y="76"/>
                    </a:cubicBezTo>
                    <a:cubicBezTo>
                      <a:pt x="9" y="78"/>
                      <a:pt x="8" y="83"/>
                      <a:pt x="9" y="85"/>
                    </a:cubicBezTo>
                    <a:cubicBezTo>
                      <a:pt x="9" y="87"/>
                      <a:pt x="13" y="90"/>
                      <a:pt x="15" y="90"/>
                    </a:cubicBezTo>
                    <a:cubicBezTo>
                      <a:pt x="17" y="90"/>
                      <a:pt x="23" y="86"/>
                      <a:pt x="23" y="86"/>
                    </a:cubicBezTo>
                    <a:cubicBezTo>
                      <a:pt x="23" y="86"/>
                      <a:pt x="24" y="92"/>
                      <a:pt x="24" y="94"/>
                    </a:cubicBezTo>
                    <a:cubicBezTo>
                      <a:pt x="23" y="96"/>
                      <a:pt x="26" y="100"/>
                      <a:pt x="28" y="100"/>
                    </a:cubicBezTo>
                    <a:cubicBezTo>
                      <a:pt x="31" y="100"/>
                      <a:pt x="35" y="99"/>
                      <a:pt x="35" y="99"/>
                    </a:cubicBezTo>
                    <a:cubicBezTo>
                      <a:pt x="35" y="99"/>
                      <a:pt x="37" y="104"/>
                      <a:pt x="39" y="106"/>
                    </a:cubicBezTo>
                    <a:cubicBezTo>
                      <a:pt x="40" y="107"/>
                      <a:pt x="45" y="108"/>
                      <a:pt x="46" y="108"/>
                    </a:cubicBezTo>
                    <a:cubicBezTo>
                      <a:pt x="47" y="107"/>
                      <a:pt x="51" y="105"/>
                      <a:pt x="54" y="104"/>
                    </a:cubicBezTo>
                    <a:cubicBezTo>
                      <a:pt x="57" y="106"/>
                      <a:pt x="59" y="108"/>
                      <a:pt x="59" y="108"/>
                    </a:cubicBezTo>
                    <a:cubicBezTo>
                      <a:pt x="60" y="109"/>
                      <a:pt x="64" y="111"/>
                      <a:pt x="68" y="111"/>
                    </a:cubicBezTo>
                    <a:cubicBezTo>
                      <a:pt x="68" y="111"/>
                      <a:pt x="68" y="111"/>
                      <a:pt x="68" y="111"/>
                    </a:cubicBezTo>
                    <a:cubicBezTo>
                      <a:pt x="70" y="111"/>
                      <a:pt x="72" y="110"/>
                      <a:pt x="73" y="108"/>
                    </a:cubicBezTo>
                    <a:cubicBezTo>
                      <a:pt x="74" y="107"/>
                      <a:pt x="74" y="106"/>
                      <a:pt x="74" y="105"/>
                    </a:cubicBezTo>
                    <a:cubicBezTo>
                      <a:pt x="76" y="107"/>
                      <a:pt x="79" y="108"/>
                      <a:pt x="82" y="108"/>
                    </a:cubicBezTo>
                    <a:cubicBezTo>
                      <a:pt x="84" y="108"/>
                      <a:pt x="85" y="107"/>
                      <a:pt x="87" y="106"/>
                    </a:cubicBezTo>
                    <a:cubicBezTo>
                      <a:pt x="88" y="106"/>
                      <a:pt x="90" y="104"/>
                      <a:pt x="91" y="102"/>
                    </a:cubicBezTo>
                    <a:cubicBezTo>
                      <a:pt x="91" y="101"/>
                      <a:pt x="91" y="101"/>
                      <a:pt x="91" y="101"/>
                    </a:cubicBezTo>
                    <a:cubicBezTo>
                      <a:pt x="94" y="103"/>
                      <a:pt x="97" y="103"/>
                      <a:pt x="101" y="102"/>
                    </a:cubicBezTo>
                    <a:cubicBezTo>
                      <a:pt x="102" y="101"/>
                      <a:pt x="105" y="99"/>
                      <a:pt x="106" y="97"/>
                    </a:cubicBezTo>
                    <a:cubicBezTo>
                      <a:pt x="107" y="97"/>
                      <a:pt x="107" y="96"/>
                      <a:pt x="107" y="95"/>
                    </a:cubicBezTo>
                    <a:cubicBezTo>
                      <a:pt x="108" y="96"/>
                      <a:pt x="108" y="96"/>
                      <a:pt x="108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14" y="97"/>
                      <a:pt x="116" y="97"/>
                    </a:cubicBezTo>
                    <a:cubicBezTo>
                      <a:pt x="119" y="96"/>
                      <a:pt x="121" y="93"/>
                      <a:pt x="122" y="92"/>
                    </a:cubicBezTo>
                    <a:cubicBezTo>
                      <a:pt x="122" y="91"/>
                      <a:pt x="122" y="88"/>
                      <a:pt x="122" y="83"/>
                    </a:cubicBezTo>
                    <a:lnTo>
                      <a:pt x="135" y="75"/>
                    </a:lnTo>
                    <a:close/>
                    <a:moveTo>
                      <a:pt x="116" y="89"/>
                    </a:moveTo>
                    <a:cubicBezTo>
                      <a:pt x="116" y="89"/>
                      <a:pt x="115" y="90"/>
                      <a:pt x="115" y="90"/>
                    </a:cubicBezTo>
                    <a:cubicBezTo>
                      <a:pt x="115" y="90"/>
                      <a:pt x="114" y="90"/>
                      <a:pt x="114" y="90"/>
                    </a:cubicBezTo>
                    <a:cubicBezTo>
                      <a:pt x="113" y="90"/>
                      <a:pt x="112" y="90"/>
                      <a:pt x="111" y="90"/>
                    </a:cubicBezTo>
                    <a:cubicBezTo>
                      <a:pt x="108" y="88"/>
                      <a:pt x="108" y="88"/>
                      <a:pt x="108" y="88"/>
                    </a:cubicBezTo>
                    <a:cubicBezTo>
                      <a:pt x="92" y="61"/>
                      <a:pt x="92" y="61"/>
                      <a:pt x="92" y="61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4"/>
                      <a:pt x="101" y="94"/>
                    </a:cubicBezTo>
                    <a:cubicBezTo>
                      <a:pt x="101" y="95"/>
                      <a:pt x="100" y="95"/>
                      <a:pt x="99" y="96"/>
                    </a:cubicBezTo>
                    <a:cubicBezTo>
                      <a:pt x="98" y="96"/>
                      <a:pt x="97" y="96"/>
                      <a:pt x="97" y="96"/>
                    </a:cubicBezTo>
                    <a:cubicBezTo>
                      <a:pt x="95" y="96"/>
                      <a:pt x="93" y="95"/>
                      <a:pt x="93" y="94"/>
                    </a:cubicBezTo>
                    <a:cubicBezTo>
                      <a:pt x="77" y="67"/>
                      <a:pt x="77" y="67"/>
                      <a:pt x="77" y="67"/>
                    </a:cubicBezTo>
                    <a:cubicBezTo>
                      <a:pt x="70" y="72"/>
                      <a:pt x="70" y="72"/>
                      <a:pt x="70" y="72"/>
                    </a:cubicBezTo>
                    <a:cubicBezTo>
                      <a:pt x="85" y="98"/>
                      <a:pt x="85" y="98"/>
                      <a:pt x="85" y="98"/>
                    </a:cubicBezTo>
                    <a:cubicBezTo>
                      <a:pt x="85" y="99"/>
                      <a:pt x="85" y="99"/>
                      <a:pt x="85" y="99"/>
                    </a:cubicBezTo>
                    <a:cubicBezTo>
                      <a:pt x="86" y="99"/>
                      <a:pt x="86" y="99"/>
                      <a:pt x="86" y="99"/>
                    </a:cubicBezTo>
                    <a:cubicBezTo>
                      <a:pt x="85" y="99"/>
                      <a:pt x="85" y="100"/>
                      <a:pt x="85" y="100"/>
                    </a:cubicBezTo>
                    <a:cubicBezTo>
                      <a:pt x="84" y="100"/>
                      <a:pt x="84" y="100"/>
                      <a:pt x="84" y="100"/>
                    </a:cubicBezTo>
                    <a:cubicBezTo>
                      <a:pt x="84" y="101"/>
                      <a:pt x="84" y="101"/>
                      <a:pt x="84" y="101"/>
                    </a:cubicBezTo>
                    <a:cubicBezTo>
                      <a:pt x="83" y="101"/>
                      <a:pt x="82" y="101"/>
                      <a:pt x="82" y="101"/>
                    </a:cubicBezTo>
                    <a:cubicBezTo>
                      <a:pt x="79" y="101"/>
                      <a:pt x="76" y="99"/>
                      <a:pt x="75" y="98"/>
                    </a:cubicBezTo>
                    <a:cubicBezTo>
                      <a:pt x="74" y="96"/>
                      <a:pt x="74" y="96"/>
                      <a:pt x="74" y="96"/>
                    </a:cubicBezTo>
                    <a:cubicBezTo>
                      <a:pt x="60" y="73"/>
                      <a:pt x="60" y="73"/>
                      <a:pt x="60" y="73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78"/>
                      <a:pt x="69" y="104"/>
                      <a:pt x="69" y="104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6" y="104"/>
                      <a:pt x="62" y="103"/>
                      <a:pt x="62" y="102"/>
                    </a:cubicBezTo>
                    <a:cubicBezTo>
                      <a:pt x="61" y="102"/>
                      <a:pt x="46" y="89"/>
                      <a:pt x="23" y="71"/>
                    </a:cubicBezTo>
                    <a:cubicBezTo>
                      <a:pt x="22" y="70"/>
                      <a:pt x="22" y="70"/>
                      <a:pt x="22" y="70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9"/>
                      <a:pt x="30" y="29"/>
                      <a:pt x="30" y="29"/>
                    </a:cubicBezTo>
                    <a:cubicBezTo>
                      <a:pt x="31" y="32"/>
                      <a:pt x="34" y="33"/>
                      <a:pt x="42" y="33"/>
                    </a:cubicBezTo>
                    <a:cubicBezTo>
                      <a:pt x="44" y="33"/>
                      <a:pt x="46" y="33"/>
                      <a:pt x="49" y="32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76" y="29"/>
                      <a:pt x="76" y="29"/>
                      <a:pt x="76" y="29"/>
                    </a:cubicBezTo>
                    <a:cubicBezTo>
                      <a:pt x="84" y="34"/>
                      <a:pt x="84" y="34"/>
                      <a:pt x="84" y="34"/>
                    </a:cubicBezTo>
                    <a:cubicBezTo>
                      <a:pt x="115" y="79"/>
                      <a:pt x="115" y="79"/>
                      <a:pt x="115" y="79"/>
                    </a:cubicBezTo>
                    <a:cubicBezTo>
                      <a:pt x="116" y="83"/>
                      <a:pt x="116" y="83"/>
                      <a:pt x="116" y="83"/>
                    </a:cubicBezTo>
                    <a:cubicBezTo>
                      <a:pt x="116" y="86"/>
                      <a:pt x="116" y="88"/>
                      <a:pt x="116" y="8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1947568" y="4543432"/>
            <a:ext cx="934177" cy="933875"/>
            <a:chOff x="1545126" y="3449075"/>
            <a:chExt cx="616182" cy="615982"/>
          </a:xfrm>
        </p:grpSpPr>
        <p:sp>
          <p:nvSpPr>
            <p:cNvPr id="59" name="椭圆 58"/>
            <p:cNvSpPr/>
            <p:nvPr/>
          </p:nvSpPr>
          <p:spPr bwMode="auto">
            <a:xfrm>
              <a:off x="1545126" y="3449075"/>
              <a:ext cx="616182" cy="615982"/>
            </a:xfrm>
            <a:prstGeom prst="ellipse">
              <a:avLst/>
            </a:prstGeom>
            <a:solidFill>
              <a:srgbClr val="08D1D9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7">
                <a:defRPr/>
              </a:pPr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grpSp>
          <p:nvGrpSpPr>
            <p:cNvPr id="60" name="组合 59"/>
            <p:cNvGrpSpPr/>
            <p:nvPr/>
          </p:nvGrpSpPr>
          <p:grpSpPr bwMode="auto">
            <a:xfrm>
              <a:off x="1661926" y="3594470"/>
              <a:ext cx="377602" cy="319221"/>
              <a:chOff x="3336732" y="2310226"/>
              <a:chExt cx="750892" cy="635006"/>
            </a:xfrm>
            <a:solidFill>
              <a:srgbClr val="70D0F3"/>
            </a:solidFill>
          </p:grpSpPr>
          <p:sp>
            <p:nvSpPr>
              <p:cNvPr id="61" name="Freeform 28"/>
              <p:cNvSpPr>
                <a:spLocks noEditPoints="1"/>
              </p:cNvSpPr>
              <p:nvPr/>
            </p:nvSpPr>
            <p:spPr bwMode="auto">
              <a:xfrm>
                <a:off x="3336732" y="2310226"/>
                <a:ext cx="566737" cy="577849"/>
              </a:xfrm>
              <a:custGeom>
                <a:avLst/>
                <a:gdLst>
                  <a:gd name="T0" fmla="*/ 82 w 151"/>
                  <a:gd name="T1" fmla="*/ 112 h 154"/>
                  <a:gd name="T2" fmla="*/ 88 w 151"/>
                  <a:gd name="T3" fmla="*/ 108 h 154"/>
                  <a:gd name="T4" fmla="*/ 82 w 151"/>
                  <a:gd name="T5" fmla="*/ 80 h 154"/>
                  <a:gd name="T6" fmla="*/ 105 w 151"/>
                  <a:gd name="T7" fmla="*/ 75 h 154"/>
                  <a:gd name="T8" fmla="*/ 82 w 151"/>
                  <a:gd name="T9" fmla="*/ 48 h 154"/>
                  <a:gd name="T10" fmla="*/ 108 w 151"/>
                  <a:gd name="T11" fmla="*/ 72 h 154"/>
                  <a:gd name="T12" fmla="*/ 115 w 151"/>
                  <a:gd name="T13" fmla="*/ 48 h 154"/>
                  <a:gd name="T14" fmla="*/ 138 w 151"/>
                  <a:gd name="T15" fmla="*/ 57 h 154"/>
                  <a:gd name="T16" fmla="*/ 151 w 151"/>
                  <a:gd name="T17" fmla="*/ 56 h 154"/>
                  <a:gd name="T18" fmla="*/ 0 w 151"/>
                  <a:gd name="T19" fmla="*/ 77 h 154"/>
                  <a:gd name="T20" fmla="*/ 97 w 151"/>
                  <a:gd name="T21" fmla="*/ 151 h 154"/>
                  <a:gd name="T22" fmla="*/ 82 w 151"/>
                  <a:gd name="T23" fmla="*/ 139 h 154"/>
                  <a:gd name="T24" fmla="*/ 114 w 151"/>
                  <a:gd name="T25" fmla="*/ 43 h 154"/>
                  <a:gd name="T26" fmla="*/ 131 w 151"/>
                  <a:gd name="T27" fmla="*/ 43 h 154"/>
                  <a:gd name="T28" fmla="*/ 83 w 151"/>
                  <a:gd name="T29" fmla="*/ 13 h 154"/>
                  <a:gd name="T30" fmla="*/ 82 w 151"/>
                  <a:gd name="T31" fmla="*/ 43 h 154"/>
                  <a:gd name="T32" fmla="*/ 54 w 151"/>
                  <a:gd name="T33" fmla="*/ 18 h 154"/>
                  <a:gd name="T34" fmla="*/ 23 w 151"/>
                  <a:gd name="T35" fmla="*/ 43 h 154"/>
                  <a:gd name="T36" fmla="*/ 20 w 151"/>
                  <a:gd name="T37" fmla="*/ 48 h 154"/>
                  <a:gd name="T38" fmla="*/ 36 w 151"/>
                  <a:gd name="T39" fmla="*/ 75 h 154"/>
                  <a:gd name="T40" fmla="*/ 20 w 151"/>
                  <a:gd name="T41" fmla="*/ 48 h 154"/>
                  <a:gd name="T42" fmla="*/ 14 w 151"/>
                  <a:gd name="T43" fmla="*/ 80 h 154"/>
                  <a:gd name="T44" fmla="*/ 40 w 151"/>
                  <a:gd name="T45" fmla="*/ 108 h 154"/>
                  <a:gd name="T46" fmla="*/ 25 w 151"/>
                  <a:gd name="T47" fmla="*/ 112 h 154"/>
                  <a:gd name="T48" fmla="*/ 55 w 151"/>
                  <a:gd name="T49" fmla="*/ 136 h 154"/>
                  <a:gd name="T50" fmla="*/ 72 w 151"/>
                  <a:gd name="T51" fmla="*/ 140 h 154"/>
                  <a:gd name="T52" fmla="*/ 72 w 151"/>
                  <a:gd name="T53" fmla="*/ 112 h 154"/>
                  <a:gd name="T54" fmla="*/ 72 w 151"/>
                  <a:gd name="T55" fmla="*/ 108 h 154"/>
                  <a:gd name="T56" fmla="*/ 46 w 151"/>
                  <a:gd name="T57" fmla="*/ 80 h 154"/>
                  <a:gd name="T58" fmla="*/ 72 w 151"/>
                  <a:gd name="T59" fmla="*/ 108 h 154"/>
                  <a:gd name="T60" fmla="*/ 46 w 151"/>
                  <a:gd name="T61" fmla="*/ 75 h 154"/>
                  <a:gd name="T62" fmla="*/ 72 w 151"/>
                  <a:gd name="T63" fmla="*/ 48 h 154"/>
                  <a:gd name="T64" fmla="*/ 72 w 151"/>
                  <a:gd name="T65" fmla="*/ 43 h 154"/>
                  <a:gd name="T66" fmla="*/ 72 w 151"/>
                  <a:gd name="T67" fmla="*/ 13 h 154"/>
                  <a:gd name="T68" fmla="*/ 72 w 151"/>
                  <a:gd name="T69" fmla="*/ 43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51" h="154">
                    <a:moveTo>
                      <a:pt x="82" y="139"/>
                    </a:moveTo>
                    <a:cubicBezTo>
                      <a:pt x="82" y="112"/>
                      <a:pt x="82" y="112"/>
                      <a:pt x="82" y="112"/>
                    </a:cubicBezTo>
                    <a:cubicBezTo>
                      <a:pt x="87" y="112"/>
                      <a:pt x="87" y="112"/>
                      <a:pt x="87" y="112"/>
                    </a:cubicBezTo>
                    <a:cubicBezTo>
                      <a:pt x="88" y="111"/>
                      <a:pt x="88" y="109"/>
                      <a:pt x="88" y="108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2" y="80"/>
                      <a:pt x="82" y="80"/>
                      <a:pt x="82" y="8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102" y="78"/>
                      <a:pt x="103" y="77"/>
                      <a:pt x="105" y="75"/>
                    </a:cubicBezTo>
                    <a:cubicBezTo>
                      <a:pt x="82" y="75"/>
                      <a:pt x="82" y="75"/>
                      <a:pt x="82" y="75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105" y="48"/>
                      <a:pt x="105" y="48"/>
                      <a:pt x="105" y="48"/>
                    </a:cubicBezTo>
                    <a:cubicBezTo>
                      <a:pt x="107" y="55"/>
                      <a:pt x="108" y="63"/>
                      <a:pt x="108" y="72"/>
                    </a:cubicBezTo>
                    <a:cubicBezTo>
                      <a:pt x="111" y="69"/>
                      <a:pt x="114" y="67"/>
                      <a:pt x="118" y="65"/>
                    </a:cubicBezTo>
                    <a:cubicBezTo>
                      <a:pt x="117" y="59"/>
                      <a:pt x="116" y="53"/>
                      <a:pt x="115" y="48"/>
                    </a:cubicBezTo>
                    <a:cubicBezTo>
                      <a:pt x="134" y="48"/>
                      <a:pt x="134" y="48"/>
                      <a:pt x="134" y="48"/>
                    </a:cubicBezTo>
                    <a:cubicBezTo>
                      <a:pt x="136" y="51"/>
                      <a:pt x="137" y="54"/>
                      <a:pt x="138" y="57"/>
                    </a:cubicBezTo>
                    <a:cubicBezTo>
                      <a:pt x="142" y="57"/>
                      <a:pt x="145" y="56"/>
                      <a:pt x="149" y="56"/>
                    </a:cubicBezTo>
                    <a:cubicBezTo>
                      <a:pt x="150" y="56"/>
                      <a:pt x="151" y="56"/>
                      <a:pt x="151" y="56"/>
                    </a:cubicBezTo>
                    <a:cubicBezTo>
                      <a:pt x="142" y="24"/>
                      <a:pt x="113" y="0"/>
                      <a:pt x="77" y="0"/>
                    </a:cubicBezTo>
                    <a:cubicBezTo>
                      <a:pt x="35" y="0"/>
                      <a:pt x="0" y="34"/>
                      <a:pt x="0" y="77"/>
                    </a:cubicBezTo>
                    <a:cubicBezTo>
                      <a:pt x="0" y="119"/>
                      <a:pt x="35" y="154"/>
                      <a:pt x="77" y="154"/>
                    </a:cubicBezTo>
                    <a:cubicBezTo>
                      <a:pt x="84" y="154"/>
                      <a:pt x="90" y="153"/>
                      <a:pt x="97" y="151"/>
                    </a:cubicBezTo>
                    <a:cubicBezTo>
                      <a:pt x="93" y="146"/>
                      <a:pt x="91" y="140"/>
                      <a:pt x="89" y="133"/>
                    </a:cubicBezTo>
                    <a:cubicBezTo>
                      <a:pt x="87" y="136"/>
                      <a:pt x="84" y="138"/>
                      <a:pt x="82" y="139"/>
                    </a:cubicBezTo>
                    <a:close/>
                    <a:moveTo>
                      <a:pt x="131" y="43"/>
                    </a:moveTo>
                    <a:cubicBezTo>
                      <a:pt x="114" y="43"/>
                      <a:pt x="114" y="43"/>
                      <a:pt x="114" y="43"/>
                    </a:cubicBezTo>
                    <a:cubicBezTo>
                      <a:pt x="110" y="32"/>
                      <a:pt x="106" y="24"/>
                      <a:pt x="101" y="17"/>
                    </a:cubicBezTo>
                    <a:cubicBezTo>
                      <a:pt x="113" y="22"/>
                      <a:pt x="124" y="32"/>
                      <a:pt x="131" y="43"/>
                    </a:cubicBezTo>
                    <a:close/>
                    <a:moveTo>
                      <a:pt x="82" y="13"/>
                    </a:moveTo>
                    <a:cubicBezTo>
                      <a:pt x="82" y="13"/>
                      <a:pt x="82" y="13"/>
                      <a:pt x="83" y="13"/>
                    </a:cubicBezTo>
                    <a:cubicBezTo>
                      <a:pt x="89" y="18"/>
                      <a:pt x="98" y="27"/>
                      <a:pt x="103" y="43"/>
                    </a:cubicBezTo>
                    <a:cubicBezTo>
                      <a:pt x="82" y="43"/>
                      <a:pt x="82" y="43"/>
                      <a:pt x="82" y="43"/>
                    </a:cubicBezTo>
                    <a:lnTo>
                      <a:pt x="82" y="13"/>
                    </a:lnTo>
                    <a:close/>
                    <a:moveTo>
                      <a:pt x="54" y="18"/>
                    </a:moveTo>
                    <a:cubicBezTo>
                      <a:pt x="49" y="24"/>
                      <a:pt x="44" y="32"/>
                      <a:pt x="41" y="43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30" y="32"/>
                      <a:pt x="41" y="23"/>
                      <a:pt x="54" y="18"/>
                    </a:cubicBezTo>
                    <a:close/>
                    <a:moveTo>
                      <a:pt x="20" y="48"/>
                    </a:moveTo>
                    <a:cubicBezTo>
                      <a:pt x="39" y="48"/>
                      <a:pt x="39" y="48"/>
                      <a:pt x="39" y="48"/>
                    </a:cubicBezTo>
                    <a:cubicBezTo>
                      <a:pt x="37" y="56"/>
                      <a:pt x="36" y="65"/>
                      <a:pt x="36" y="75"/>
                    </a:cubicBezTo>
                    <a:cubicBezTo>
                      <a:pt x="14" y="75"/>
                      <a:pt x="14" y="75"/>
                      <a:pt x="14" y="75"/>
                    </a:cubicBezTo>
                    <a:cubicBezTo>
                      <a:pt x="14" y="65"/>
                      <a:pt x="16" y="56"/>
                      <a:pt x="20" y="48"/>
                    </a:cubicBezTo>
                    <a:close/>
                    <a:moveTo>
                      <a:pt x="22" y="108"/>
                    </a:moveTo>
                    <a:cubicBezTo>
                      <a:pt x="17" y="99"/>
                      <a:pt x="14" y="90"/>
                      <a:pt x="14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7" y="91"/>
                      <a:pt x="38" y="100"/>
                      <a:pt x="40" y="108"/>
                    </a:cubicBezTo>
                    <a:lnTo>
                      <a:pt x="22" y="108"/>
                    </a:lnTo>
                    <a:close/>
                    <a:moveTo>
                      <a:pt x="25" y="112"/>
                    </a:moveTo>
                    <a:cubicBezTo>
                      <a:pt x="42" y="112"/>
                      <a:pt x="42" y="112"/>
                      <a:pt x="42" y="112"/>
                    </a:cubicBezTo>
                    <a:cubicBezTo>
                      <a:pt x="45" y="123"/>
                      <a:pt x="50" y="131"/>
                      <a:pt x="55" y="136"/>
                    </a:cubicBezTo>
                    <a:cubicBezTo>
                      <a:pt x="43" y="132"/>
                      <a:pt x="32" y="123"/>
                      <a:pt x="25" y="112"/>
                    </a:cubicBezTo>
                    <a:close/>
                    <a:moveTo>
                      <a:pt x="72" y="140"/>
                    </a:moveTo>
                    <a:cubicBezTo>
                      <a:pt x="67" y="136"/>
                      <a:pt x="58" y="127"/>
                      <a:pt x="52" y="112"/>
                    </a:cubicBezTo>
                    <a:cubicBezTo>
                      <a:pt x="72" y="112"/>
                      <a:pt x="72" y="112"/>
                      <a:pt x="72" y="112"/>
                    </a:cubicBezTo>
                    <a:lnTo>
                      <a:pt x="72" y="140"/>
                    </a:lnTo>
                    <a:close/>
                    <a:moveTo>
                      <a:pt x="72" y="108"/>
                    </a:moveTo>
                    <a:cubicBezTo>
                      <a:pt x="50" y="108"/>
                      <a:pt x="50" y="108"/>
                      <a:pt x="50" y="108"/>
                    </a:cubicBezTo>
                    <a:cubicBezTo>
                      <a:pt x="48" y="100"/>
                      <a:pt x="46" y="91"/>
                      <a:pt x="46" y="80"/>
                    </a:cubicBezTo>
                    <a:cubicBezTo>
                      <a:pt x="72" y="80"/>
                      <a:pt x="72" y="80"/>
                      <a:pt x="72" y="80"/>
                    </a:cubicBezTo>
                    <a:lnTo>
                      <a:pt x="72" y="108"/>
                    </a:lnTo>
                    <a:close/>
                    <a:moveTo>
                      <a:pt x="72" y="75"/>
                    </a:moveTo>
                    <a:cubicBezTo>
                      <a:pt x="46" y="75"/>
                      <a:pt x="46" y="75"/>
                      <a:pt x="46" y="75"/>
                    </a:cubicBezTo>
                    <a:cubicBezTo>
                      <a:pt x="46" y="65"/>
                      <a:pt x="47" y="56"/>
                      <a:pt x="49" y="48"/>
                    </a:cubicBezTo>
                    <a:cubicBezTo>
                      <a:pt x="72" y="48"/>
                      <a:pt x="72" y="48"/>
                      <a:pt x="72" y="48"/>
                    </a:cubicBezTo>
                    <a:lnTo>
                      <a:pt x="72" y="75"/>
                    </a:lnTo>
                    <a:close/>
                    <a:moveTo>
                      <a:pt x="72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7" y="27"/>
                      <a:pt x="66" y="18"/>
                      <a:pt x="72" y="13"/>
                    </a:cubicBezTo>
                    <a:cubicBezTo>
                      <a:pt x="72" y="13"/>
                      <a:pt x="72" y="13"/>
                      <a:pt x="72" y="13"/>
                    </a:cubicBezTo>
                    <a:lnTo>
                      <a:pt x="72" y="4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62" name="Freeform 29"/>
              <p:cNvSpPr>
                <a:spLocks/>
              </p:cNvSpPr>
              <p:nvPr/>
            </p:nvSpPr>
            <p:spPr bwMode="auto">
              <a:xfrm>
                <a:off x="3870325" y="2673351"/>
                <a:ext cx="22225" cy="52388"/>
              </a:xfrm>
              <a:custGeom>
                <a:avLst/>
                <a:gdLst>
                  <a:gd name="T0" fmla="*/ 2 w 6"/>
                  <a:gd name="T1" fmla="*/ 3 h 14"/>
                  <a:gd name="T2" fmla="*/ 0 w 6"/>
                  <a:gd name="T3" fmla="*/ 7 h 14"/>
                  <a:gd name="T4" fmla="*/ 2 w 6"/>
                  <a:gd name="T5" fmla="*/ 11 h 14"/>
                  <a:gd name="T6" fmla="*/ 6 w 6"/>
                  <a:gd name="T7" fmla="*/ 14 h 14"/>
                  <a:gd name="T8" fmla="*/ 6 w 6"/>
                  <a:gd name="T9" fmla="*/ 0 h 14"/>
                  <a:gd name="T10" fmla="*/ 2 w 6"/>
                  <a:gd name="T1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14">
                    <a:moveTo>
                      <a:pt x="2" y="3"/>
                    </a:moveTo>
                    <a:cubicBezTo>
                      <a:pt x="1" y="4"/>
                      <a:pt x="0" y="5"/>
                      <a:pt x="0" y="7"/>
                    </a:cubicBezTo>
                    <a:cubicBezTo>
                      <a:pt x="0" y="8"/>
                      <a:pt x="1" y="10"/>
                      <a:pt x="2" y="11"/>
                    </a:cubicBezTo>
                    <a:cubicBezTo>
                      <a:pt x="2" y="12"/>
                      <a:pt x="4" y="13"/>
                      <a:pt x="6" y="14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3" y="1"/>
                      <a:pt x="2" y="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63" name="Freeform 30"/>
              <p:cNvSpPr>
                <a:spLocks/>
              </p:cNvSpPr>
              <p:nvPr/>
            </p:nvSpPr>
            <p:spPr bwMode="auto">
              <a:xfrm>
                <a:off x="3911600" y="2774951"/>
                <a:ext cx="26988" cy="58738"/>
              </a:xfrm>
              <a:custGeom>
                <a:avLst/>
                <a:gdLst>
                  <a:gd name="T0" fmla="*/ 0 w 7"/>
                  <a:gd name="T1" fmla="*/ 0 h 16"/>
                  <a:gd name="T2" fmla="*/ 0 w 7"/>
                  <a:gd name="T3" fmla="*/ 16 h 16"/>
                  <a:gd name="T4" fmla="*/ 5 w 7"/>
                  <a:gd name="T5" fmla="*/ 14 h 16"/>
                  <a:gd name="T6" fmla="*/ 7 w 7"/>
                  <a:gd name="T7" fmla="*/ 8 h 16"/>
                  <a:gd name="T8" fmla="*/ 6 w 7"/>
                  <a:gd name="T9" fmla="*/ 4 h 16"/>
                  <a:gd name="T10" fmla="*/ 0 w 7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6">
                    <a:moveTo>
                      <a:pt x="0" y="0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2" y="16"/>
                      <a:pt x="4" y="15"/>
                      <a:pt x="5" y="14"/>
                    </a:cubicBezTo>
                    <a:cubicBezTo>
                      <a:pt x="7" y="12"/>
                      <a:pt x="7" y="10"/>
                      <a:pt x="7" y="8"/>
                    </a:cubicBezTo>
                    <a:cubicBezTo>
                      <a:pt x="7" y="6"/>
                      <a:pt x="7" y="5"/>
                      <a:pt x="6" y="4"/>
                    </a:cubicBezTo>
                    <a:cubicBezTo>
                      <a:pt x="5" y="2"/>
                      <a:pt x="3" y="1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64" name="Freeform 31"/>
              <p:cNvSpPr>
                <a:spLocks noEditPoints="1"/>
              </p:cNvSpPr>
              <p:nvPr/>
            </p:nvSpPr>
            <p:spPr bwMode="auto">
              <a:xfrm>
                <a:off x="3705035" y="2562644"/>
                <a:ext cx="382589" cy="382588"/>
              </a:xfrm>
              <a:custGeom>
                <a:avLst/>
                <a:gdLst>
                  <a:gd name="T0" fmla="*/ 51 w 102"/>
                  <a:gd name="T1" fmla="*/ 0 h 102"/>
                  <a:gd name="T2" fmla="*/ 0 w 102"/>
                  <a:gd name="T3" fmla="*/ 51 h 102"/>
                  <a:gd name="T4" fmla="*/ 51 w 102"/>
                  <a:gd name="T5" fmla="*/ 102 h 102"/>
                  <a:gd name="T6" fmla="*/ 102 w 102"/>
                  <a:gd name="T7" fmla="*/ 51 h 102"/>
                  <a:gd name="T8" fmla="*/ 51 w 102"/>
                  <a:gd name="T9" fmla="*/ 0 h 102"/>
                  <a:gd name="T10" fmla="*/ 67 w 102"/>
                  <a:gd name="T11" fmla="*/ 74 h 102"/>
                  <a:gd name="T12" fmla="*/ 54 w 102"/>
                  <a:gd name="T13" fmla="*/ 80 h 102"/>
                  <a:gd name="T14" fmla="*/ 54 w 102"/>
                  <a:gd name="T15" fmla="*/ 88 h 102"/>
                  <a:gd name="T16" fmla="*/ 49 w 102"/>
                  <a:gd name="T17" fmla="*/ 88 h 102"/>
                  <a:gd name="T18" fmla="*/ 49 w 102"/>
                  <a:gd name="T19" fmla="*/ 81 h 102"/>
                  <a:gd name="T20" fmla="*/ 37 w 102"/>
                  <a:gd name="T21" fmla="*/ 75 h 102"/>
                  <a:gd name="T22" fmla="*/ 31 w 102"/>
                  <a:gd name="T23" fmla="*/ 63 h 102"/>
                  <a:gd name="T24" fmla="*/ 42 w 102"/>
                  <a:gd name="T25" fmla="*/ 62 h 102"/>
                  <a:gd name="T26" fmla="*/ 45 w 102"/>
                  <a:gd name="T27" fmla="*/ 67 h 102"/>
                  <a:gd name="T28" fmla="*/ 49 w 102"/>
                  <a:gd name="T29" fmla="*/ 71 h 102"/>
                  <a:gd name="T30" fmla="*/ 49 w 102"/>
                  <a:gd name="T31" fmla="*/ 54 h 102"/>
                  <a:gd name="T32" fmla="*/ 37 w 102"/>
                  <a:gd name="T33" fmla="*/ 47 h 102"/>
                  <a:gd name="T34" fmla="*/ 33 w 102"/>
                  <a:gd name="T35" fmla="*/ 36 h 102"/>
                  <a:gd name="T36" fmla="*/ 37 w 102"/>
                  <a:gd name="T37" fmla="*/ 24 h 102"/>
                  <a:gd name="T38" fmla="*/ 49 w 102"/>
                  <a:gd name="T39" fmla="*/ 19 h 102"/>
                  <a:gd name="T40" fmla="*/ 49 w 102"/>
                  <a:gd name="T41" fmla="*/ 15 h 102"/>
                  <a:gd name="T42" fmla="*/ 54 w 102"/>
                  <a:gd name="T43" fmla="*/ 15 h 102"/>
                  <a:gd name="T44" fmla="*/ 54 w 102"/>
                  <a:gd name="T45" fmla="*/ 19 h 102"/>
                  <a:gd name="T46" fmla="*/ 65 w 102"/>
                  <a:gd name="T47" fmla="*/ 23 h 102"/>
                  <a:gd name="T48" fmla="*/ 70 w 102"/>
                  <a:gd name="T49" fmla="*/ 33 h 102"/>
                  <a:gd name="T50" fmla="*/ 59 w 102"/>
                  <a:gd name="T51" fmla="*/ 35 h 102"/>
                  <a:gd name="T52" fmla="*/ 54 w 102"/>
                  <a:gd name="T53" fmla="*/ 28 h 102"/>
                  <a:gd name="T54" fmla="*/ 54 w 102"/>
                  <a:gd name="T55" fmla="*/ 44 h 102"/>
                  <a:gd name="T56" fmla="*/ 68 w 102"/>
                  <a:gd name="T57" fmla="*/ 51 h 102"/>
                  <a:gd name="T58" fmla="*/ 71 w 102"/>
                  <a:gd name="T59" fmla="*/ 62 h 102"/>
                  <a:gd name="T60" fmla="*/ 67 w 102"/>
                  <a:gd name="T61" fmla="*/ 7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2" h="102"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  <a:moveTo>
                      <a:pt x="67" y="74"/>
                    </a:moveTo>
                    <a:cubicBezTo>
                      <a:pt x="64" y="78"/>
                      <a:pt x="60" y="80"/>
                      <a:pt x="54" y="80"/>
                    </a:cubicBezTo>
                    <a:cubicBezTo>
                      <a:pt x="54" y="88"/>
                      <a:pt x="54" y="88"/>
                      <a:pt x="54" y="88"/>
                    </a:cubicBezTo>
                    <a:cubicBezTo>
                      <a:pt x="49" y="88"/>
                      <a:pt x="49" y="88"/>
                      <a:pt x="49" y="88"/>
                    </a:cubicBezTo>
                    <a:cubicBezTo>
                      <a:pt x="49" y="81"/>
                      <a:pt x="49" y="81"/>
                      <a:pt x="49" y="81"/>
                    </a:cubicBezTo>
                    <a:cubicBezTo>
                      <a:pt x="44" y="80"/>
                      <a:pt x="40" y="78"/>
                      <a:pt x="37" y="75"/>
                    </a:cubicBezTo>
                    <a:cubicBezTo>
                      <a:pt x="34" y="72"/>
                      <a:pt x="32" y="68"/>
                      <a:pt x="31" y="63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2" y="64"/>
                      <a:pt x="43" y="66"/>
                      <a:pt x="45" y="67"/>
                    </a:cubicBezTo>
                    <a:cubicBezTo>
                      <a:pt x="46" y="69"/>
                      <a:pt x="47" y="70"/>
                      <a:pt x="49" y="71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3" y="52"/>
                      <a:pt x="39" y="50"/>
                      <a:pt x="37" y="47"/>
                    </a:cubicBezTo>
                    <a:cubicBezTo>
                      <a:pt x="34" y="44"/>
                      <a:pt x="33" y="40"/>
                      <a:pt x="33" y="36"/>
                    </a:cubicBezTo>
                    <a:cubicBezTo>
                      <a:pt x="33" y="31"/>
                      <a:pt x="34" y="27"/>
                      <a:pt x="37" y="24"/>
                    </a:cubicBezTo>
                    <a:cubicBezTo>
                      <a:pt x="40" y="21"/>
                      <a:pt x="44" y="19"/>
                      <a:pt x="49" y="19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54" y="15"/>
                      <a:pt x="54" y="15"/>
                      <a:pt x="54" y="15"/>
                    </a:cubicBezTo>
                    <a:cubicBezTo>
                      <a:pt x="54" y="19"/>
                      <a:pt x="54" y="19"/>
                      <a:pt x="54" y="19"/>
                    </a:cubicBezTo>
                    <a:cubicBezTo>
                      <a:pt x="59" y="20"/>
                      <a:pt x="62" y="21"/>
                      <a:pt x="65" y="23"/>
                    </a:cubicBezTo>
                    <a:cubicBezTo>
                      <a:pt x="67" y="26"/>
                      <a:pt x="69" y="29"/>
                      <a:pt x="70" y="33"/>
                    </a:cubicBezTo>
                    <a:cubicBezTo>
                      <a:pt x="59" y="35"/>
                      <a:pt x="59" y="35"/>
                      <a:pt x="59" y="35"/>
                    </a:cubicBezTo>
                    <a:cubicBezTo>
                      <a:pt x="59" y="31"/>
                      <a:pt x="57" y="29"/>
                      <a:pt x="54" y="28"/>
                    </a:cubicBezTo>
                    <a:cubicBezTo>
                      <a:pt x="54" y="44"/>
                      <a:pt x="54" y="44"/>
                      <a:pt x="54" y="44"/>
                    </a:cubicBezTo>
                    <a:cubicBezTo>
                      <a:pt x="61" y="46"/>
                      <a:pt x="65" y="48"/>
                      <a:pt x="68" y="51"/>
                    </a:cubicBezTo>
                    <a:cubicBezTo>
                      <a:pt x="70" y="54"/>
                      <a:pt x="71" y="57"/>
                      <a:pt x="71" y="62"/>
                    </a:cubicBezTo>
                    <a:cubicBezTo>
                      <a:pt x="71" y="67"/>
                      <a:pt x="70" y="71"/>
                      <a:pt x="67" y="7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6667775" y="4543430"/>
            <a:ext cx="933844" cy="933873"/>
            <a:chOff x="5085252" y="3449073"/>
            <a:chExt cx="615962" cy="615981"/>
          </a:xfrm>
        </p:grpSpPr>
        <p:sp>
          <p:nvSpPr>
            <p:cNvPr id="66" name="椭圆 65"/>
            <p:cNvSpPr/>
            <p:nvPr/>
          </p:nvSpPr>
          <p:spPr bwMode="auto">
            <a:xfrm>
              <a:off x="5085252" y="3449073"/>
              <a:ext cx="615962" cy="615981"/>
            </a:xfrm>
            <a:prstGeom prst="ellipse">
              <a:avLst/>
            </a:prstGeom>
            <a:solidFill>
              <a:srgbClr val="79BC8F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7">
                <a:defRPr/>
              </a:pPr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grpSp>
          <p:nvGrpSpPr>
            <p:cNvPr id="67" name="Group 11"/>
            <p:cNvGrpSpPr>
              <a:grpSpLocks noChangeAspect="1"/>
            </p:cNvGrpSpPr>
            <p:nvPr/>
          </p:nvGrpSpPr>
          <p:grpSpPr bwMode="auto">
            <a:xfrm>
              <a:off x="5229240" y="3605435"/>
              <a:ext cx="327987" cy="303257"/>
              <a:chOff x="833" y="1045"/>
              <a:chExt cx="411" cy="380"/>
            </a:xfrm>
            <a:solidFill>
              <a:srgbClr val="70D0F3"/>
            </a:solidFill>
          </p:grpSpPr>
          <p:sp>
            <p:nvSpPr>
              <p:cNvPr id="68" name="Freeform 12"/>
              <p:cNvSpPr>
                <a:spLocks/>
              </p:cNvSpPr>
              <p:nvPr/>
            </p:nvSpPr>
            <p:spPr bwMode="auto">
              <a:xfrm>
                <a:off x="937" y="1352"/>
                <a:ext cx="201" cy="73"/>
              </a:xfrm>
              <a:custGeom>
                <a:avLst/>
                <a:gdLst>
                  <a:gd name="T0" fmla="*/ 85 w 85"/>
                  <a:gd name="T1" fmla="*/ 26 h 31"/>
                  <a:gd name="T2" fmla="*/ 80 w 85"/>
                  <a:gd name="T3" fmla="*/ 31 h 31"/>
                  <a:gd name="T4" fmla="*/ 6 w 85"/>
                  <a:gd name="T5" fmla="*/ 31 h 31"/>
                  <a:gd name="T6" fmla="*/ 0 w 85"/>
                  <a:gd name="T7" fmla="*/ 26 h 31"/>
                  <a:gd name="T8" fmla="*/ 0 w 85"/>
                  <a:gd name="T9" fmla="*/ 5 h 31"/>
                  <a:gd name="T10" fmla="*/ 6 w 85"/>
                  <a:gd name="T11" fmla="*/ 0 h 31"/>
                  <a:gd name="T12" fmla="*/ 80 w 85"/>
                  <a:gd name="T13" fmla="*/ 0 h 31"/>
                  <a:gd name="T14" fmla="*/ 85 w 85"/>
                  <a:gd name="T15" fmla="*/ 5 h 31"/>
                  <a:gd name="T16" fmla="*/ 85 w 85"/>
                  <a:gd name="T17" fmla="*/ 2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31">
                    <a:moveTo>
                      <a:pt x="85" y="26"/>
                    </a:moveTo>
                    <a:cubicBezTo>
                      <a:pt x="85" y="29"/>
                      <a:pt x="83" y="31"/>
                      <a:pt x="80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3" y="31"/>
                      <a:pt x="0" y="29"/>
                      <a:pt x="0" y="2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83" y="0"/>
                      <a:pt x="85" y="2"/>
                      <a:pt x="85" y="5"/>
                    </a:cubicBezTo>
                    <a:lnTo>
                      <a:pt x="85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69" name="Freeform 13"/>
              <p:cNvSpPr>
                <a:spLocks noEditPoints="1"/>
              </p:cNvSpPr>
              <p:nvPr/>
            </p:nvSpPr>
            <p:spPr bwMode="auto">
              <a:xfrm>
                <a:off x="833" y="1045"/>
                <a:ext cx="411" cy="276"/>
              </a:xfrm>
              <a:custGeom>
                <a:avLst/>
                <a:gdLst>
                  <a:gd name="T0" fmla="*/ 172 w 174"/>
                  <a:gd name="T1" fmla="*/ 13 h 117"/>
                  <a:gd name="T2" fmla="*/ 168 w 174"/>
                  <a:gd name="T3" fmla="*/ 10 h 117"/>
                  <a:gd name="T4" fmla="*/ 135 w 174"/>
                  <a:gd name="T5" fmla="*/ 10 h 117"/>
                  <a:gd name="T6" fmla="*/ 135 w 174"/>
                  <a:gd name="T7" fmla="*/ 0 h 117"/>
                  <a:gd name="T8" fmla="*/ 38 w 174"/>
                  <a:gd name="T9" fmla="*/ 0 h 117"/>
                  <a:gd name="T10" fmla="*/ 39 w 174"/>
                  <a:gd name="T11" fmla="*/ 10 h 117"/>
                  <a:gd name="T12" fmla="*/ 6 w 174"/>
                  <a:gd name="T13" fmla="*/ 10 h 117"/>
                  <a:gd name="T14" fmla="*/ 1 w 174"/>
                  <a:gd name="T15" fmla="*/ 13 h 117"/>
                  <a:gd name="T16" fmla="*/ 0 w 174"/>
                  <a:gd name="T17" fmla="*/ 18 h 117"/>
                  <a:gd name="T18" fmla="*/ 75 w 174"/>
                  <a:gd name="T19" fmla="*/ 88 h 117"/>
                  <a:gd name="T20" fmla="*/ 65 w 174"/>
                  <a:gd name="T21" fmla="*/ 117 h 117"/>
                  <a:gd name="T22" fmla="*/ 108 w 174"/>
                  <a:gd name="T23" fmla="*/ 117 h 117"/>
                  <a:gd name="T24" fmla="*/ 99 w 174"/>
                  <a:gd name="T25" fmla="*/ 88 h 117"/>
                  <a:gd name="T26" fmla="*/ 100 w 174"/>
                  <a:gd name="T27" fmla="*/ 87 h 117"/>
                  <a:gd name="T28" fmla="*/ 173 w 174"/>
                  <a:gd name="T29" fmla="*/ 18 h 117"/>
                  <a:gd name="T30" fmla="*/ 172 w 174"/>
                  <a:gd name="T31" fmla="*/ 13 h 117"/>
                  <a:gd name="T32" fmla="*/ 13 w 174"/>
                  <a:gd name="T33" fmla="*/ 22 h 117"/>
                  <a:gd name="T34" fmla="*/ 39 w 174"/>
                  <a:gd name="T35" fmla="*/ 22 h 117"/>
                  <a:gd name="T36" fmla="*/ 54 w 174"/>
                  <a:gd name="T37" fmla="*/ 69 h 117"/>
                  <a:gd name="T38" fmla="*/ 13 w 174"/>
                  <a:gd name="T39" fmla="*/ 22 h 117"/>
                  <a:gd name="T40" fmla="*/ 54 w 174"/>
                  <a:gd name="T41" fmla="*/ 12 h 117"/>
                  <a:gd name="T42" fmla="*/ 69 w 174"/>
                  <a:gd name="T43" fmla="*/ 11 h 117"/>
                  <a:gd name="T44" fmla="*/ 81 w 174"/>
                  <a:gd name="T45" fmla="*/ 76 h 117"/>
                  <a:gd name="T46" fmla="*/ 54 w 174"/>
                  <a:gd name="T47" fmla="*/ 12 h 117"/>
                  <a:gd name="T48" fmla="*/ 123 w 174"/>
                  <a:gd name="T49" fmla="*/ 66 h 117"/>
                  <a:gd name="T50" fmla="*/ 134 w 174"/>
                  <a:gd name="T51" fmla="*/ 22 h 117"/>
                  <a:gd name="T52" fmla="*/ 159 w 174"/>
                  <a:gd name="T53" fmla="*/ 22 h 117"/>
                  <a:gd name="T54" fmla="*/ 123 w 174"/>
                  <a:gd name="T55" fmla="*/ 66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74" h="117">
                    <a:moveTo>
                      <a:pt x="172" y="13"/>
                    </a:moveTo>
                    <a:cubicBezTo>
                      <a:pt x="171" y="11"/>
                      <a:pt x="170" y="10"/>
                      <a:pt x="168" y="10"/>
                    </a:cubicBezTo>
                    <a:cubicBezTo>
                      <a:pt x="135" y="10"/>
                      <a:pt x="135" y="10"/>
                      <a:pt x="135" y="10"/>
                    </a:cubicBezTo>
                    <a:cubicBezTo>
                      <a:pt x="135" y="4"/>
                      <a:pt x="135" y="0"/>
                      <a:pt x="135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4"/>
                      <a:pt x="39" y="7"/>
                      <a:pt x="39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4" y="10"/>
                      <a:pt x="2" y="11"/>
                      <a:pt x="1" y="13"/>
                    </a:cubicBezTo>
                    <a:cubicBezTo>
                      <a:pt x="0" y="14"/>
                      <a:pt x="0" y="16"/>
                      <a:pt x="0" y="18"/>
                    </a:cubicBezTo>
                    <a:cubicBezTo>
                      <a:pt x="0" y="18"/>
                      <a:pt x="17" y="78"/>
                      <a:pt x="75" y="88"/>
                    </a:cubicBezTo>
                    <a:cubicBezTo>
                      <a:pt x="75" y="92"/>
                      <a:pt x="75" y="115"/>
                      <a:pt x="65" y="117"/>
                    </a:cubicBezTo>
                    <a:cubicBezTo>
                      <a:pt x="108" y="117"/>
                      <a:pt x="108" y="117"/>
                      <a:pt x="108" y="117"/>
                    </a:cubicBezTo>
                    <a:cubicBezTo>
                      <a:pt x="98" y="114"/>
                      <a:pt x="98" y="92"/>
                      <a:pt x="99" y="88"/>
                    </a:cubicBezTo>
                    <a:cubicBezTo>
                      <a:pt x="99" y="88"/>
                      <a:pt x="100" y="87"/>
                      <a:pt x="100" y="87"/>
                    </a:cubicBezTo>
                    <a:cubicBezTo>
                      <a:pt x="156" y="77"/>
                      <a:pt x="173" y="18"/>
                      <a:pt x="173" y="18"/>
                    </a:cubicBezTo>
                    <a:cubicBezTo>
                      <a:pt x="174" y="16"/>
                      <a:pt x="173" y="14"/>
                      <a:pt x="172" y="13"/>
                    </a:cubicBezTo>
                    <a:close/>
                    <a:moveTo>
                      <a:pt x="13" y="22"/>
                    </a:moveTo>
                    <a:cubicBezTo>
                      <a:pt x="39" y="22"/>
                      <a:pt x="39" y="22"/>
                      <a:pt x="39" y="22"/>
                    </a:cubicBezTo>
                    <a:cubicBezTo>
                      <a:pt x="41" y="44"/>
                      <a:pt x="47" y="59"/>
                      <a:pt x="54" y="69"/>
                    </a:cubicBezTo>
                    <a:cubicBezTo>
                      <a:pt x="30" y="57"/>
                      <a:pt x="18" y="34"/>
                      <a:pt x="13" y="22"/>
                    </a:cubicBezTo>
                    <a:close/>
                    <a:moveTo>
                      <a:pt x="54" y="12"/>
                    </a:moveTo>
                    <a:cubicBezTo>
                      <a:pt x="69" y="11"/>
                      <a:pt x="69" y="11"/>
                      <a:pt x="69" y="11"/>
                    </a:cubicBezTo>
                    <a:cubicBezTo>
                      <a:pt x="65" y="38"/>
                      <a:pt x="81" y="76"/>
                      <a:pt x="81" y="76"/>
                    </a:cubicBezTo>
                    <a:cubicBezTo>
                      <a:pt x="53" y="57"/>
                      <a:pt x="54" y="12"/>
                      <a:pt x="54" y="12"/>
                    </a:cubicBezTo>
                    <a:close/>
                    <a:moveTo>
                      <a:pt x="123" y="66"/>
                    </a:moveTo>
                    <a:cubicBezTo>
                      <a:pt x="130" y="53"/>
                      <a:pt x="133" y="36"/>
                      <a:pt x="134" y="22"/>
                    </a:cubicBezTo>
                    <a:cubicBezTo>
                      <a:pt x="159" y="22"/>
                      <a:pt x="159" y="22"/>
                      <a:pt x="159" y="22"/>
                    </a:cubicBezTo>
                    <a:cubicBezTo>
                      <a:pt x="155" y="33"/>
                      <a:pt x="144" y="54"/>
                      <a:pt x="123" y="6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77">
                  <a:defRPr/>
                </a:pPr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</p:grpSp>
      <p:sp>
        <p:nvSpPr>
          <p:cNvPr id="92" name="矩形 25"/>
          <p:cNvSpPr>
            <a:spLocks noChangeArrowheads="1"/>
          </p:cNvSpPr>
          <p:nvPr/>
        </p:nvSpPr>
        <p:spPr bwMode="auto">
          <a:xfrm>
            <a:off x="3029614" y="2638521"/>
            <a:ext cx="2594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914377">
              <a:lnSpc>
                <a:spcPct val="125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单击此处添加文字，添加具体文字内容，您的说明文字在此处添加，此处输入详细的说明文字</a:t>
            </a:r>
          </a:p>
        </p:txBody>
      </p:sp>
      <p:sp>
        <p:nvSpPr>
          <p:cNvPr id="93" name="矩形 25"/>
          <p:cNvSpPr>
            <a:spLocks noChangeArrowheads="1"/>
          </p:cNvSpPr>
          <p:nvPr/>
        </p:nvSpPr>
        <p:spPr bwMode="auto">
          <a:xfrm>
            <a:off x="7843379" y="2638521"/>
            <a:ext cx="2594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914377">
              <a:lnSpc>
                <a:spcPct val="125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单击此处添加文字，添加具体文字内容，您的说明文字在此处添加，此处输入详细的说明文字</a:t>
            </a:r>
          </a:p>
        </p:txBody>
      </p:sp>
      <p:sp>
        <p:nvSpPr>
          <p:cNvPr id="94" name="矩形 25"/>
          <p:cNvSpPr>
            <a:spLocks noChangeArrowheads="1"/>
          </p:cNvSpPr>
          <p:nvPr/>
        </p:nvSpPr>
        <p:spPr bwMode="auto">
          <a:xfrm>
            <a:off x="7843379" y="4537357"/>
            <a:ext cx="2594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914377">
              <a:lnSpc>
                <a:spcPct val="125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单击此处添加文字，添加具体文字内容，您的说明文字在此处添加，此处输入详细的说明文字</a:t>
            </a:r>
          </a:p>
        </p:txBody>
      </p:sp>
      <p:sp>
        <p:nvSpPr>
          <p:cNvPr id="95" name="矩形 25"/>
          <p:cNvSpPr>
            <a:spLocks noChangeArrowheads="1"/>
          </p:cNvSpPr>
          <p:nvPr/>
        </p:nvSpPr>
        <p:spPr bwMode="auto">
          <a:xfrm>
            <a:off x="3029614" y="4512801"/>
            <a:ext cx="2594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914377">
              <a:lnSpc>
                <a:spcPct val="125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单击此处添加文字，添加具体文字内容，您的说明文字在此处添加，此处输入详细的说明文字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546360" y="1184447"/>
            <a:ext cx="8274152" cy="1389712"/>
            <a:chOff x="1159770" y="888335"/>
            <a:chExt cx="6205614" cy="1042284"/>
          </a:xfrm>
        </p:grpSpPr>
        <p:sp>
          <p:nvSpPr>
            <p:cNvPr id="90" name="矩形 25"/>
            <p:cNvSpPr>
              <a:spLocks noChangeArrowheads="1"/>
            </p:cNvSpPr>
            <p:nvPr/>
          </p:nvSpPr>
          <p:spPr bwMode="auto">
            <a:xfrm>
              <a:off x="1159770" y="888335"/>
              <a:ext cx="2731255" cy="315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2133" dirty="0">
                  <a:solidFill>
                    <a:srgbClr val="7CCB62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Click here to add text</a:t>
              </a:r>
            </a:p>
          </p:txBody>
        </p:sp>
        <p:sp>
          <p:nvSpPr>
            <p:cNvPr id="96" name="矩形 25"/>
            <p:cNvSpPr>
              <a:spLocks noChangeArrowheads="1"/>
            </p:cNvSpPr>
            <p:nvPr/>
          </p:nvSpPr>
          <p:spPr bwMode="auto">
            <a:xfrm>
              <a:off x="1159770" y="1168872"/>
              <a:ext cx="6205614" cy="761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  </a:r>
            </a:p>
          </p:txBody>
        </p:sp>
      </p:grpSp>
      <p:sp>
        <p:nvSpPr>
          <p:cNvPr id="47" name="Text Box 5">
            <a:extLst>
              <a:ext uri="{FF2B5EF4-FFF2-40B4-BE49-F238E27FC236}">
                <a16:creationId xmlns="" xmlns:a16="http://schemas.microsoft.com/office/drawing/2014/main" id="{33900443-D252-4586-9F91-DBAD82F571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02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论文综述</a:t>
            </a:r>
          </a:p>
        </p:txBody>
      </p:sp>
      <p:grpSp>
        <p:nvGrpSpPr>
          <p:cNvPr id="48" name="组合 47">
            <a:extLst>
              <a:ext uri="{FF2B5EF4-FFF2-40B4-BE49-F238E27FC236}">
                <a16:creationId xmlns="" xmlns:a16="http://schemas.microsoft.com/office/drawing/2014/main" id="{EDD04EBA-DCCB-4696-91A7-32FFD3CA7EF5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70" name="矩形 69">
              <a:extLst>
                <a:ext uri="{FF2B5EF4-FFF2-40B4-BE49-F238E27FC236}">
                  <a16:creationId xmlns="" xmlns:a16="http://schemas.microsoft.com/office/drawing/2014/main" id="{0ACDCAD9-3033-4DDA-8EFE-7B8914AC8184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71" name="矩形 70">
              <a:extLst>
                <a:ext uri="{FF2B5EF4-FFF2-40B4-BE49-F238E27FC236}">
                  <a16:creationId xmlns="" xmlns:a16="http://schemas.microsoft.com/office/drawing/2014/main" id="{EB3C2866-6B16-426C-AC6D-4026143F2125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72" name="矩形 71">
              <a:extLst>
                <a:ext uri="{FF2B5EF4-FFF2-40B4-BE49-F238E27FC236}">
                  <a16:creationId xmlns="" xmlns:a16="http://schemas.microsoft.com/office/drawing/2014/main" id="{D672952F-E27D-4BF3-B893-702F4253532C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73" name="矩形 72">
              <a:extLst>
                <a:ext uri="{FF2B5EF4-FFF2-40B4-BE49-F238E27FC236}">
                  <a16:creationId xmlns="" xmlns:a16="http://schemas.microsoft.com/office/drawing/2014/main" id="{BAA6D8E7-81AB-4EB8-968C-1B07FFCC1E33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7820382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/>
      <p:bldP spid="93" grpId="0"/>
      <p:bldP spid="94" grpId="0"/>
      <p:bldP spid="9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椭圆 45"/>
          <p:cNvSpPr/>
          <p:nvPr/>
        </p:nvSpPr>
        <p:spPr>
          <a:xfrm rot="12600000">
            <a:off x="6975252" y="2352675"/>
            <a:ext cx="1491013" cy="1491555"/>
          </a:xfrm>
          <a:prstGeom prst="ellipse">
            <a:avLst/>
          </a:prstGeom>
          <a:solidFill>
            <a:srgbClr val="79B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4" name="椭圆 53"/>
          <p:cNvSpPr/>
          <p:nvPr/>
        </p:nvSpPr>
        <p:spPr>
          <a:xfrm rot="12600000">
            <a:off x="1255293" y="2192399"/>
            <a:ext cx="1842587" cy="1843253"/>
          </a:xfrm>
          <a:prstGeom prst="ellipse">
            <a:avLst/>
          </a:prstGeom>
          <a:solidFill>
            <a:srgbClr val="10CF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76" name="椭圆 75"/>
          <p:cNvSpPr/>
          <p:nvPr/>
        </p:nvSpPr>
        <p:spPr>
          <a:xfrm rot="12694832">
            <a:off x="3762635" y="3494317"/>
            <a:ext cx="2449819" cy="2450704"/>
          </a:xfrm>
          <a:prstGeom prst="ellipse">
            <a:avLst/>
          </a:prstGeom>
          <a:solidFill>
            <a:srgbClr val="A5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0" name="椭圆 89"/>
          <p:cNvSpPr/>
          <p:nvPr/>
        </p:nvSpPr>
        <p:spPr>
          <a:xfrm rot="12600000">
            <a:off x="9312744" y="3642170"/>
            <a:ext cx="1834945" cy="1835607"/>
          </a:xfrm>
          <a:prstGeom prst="ellipse">
            <a:avLst/>
          </a:prstGeom>
          <a:solidFill>
            <a:srgbClr val="08D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5" name="任意多边形 94"/>
          <p:cNvSpPr/>
          <p:nvPr/>
        </p:nvSpPr>
        <p:spPr>
          <a:xfrm>
            <a:off x="2925747" y="3546313"/>
            <a:ext cx="997804" cy="633900"/>
          </a:xfrm>
          <a:custGeom>
            <a:avLst/>
            <a:gdLst>
              <a:gd name="connsiteX0" fmla="*/ 0 w 801278"/>
              <a:gd name="connsiteY0" fmla="*/ 0 h 509048"/>
              <a:gd name="connsiteX1" fmla="*/ 801278 w 801278"/>
              <a:gd name="connsiteY1" fmla="*/ 509048 h 509048"/>
              <a:gd name="connsiteX2" fmla="*/ 801278 w 801278"/>
              <a:gd name="connsiteY2" fmla="*/ 509048 h 509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01278" h="509048">
                <a:moveTo>
                  <a:pt x="0" y="0"/>
                </a:moveTo>
                <a:lnTo>
                  <a:pt x="801278" y="509048"/>
                </a:lnTo>
                <a:lnTo>
                  <a:pt x="801278" y="509048"/>
                </a:lnTo>
              </a:path>
            </a:pathLst>
          </a:custGeom>
          <a:noFill/>
          <a:ln>
            <a:solidFill>
              <a:srgbClr val="10CF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7" name="任意多边形 96"/>
          <p:cNvSpPr/>
          <p:nvPr/>
        </p:nvSpPr>
        <p:spPr>
          <a:xfrm>
            <a:off x="6085706" y="3449485"/>
            <a:ext cx="962220" cy="789440"/>
          </a:xfrm>
          <a:custGeom>
            <a:avLst/>
            <a:gdLst>
              <a:gd name="connsiteX0" fmla="*/ 0 w 801278"/>
              <a:gd name="connsiteY0" fmla="*/ 0 h 509048"/>
              <a:gd name="connsiteX1" fmla="*/ 801278 w 801278"/>
              <a:gd name="connsiteY1" fmla="*/ 509048 h 509048"/>
              <a:gd name="connsiteX2" fmla="*/ 801278 w 801278"/>
              <a:gd name="connsiteY2" fmla="*/ 509048 h 509048"/>
              <a:gd name="connsiteX0" fmla="*/ 0 w 801278"/>
              <a:gd name="connsiteY0" fmla="*/ 0 h 509048"/>
              <a:gd name="connsiteX1" fmla="*/ 801278 w 801278"/>
              <a:gd name="connsiteY1" fmla="*/ 509048 h 509048"/>
              <a:gd name="connsiteX0" fmla="*/ 0 w 544103"/>
              <a:gd name="connsiteY0" fmla="*/ 114840 h 114840"/>
              <a:gd name="connsiteX1" fmla="*/ 544103 w 544103"/>
              <a:gd name="connsiteY1" fmla="*/ 0 h 114840"/>
              <a:gd name="connsiteX0" fmla="*/ 0 w 772703"/>
              <a:gd name="connsiteY0" fmla="*/ 633953 h 633953"/>
              <a:gd name="connsiteX1" fmla="*/ 772703 w 772703"/>
              <a:gd name="connsiteY1" fmla="*/ 0 h 633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2703" h="633953">
                <a:moveTo>
                  <a:pt x="0" y="633953"/>
                </a:moveTo>
                <a:lnTo>
                  <a:pt x="772703" y="0"/>
                </a:lnTo>
              </a:path>
            </a:pathLst>
          </a:custGeom>
          <a:noFill/>
          <a:ln>
            <a:solidFill>
              <a:srgbClr val="A5C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8" name="任意多边形 97"/>
          <p:cNvSpPr/>
          <p:nvPr/>
        </p:nvSpPr>
        <p:spPr>
          <a:xfrm>
            <a:off x="8342236" y="3380257"/>
            <a:ext cx="1074904" cy="799956"/>
          </a:xfrm>
          <a:custGeom>
            <a:avLst/>
            <a:gdLst>
              <a:gd name="connsiteX0" fmla="*/ 0 w 801278"/>
              <a:gd name="connsiteY0" fmla="*/ 0 h 509048"/>
              <a:gd name="connsiteX1" fmla="*/ 801278 w 801278"/>
              <a:gd name="connsiteY1" fmla="*/ 509048 h 509048"/>
              <a:gd name="connsiteX2" fmla="*/ 801278 w 801278"/>
              <a:gd name="connsiteY2" fmla="*/ 509048 h 509048"/>
              <a:gd name="connsiteX0" fmla="*/ 0 w 801278"/>
              <a:gd name="connsiteY0" fmla="*/ 0 h 509048"/>
              <a:gd name="connsiteX1" fmla="*/ 801278 w 801278"/>
              <a:gd name="connsiteY1" fmla="*/ 509048 h 509048"/>
              <a:gd name="connsiteX0" fmla="*/ 0 w 544103"/>
              <a:gd name="connsiteY0" fmla="*/ 114840 h 114840"/>
              <a:gd name="connsiteX1" fmla="*/ 544103 w 544103"/>
              <a:gd name="connsiteY1" fmla="*/ 0 h 114840"/>
              <a:gd name="connsiteX0" fmla="*/ 0 w 772703"/>
              <a:gd name="connsiteY0" fmla="*/ 633953 h 633953"/>
              <a:gd name="connsiteX1" fmla="*/ 772703 w 772703"/>
              <a:gd name="connsiteY1" fmla="*/ 0 h 633953"/>
              <a:gd name="connsiteX0" fmla="*/ 0 w 1268003"/>
              <a:gd name="connsiteY0" fmla="*/ 0 h 18509"/>
              <a:gd name="connsiteX1" fmla="*/ 1268003 w 1268003"/>
              <a:gd name="connsiteY1" fmla="*/ 18509 h 18509"/>
              <a:gd name="connsiteX0" fmla="*/ 0 w 863191"/>
              <a:gd name="connsiteY0" fmla="*/ 0 h 642397"/>
              <a:gd name="connsiteX1" fmla="*/ 863191 w 863191"/>
              <a:gd name="connsiteY1" fmla="*/ 642397 h 642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63191" h="642397">
                <a:moveTo>
                  <a:pt x="0" y="0"/>
                </a:moveTo>
                <a:lnTo>
                  <a:pt x="863191" y="642397"/>
                </a:lnTo>
              </a:path>
            </a:pathLst>
          </a:custGeom>
          <a:noFill/>
          <a:ln>
            <a:solidFill>
              <a:srgbClr val="7CCB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083689" y="1490985"/>
            <a:ext cx="4855463" cy="338555"/>
            <a:chOff x="1136957" y="1051749"/>
            <a:chExt cx="3641597" cy="253916"/>
          </a:xfrm>
        </p:grpSpPr>
        <p:sp>
          <p:nvSpPr>
            <p:cNvPr id="92" name="椭圆 91"/>
            <p:cNvSpPr/>
            <p:nvPr/>
          </p:nvSpPr>
          <p:spPr>
            <a:xfrm rot="12600000">
              <a:off x="1136957" y="1121804"/>
              <a:ext cx="172984" cy="173047"/>
            </a:xfrm>
            <a:prstGeom prst="ellipse">
              <a:avLst/>
            </a:prstGeom>
            <a:solidFill>
              <a:srgbClr val="10CF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08" name="矩形 25"/>
            <p:cNvSpPr>
              <a:spLocks noChangeArrowheads="1"/>
            </p:cNvSpPr>
            <p:nvPr/>
          </p:nvSpPr>
          <p:spPr bwMode="auto">
            <a:xfrm>
              <a:off x="1297070" y="1051749"/>
              <a:ext cx="3481484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</a:t>
              </a:r>
              <a:endParaRPr lang="en-US" altLang="zh-CN" sz="2133" dirty="0">
                <a:solidFill>
                  <a:prstClr val="white">
                    <a:lumMod val="50000"/>
                  </a:prstClr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808229" y="1490985"/>
            <a:ext cx="4855463" cy="338555"/>
            <a:chOff x="3180362" y="1051749"/>
            <a:chExt cx="3641597" cy="253916"/>
          </a:xfrm>
        </p:grpSpPr>
        <p:sp>
          <p:nvSpPr>
            <p:cNvPr id="117" name="椭圆 116"/>
            <p:cNvSpPr/>
            <p:nvPr/>
          </p:nvSpPr>
          <p:spPr>
            <a:xfrm rot="12600000">
              <a:off x="3180362" y="1121804"/>
              <a:ext cx="172984" cy="173047"/>
            </a:xfrm>
            <a:prstGeom prst="ellipse">
              <a:avLst/>
            </a:prstGeom>
            <a:solidFill>
              <a:srgbClr val="A5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18" name="矩形 25"/>
            <p:cNvSpPr>
              <a:spLocks noChangeArrowheads="1"/>
            </p:cNvSpPr>
            <p:nvPr/>
          </p:nvSpPr>
          <p:spPr bwMode="auto">
            <a:xfrm>
              <a:off x="3340475" y="1051749"/>
              <a:ext cx="3481484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</a:t>
              </a:r>
              <a:endParaRPr lang="en-US" altLang="zh-CN" sz="2133" dirty="0">
                <a:solidFill>
                  <a:prstClr val="white">
                    <a:lumMod val="50000"/>
                  </a:prstClr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455014" y="1490984"/>
            <a:ext cx="4855463" cy="338555"/>
            <a:chOff x="5165451" y="1051748"/>
            <a:chExt cx="3641597" cy="253916"/>
          </a:xfrm>
        </p:grpSpPr>
        <p:sp>
          <p:nvSpPr>
            <p:cNvPr id="119" name="椭圆 118"/>
            <p:cNvSpPr/>
            <p:nvPr/>
          </p:nvSpPr>
          <p:spPr>
            <a:xfrm rot="12600000">
              <a:off x="5165451" y="1121804"/>
              <a:ext cx="172984" cy="173047"/>
            </a:xfrm>
            <a:prstGeom prst="ellipse">
              <a:avLst/>
            </a:prstGeom>
            <a:solidFill>
              <a:srgbClr val="79B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20" name="矩形 25"/>
            <p:cNvSpPr>
              <a:spLocks noChangeArrowheads="1"/>
            </p:cNvSpPr>
            <p:nvPr/>
          </p:nvSpPr>
          <p:spPr bwMode="auto">
            <a:xfrm>
              <a:off x="5325564" y="1051748"/>
              <a:ext cx="3481484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</a:t>
              </a:r>
              <a:endParaRPr lang="en-US" altLang="zh-CN" sz="2133" dirty="0">
                <a:solidFill>
                  <a:prstClr val="white">
                    <a:lumMod val="50000"/>
                  </a:prstClr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055941" y="1490984"/>
            <a:ext cx="4855463" cy="338555"/>
            <a:chOff x="7116145" y="1051748"/>
            <a:chExt cx="3641597" cy="253916"/>
          </a:xfrm>
        </p:grpSpPr>
        <p:sp>
          <p:nvSpPr>
            <p:cNvPr id="121" name="椭圆 120"/>
            <p:cNvSpPr/>
            <p:nvPr/>
          </p:nvSpPr>
          <p:spPr>
            <a:xfrm rot="12600000">
              <a:off x="7116145" y="1121804"/>
              <a:ext cx="172984" cy="173047"/>
            </a:xfrm>
            <a:prstGeom prst="ellipse">
              <a:avLst/>
            </a:prstGeom>
            <a:solidFill>
              <a:srgbClr val="08D1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22" name="矩形 25"/>
            <p:cNvSpPr>
              <a:spLocks noChangeArrowheads="1"/>
            </p:cNvSpPr>
            <p:nvPr/>
          </p:nvSpPr>
          <p:spPr bwMode="auto">
            <a:xfrm>
              <a:off x="7276258" y="1051748"/>
              <a:ext cx="3481484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</a:t>
              </a:r>
              <a:endParaRPr lang="en-US" altLang="zh-CN" sz="2133" dirty="0">
                <a:solidFill>
                  <a:prstClr val="white">
                    <a:lumMod val="50000"/>
                  </a:prstClr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</p:grpSp>
      <p:sp>
        <p:nvSpPr>
          <p:cNvPr id="123" name="矩形 25"/>
          <p:cNvSpPr>
            <a:spLocks noChangeArrowheads="1"/>
          </p:cNvSpPr>
          <p:nvPr/>
        </p:nvSpPr>
        <p:spPr bwMode="auto">
          <a:xfrm rot="2145110">
            <a:off x="1542573" y="3044477"/>
            <a:ext cx="1905795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377"/>
            <a:r>
              <a:rPr lang="en-US" altLang="zh-CN" sz="2667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Text 1</a:t>
            </a:r>
          </a:p>
        </p:txBody>
      </p:sp>
      <p:sp>
        <p:nvSpPr>
          <p:cNvPr id="124" name="矩形 25"/>
          <p:cNvSpPr>
            <a:spLocks noChangeArrowheads="1"/>
          </p:cNvSpPr>
          <p:nvPr/>
        </p:nvSpPr>
        <p:spPr bwMode="auto">
          <a:xfrm rot="19395597">
            <a:off x="4193259" y="4238367"/>
            <a:ext cx="1905795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377"/>
            <a:r>
              <a:rPr lang="en-US" altLang="zh-CN" sz="373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Text 2</a:t>
            </a:r>
          </a:p>
        </p:txBody>
      </p:sp>
      <p:sp>
        <p:nvSpPr>
          <p:cNvPr id="125" name="矩形 25"/>
          <p:cNvSpPr>
            <a:spLocks noChangeArrowheads="1"/>
          </p:cNvSpPr>
          <p:nvPr/>
        </p:nvSpPr>
        <p:spPr bwMode="auto">
          <a:xfrm rot="2214362">
            <a:off x="7104356" y="3065029"/>
            <a:ext cx="190579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377"/>
            <a:r>
              <a:rPr lang="en-US" altLang="zh-CN" sz="24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Text 3</a:t>
            </a:r>
          </a:p>
        </p:txBody>
      </p:sp>
      <p:sp>
        <p:nvSpPr>
          <p:cNvPr id="126" name="矩形 25"/>
          <p:cNvSpPr>
            <a:spLocks noChangeArrowheads="1"/>
          </p:cNvSpPr>
          <p:nvPr/>
        </p:nvSpPr>
        <p:spPr bwMode="auto">
          <a:xfrm>
            <a:off x="9630509" y="4308788"/>
            <a:ext cx="1905795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377"/>
            <a:r>
              <a:rPr lang="en-US" altLang="zh-CN" sz="2667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Text 4</a:t>
            </a:r>
          </a:p>
        </p:txBody>
      </p:sp>
      <p:sp>
        <p:nvSpPr>
          <p:cNvPr id="28" name="Text Box 5">
            <a:extLst>
              <a:ext uri="{FF2B5EF4-FFF2-40B4-BE49-F238E27FC236}">
                <a16:creationId xmlns="" xmlns:a16="http://schemas.microsoft.com/office/drawing/2014/main" id="{25335026-1C81-40FA-B833-F457A772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02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论文综述</a:t>
            </a:r>
          </a:p>
        </p:txBody>
      </p: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5CC899A4-1AA4-41F6-B506-F8F6CA0173AA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30" name="矩形 29">
              <a:extLst>
                <a:ext uri="{FF2B5EF4-FFF2-40B4-BE49-F238E27FC236}">
                  <a16:creationId xmlns="" xmlns:a16="http://schemas.microsoft.com/office/drawing/2014/main" id="{FDA68640-22FC-4CA6-BCB5-E0D4DC20392D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="" xmlns:a16="http://schemas.microsoft.com/office/drawing/2014/main" id="{34512FD0-1A65-4F13-8972-3FB946A5FD1B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8904B63C-E6A5-402A-941F-ABDBA2BA9F2B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758C95F7-CA1B-4FB3-889E-09B73346BE75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6193204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54" grpId="0" animBg="1"/>
      <p:bldP spid="76" grpId="0" animBg="1"/>
      <p:bldP spid="9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6537A3B3-BD92-4452-935B-E7FAACF4043B}"/>
              </a:ext>
            </a:extLst>
          </p:cNvPr>
          <p:cNvSpPr txBox="1"/>
          <p:nvPr/>
        </p:nvSpPr>
        <p:spPr>
          <a:xfrm>
            <a:off x="4035318" y="3289750"/>
            <a:ext cx="1596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03</a:t>
            </a:r>
            <a:endParaRPr lang="zh-CN" altLang="en-US" sz="6000" b="1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6" name="Text Box 5">
            <a:extLst>
              <a:ext uri="{FF2B5EF4-FFF2-40B4-BE49-F238E27FC236}">
                <a16:creationId xmlns="" xmlns:a16="http://schemas.microsoft.com/office/drawing/2014/main" id="{D98D4FFE-0296-4FAB-8D7E-A3D59BF25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8730" y="3251425"/>
            <a:ext cx="3652040" cy="923330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zh-CN" altLang="en-US" sz="54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研究过程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2230354B-8A13-48A7-8065-CC114CBC1C31}"/>
              </a:ext>
            </a:extLst>
          </p:cNvPr>
          <p:cNvSpPr/>
          <p:nvPr/>
        </p:nvSpPr>
        <p:spPr>
          <a:xfrm>
            <a:off x="5848667" y="4450401"/>
            <a:ext cx="83876" cy="8387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43BB5C63-11E4-4395-8EF5-7C61FB1B5546}"/>
              </a:ext>
            </a:extLst>
          </p:cNvPr>
          <p:cNvSpPr/>
          <p:nvPr/>
        </p:nvSpPr>
        <p:spPr>
          <a:xfrm>
            <a:off x="5978974" y="4450401"/>
            <a:ext cx="83876" cy="8387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0880C886-B707-4310-B03D-076ACCEF85C8}"/>
              </a:ext>
            </a:extLst>
          </p:cNvPr>
          <p:cNvSpPr/>
          <p:nvPr/>
        </p:nvSpPr>
        <p:spPr>
          <a:xfrm>
            <a:off x="6109280" y="4450401"/>
            <a:ext cx="83876" cy="83876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srgbClr val="006666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0" name="矩形 49">
            <a:extLst>
              <a:ext uri="{FF2B5EF4-FFF2-40B4-BE49-F238E27FC236}">
                <a16:creationId xmlns="" xmlns:a16="http://schemas.microsoft.com/office/drawing/2014/main" id="{2386B439-C33F-40D4-BFBF-C597EB36D1A0}"/>
              </a:ext>
            </a:extLst>
          </p:cNvPr>
          <p:cNvSpPr/>
          <p:nvPr/>
        </p:nvSpPr>
        <p:spPr>
          <a:xfrm>
            <a:off x="6239588" y="4450401"/>
            <a:ext cx="83876" cy="8387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srgbClr val="79BC8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70265498-D3ED-4B44-9740-B76CC598154F}"/>
              </a:ext>
            </a:extLst>
          </p:cNvPr>
          <p:cNvGrpSpPr/>
          <p:nvPr/>
        </p:nvGrpSpPr>
        <p:grpSpPr>
          <a:xfrm>
            <a:off x="5618609" y="2020997"/>
            <a:ext cx="954782" cy="954782"/>
            <a:chOff x="6514706" y="3321140"/>
            <a:chExt cx="745581" cy="745581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38BAA7C3-38D2-4FF2-84B4-544B05E80B34}"/>
                </a:ext>
              </a:extLst>
            </p:cNvPr>
            <p:cNvSpPr/>
            <p:nvPr/>
          </p:nvSpPr>
          <p:spPr>
            <a:xfrm>
              <a:off x="6514706" y="3321140"/>
              <a:ext cx="745581" cy="745581"/>
            </a:xfrm>
            <a:prstGeom prst="ellipse">
              <a:avLst/>
            </a:prstGeom>
            <a:solidFill>
              <a:srgbClr val="0066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465633D8-97FC-4601-9EDC-F049EA7DE36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88608" y="3533199"/>
              <a:ext cx="397775" cy="316650"/>
            </a:xfrm>
            <a:custGeom>
              <a:avLst/>
              <a:gdLst>
                <a:gd name="T0" fmla="*/ 26 w 126"/>
                <a:gd name="T1" fmla="*/ 48 h 100"/>
                <a:gd name="T2" fmla="*/ 44 w 126"/>
                <a:gd name="T3" fmla="*/ 32 h 100"/>
                <a:gd name="T4" fmla="*/ 67 w 126"/>
                <a:gd name="T5" fmla="*/ 45 h 100"/>
                <a:gd name="T6" fmla="*/ 98 w 126"/>
                <a:gd name="T7" fmla="*/ 2 h 100"/>
                <a:gd name="T8" fmla="*/ 126 w 126"/>
                <a:gd name="T9" fmla="*/ 0 h 100"/>
                <a:gd name="T10" fmla="*/ 123 w 126"/>
                <a:gd name="T11" fmla="*/ 28 h 100"/>
                <a:gd name="T12" fmla="*/ 72 w 126"/>
                <a:gd name="T13" fmla="*/ 58 h 100"/>
                <a:gd name="T14" fmla="*/ 64 w 126"/>
                <a:gd name="T15" fmla="*/ 59 h 100"/>
                <a:gd name="T16" fmla="*/ 31 w 126"/>
                <a:gd name="T17" fmla="*/ 63 h 100"/>
                <a:gd name="T18" fmla="*/ 22 w 126"/>
                <a:gd name="T19" fmla="*/ 63 h 100"/>
                <a:gd name="T20" fmla="*/ 9 w 126"/>
                <a:gd name="T21" fmla="*/ 32 h 100"/>
                <a:gd name="T22" fmla="*/ 21 w 126"/>
                <a:gd name="T23" fmla="*/ 100 h 100"/>
                <a:gd name="T24" fmla="*/ 16 w 126"/>
                <a:gd name="T25" fmla="*/ 71 h 100"/>
                <a:gd name="T26" fmla="*/ 11 w 126"/>
                <a:gd name="T27" fmla="*/ 65 h 100"/>
                <a:gd name="T28" fmla="*/ 6 w 126"/>
                <a:gd name="T29" fmla="*/ 100 h 100"/>
                <a:gd name="T30" fmla="*/ 11 w 126"/>
                <a:gd name="T31" fmla="*/ 65 h 100"/>
                <a:gd name="T32" fmla="*/ 31 w 126"/>
                <a:gd name="T33" fmla="*/ 100 h 100"/>
                <a:gd name="T34" fmla="*/ 26 w 126"/>
                <a:gd name="T35" fmla="*/ 80 h 100"/>
                <a:gd name="T36" fmla="*/ 31 w 126"/>
                <a:gd name="T37" fmla="*/ 76 h 100"/>
                <a:gd name="T38" fmla="*/ 36 w 126"/>
                <a:gd name="T39" fmla="*/ 71 h 100"/>
                <a:gd name="T40" fmla="*/ 41 w 126"/>
                <a:gd name="T41" fmla="*/ 100 h 100"/>
                <a:gd name="T42" fmla="*/ 51 w 126"/>
                <a:gd name="T43" fmla="*/ 62 h 100"/>
                <a:gd name="T44" fmla="*/ 46 w 126"/>
                <a:gd name="T45" fmla="*/ 62 h 100"/>
                <a:gd name="T46" fmla="*/ 51 w 126"/>
                <a:gd name="T47" fmla="*/ 100 h 100"/>
                <a:gd name="T48" fmla="*/ 61 w 126"/>
                <a:gd name="T49" fmla="*/ 68 h 100"/>
                <a:gd name="T50" fmla="*/ 56 w 126"/>
                <a:gd name="T51" fmla="*/ 100 h 100"/>
                <a:gd name="T52" fmla="*/ 61 w 126"/>
                <a:gd name="T53" fmla="*/ 68 h 100"/>
                <a:gd name="T54" fmla="*/ 71 w 126"/>
                <a:gd name="T55" fmla="*/ 100 h 100"/>
                <a:gd name="T56" fmla="*/ 66 w 126"/>
                <a:gd name="T57" fmla="*/ 71 h 100"/>
                <a:gd name="T58" fmla="*/ 71 w 126"/>
                <a:gd name="T59" fmla="*/ 72 h 100"/>
                <a:gd name="T60" fmla="*/ 76 w 126"/>
                <a:gd name="T61" fmla="*/ 67 h 100"/>
                <a:gd name="T62" fmla="*/ 81 w 126"/>
                <a:gd name="T63" fmla="*/ 100 h 100"/>
                <a:gd name="T64" fmla="*/ 91 w 126"/>
                <a:gd name="T65" fmla="*/ 54 h 100"/>
                <a:gd name="T66" fmla="*/ 86 w 126"/>
                <a:gd name="T67" fmla="*/ 100 h 100"/>
                <a:gd name="T68" fmla="*/ 91 w 126"/>
                <a:gd name="T69" fmla="*/ 54 h 100"/>
                <a:gd name="T70" fmla="*/ 96 w 126"/>
                <a:gd name="T71" fmla="*/ 50 h 100"/>
                <a:gd name="T72" fmla="*/ 101 w 126"/>
                <a:gd name="T73" fmla="*/ 100 h 100"/>
                <a:gd name="T74" fmla="*/ 111 w 126"/>
                <a:gd name="T75" fmla="*/ 37 h 100"/>
                <a:gd name="T76" fmla="*/ 106 w 126"/>
                <a:gd name="T77" fmla="*/ 100 h 100"/>
                <a:gd name="T78" fmla="*/ 111 w 126"/>
                <a:gd name="T79" fmla="*/ 37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6" h="100">
                  <a:moveTo>
                    <a:pt x="9" y="32"/>
                  </a:moveTo>
                  <a:cubicBezTo>
                    <a:pt x="26" y="48"/>
                    <a:pt x="26" y="48"/>
                    <a:pt x="26" y="48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4" y="32"/>
                    <a:pt x="44" y="32"/>
                    <a:pt x="44" y="32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67" y="45"/>
                    <a:pt x="67" y="45"/>
                    <a:pt x="67" y="45"/>
                  </a:cubicBezTo>
                  <a:cubicBezTo>
                    <a:pt x="106" y="10"/>
                    <a:pt x="106" y="10"/>
                    <a:pt x="106" y="10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23" y="28"/>
                    <a:pt x="123" y="28"/>
                    <a:pt x="123" y="28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72" y="58"/>
                    <a:pt x="72" y="58"/>
                    <a:pt x="72" y="58"/>
                  </a:cubicBezTo>
                  <a:cubicBezTo>
                    <a:pt x="68" y="62"/>
                    <a:pt x="68" y="62"/>
                    <a:pt x="68" y="62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46" y="49"/>
                    <a:pt x="46" y="49"/>
                    <a:pt x="46" y="49"/>
                  </a:cubicBezTo>
                  <a:cubicBezTo>
                    <a:pt x="31" y="63"/>
                    <a:pt x="31" y="63"/>
                    <a:pt x="31" y="63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9" y="32"/>
                    <a:pt x="9" y="32"/>
                    <a:pt x="9" y="32"/>
                  </a:cubicBezTo>
                  <a:close/>
                  <a:moveTo>
                    <a:pt x="21" y="75"/>
                  </a:moveTo>
                  <a:cubicBezTo>
                    <a:pt x="21" y="100"/>
                    <a:pt x="21" y="100"/>
                    <a:pt x="21" y="100"/>
                  </a:cubicBezTo>
                  <a:cubicBezTo>
                    <a:pt x="19" y="100"/>
                    <a:pt x="18" y="100"/>
                    <a:pt x="16" y="100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21" y="75"/>
                    <a:pt x="21" y="75"/>
                    <a:pt x="21" y="75"/>
                  </a:cubicBezTo>
                  <a:close/>
                  <a:moveTo>
                    <a:pt x="11" y="65"/>
                  </a:moveTo>
                  <a:cubicBezTo>
                    <a:pt x="6" y="61"/>
                    <a:pt x="6" y="61"/>
                    <a:pt x="6" y="61"/>
                  </a:cubicBezTo>
                  <a:cubicBezTo>
                    <a:pt x="6" y="100"/>
                    <a:pt x="6" y="100"/>
                    <a:pt x="6" y="100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11" y="65"/>
                    <a:pt x="11" y="65"/>
                    <a:pt x="11" y="65"/>
                  </a:cubicBezTo>
                  <a:close/>
                  <a:moveTo>
                    <a:pt x="31" y="76"/>
                  </a:moveTo>
                  <a:cubicBezTo>
                    <a:pt x="31" y="100"/>
                    <a:pt x="31" y="100"/>
                    <a:pt x="31" y="100"/>
                  </a:cubicBezTo>
                  <a:cubicBezTo>
                    <a:pt x="29" y="100"/>
                    <a:pt x="28" y="100"/>
                    <a:pt x="26" y="100"/>
                  </a:cubicBezTo>
                  <a:cubicBezTo>
                    <a:pt x="26" y="80"/>
                    <a:pt x="26" y="80"/>
                    <a:pt x="26" y="80"/>
                  </a:cubicBezTo>
                  <a:cubicBezTo>
                    <a:pt x="26" y="80"/>
                    <a:pt x="26" y="80"/>
                    <a:pt x="26" y="80"/>
                  </a:cubicBezTo>
                  <a:cubicBezTo>
                    <a:pt x="31" y="76"/>
                    <a:pt x="31" y="76"/>
                    <a:pt x="31" y="76"/>
                  </a:cubicBezTo>
                  <a:close/>
                  <a:moveTo>
                    <a:pt x="41" y="67"/>
                  </a:moveTo>
                  <a:cubicBezTo>
                    <a:pt x="36" y="71"/>
                    <a:pt x="36" y="71"/>
                    <a:pt x="36" y="71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8" y="100"/>
                    <a:pt x="39" y="100"/>
                    <a:pt x="41" y="100"/>
                  </a:cubicBezTo>
                  <a:cubicBezTo>
                    <a:pt x="41" y="67"/>
                    <a:pt x="41" y="67"/>
                    <a:pt x="41" y="67"/>
                  </a:cubicBezTo>
                  <a:close/>
                  <a:moveTo>
                    <a:pt x="51" y="62"/>
                  </a:moveTo>
                  <a:cubicBezTo>
                    <a:pt x="48" y="60"/>
                    <a:pt x="48" y="60"/>
                    <a:pt x="48" y="60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46" y="100"/>
                    <a:pt x="46" y="100"/>
                    <a:pt x="46" y="100"/>
                  </a:cubicBezTo>
                  <a:cubicBezTo>
                    <a:pt x="48" y="100"/>
                    <a:pt x="49" y="100"/>
                    <a:pt x="51" y="100"/>
                  </a:cubicBezTo>
                  <a:cubicBezTo>
                    <a:pt x="51" y="62"/>
                    <a:pt x="51" y="62"/>
                    <a:pt x="51" y="62"/>
                  </a:cubicBezTo>
                  <a:close/>
                  <a:moveTo>
                    <a:pt x="61" y="68"/>
                  </a:moveTo>
                  <a:cubicBezTo>
                    <a:pt x="56" y="65"/>
                    <a:pt x="56" y="65"/>
                    <a:pt x="56" y="65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8" y="100"/>
                    <a:pt x="59" y="100"/>
                    <a:pt x="61" y="100"/>
                  </a:cubicBezTo>
                  <a:cubicBezTo>
                    <a:pt x="61" y="68"/>
                    <a:pt x="61" y="68"/>
                    <a:pt x="61" y="68"/>
                  </a:cubicBezTo>
                  <a:close/>
                  <a:moveTo>
                    <a:pt x="71" y="72"/>
                  </a:moveTo>
                  <a:cubicBezTo>
                    <a:pt x="71" y="100"/>
                    <a:pt x="71" y="100"/>
                    <a:pt x="71" y="100"/>
                  </a:cubicBezTo>
                  <a:cubicBezTo>
                    <a:pt x="69" y="100"/>
                    <a:pt x="68" y="100"/>
                    <a:pt x="66" y="100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9" y="73"/>
                    <a:pt x="69" y="73"/>
                    <a:pt x="69" y="73"/>
                  </a:cubicBezTo>
                  <a:cubicBezTo>
                    <a:pt x="71" y="72"/>
                    <a:pt x="71" y="72"/>
                    <a:pt x="71" y="72"/>
                  </a:cubicBezTo>
                  <a:close/>
                  <a:moveTo>
                    <a:pt x="81" y="63"/>
                  </a:moveTo>
                  <a:cubicBezTo>
                    <a:pt x="76" y="67"/>
                    <a:pt x="76" y="67"/>
                    <a:pt x="76" y="67"/>
                  </a:cubicBezTo>
                  <a:cubicBezTo>
                    <a:pt x="76" y="100"/>
                    <a:pt x="76" y="100"/>
                    <a:pt x="76" y="100"/>
                  </a:cubicBezTo>
                  <a:cubicBezTo>
                    <a:pt x="78" y="100"/>
                    <a:pt x="79" y="100"/>
                    <a:pt x="81" y="100"/>
                  </a:cubicBezTo>
                  <a:cubicBezTo>
                    <a:pt x="81" y="63"/>
                    <a:pt x="81" y="63"/>
                    <a:pt x="81" y="63"/>
                  </a:cubicBezTo>
                  <a:close/>
                  <a:moveTo>
                    <a:pt x="91" y="54"/>
                  </a:moveTo>
                  <a:cubicBezTo>
                    <a:pt x="86" y="58"/>
                    <a:pt x="86" y="58"/>
                    <a:pt x="86" y="58"/>
                  </a:cubicBezTo>
                  <a:cubicBezTo>
                    <a:pt x="86" y="100"/>
                    <a:pt x="86" y="100"/>
                    <a:pt x="86" y="100"/>
                  </a:cubicBezTo>
                  <a:cubicBezTo>
                    <a:pt x="88" y="100"/>
                    <a:pt x="89" y="100"/>
                    <a:pt x="91" y="100"/>
                  </a:cubicBezTo>
                  <a:cubicBezTo>
                    <a:pt x="91" y="54"/>
                    <a:pt x="91" y="54"/>
                    <a:pt x="91" y="54"/>
                  </a:cubicBezTo>
                  <a:close/>
                  <a:moveTo>
                    <a:pt x="101" y="45"/>
                  </a:moveTo>
                  <a:cubicBezTo>
                    <a:pt x="96" y="50"/>
                    <a:pt x="96" y="50"/>
                    <a:pt x="96" y="50"/>
                  </a:cubicBezTo>
                  <a:cubicBezTo>
                    <a:pt x="96" y="100"/>
                    <a:pt x="96" y="100"/>
                    <a:pt x="96" y="100"/>
                  </a:cubicBezTo>
                  <a:cubicBezTo>
                    <a:pt x="98" y="100"/>
                    <a:pt x="99" y="100"/>
                    <a:pt x="101" y="100"/>
                  </a:cubicBezTo>
                  <a:cubicBezTo>
                    <a:pt x="101" y="45"/>
                    <a:pt x="101" y="45"/>
                    <a:pt x="101" y="45"/>
                  </a:cubicBezTo>
                  <a:close/>
                  <a:moveTo>
                    <a:pt x="111" y="37"/>
                  </a:moveTo>
                  <a:cubicBezTo>
                    <a:pt x="106" y="41"/>
                    <a:pt x="106" y="41"/>
                    <a:pt x="106" y="41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11" y="100"/>
                    <a:pt x="111" y="100"/>
                    <a:pt x="111" y="100"/>
                  </a:cubicBezTo>
                  <a:lnTo>
                    <a:pt x="111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377"/>
              <a:endParaRPr lang="zh-CN" altLang="en-US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60B4896D-BB2D-45CC-BE00-88210A4ACCB0}"/>
              </a:ext>
            </a:extLst>
          </p:cNvPr>
          <p:cNvGrpSpPr/>
          <p:nvPr/>
        </p:nvGrpSpPr>
        <p:grpSpPr>
          <a:xfrm>
            <a:off x="11093727" y="285352"/>
            <a:ext cx="948117" cy="370212"/>
            <a:chOff x="11093727" y="285352"/>
            <a:chExt cx="948117" cy="370212"/>
          </a:xfrm>
        </p:grpSpPr>
        <p:sp>
          <p:nvSpPr>
            <p:cNvPr id="15" name="矩形: 圆角 14">
              <a:extLst>
                <a:ext uri="{FF2B5EF4-FFF2-40B4-BE49-F238E27FC236}">
                  <a16:creationId xmlns="" xmlns:a16="http://schemas.microsoft.com/office/drawing/2014/main" id="{6DE81FEE-82FD-4CC1-ABB1-A1B17937A6E4}"/>
                </a:ext>
              </a:extLst>
            </p:cNvPr>
            <p:cNvSpPr/>
            <p:nvPr/>
          </p:nvSpPr>
          <p:spPr>
            <a:xfrm>
              <a:off x="11173216" y="315251"/>
              <a:ext cx="789139" cy="340313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79D43912-F290-49BB-B902-9DAB89D70AF9}"/>
                </a:ext>
              </a:extLst>
            </p:cNvPr>
            <p:cNvSpPr/>
            <p:nvPr/>
          </p:nvSpPr>
          <p:spPr>
            <a:xfrm>
              <a:off x="11093727" y="285352"/>
              <a:ext cx="94811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i="1" dirty="0">
                  <a:solidFill>
                    <a:schemeClr val="bg1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Segoe UI" panose="020B0502040204020203" pitchFamily="34" charset="0"/>
                  <a:sym typeface="inpin heiti" panose="00000500000000000000" pitchFamily="2" charset="-122"/>
                </a:rPr>
                <a:t>LOGO</a:t>
              </a:r>
              <a:endParaRPr lang="zh-CN" altLang="en-US" i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Segoe UI" panose="020B0502040204020203" pitchFamily="34" charset="0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4377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8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decel="58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58000" fill="hold" grpId="0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decel="5800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6" grpId="0"/>
      <p:bldP spid="47" grpId="0" animBg="1"/>
      <p:bldP spid="48" grpId="0" animBg="1"/>
      <p:bldP spid="49" grpId="0" animBg="1"/>
      <p:bldP spid="5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矩形 25"/>
          <p:cNvSpPr>
            <a:spLocks noChangeArrowheads="1"/>
          </p:cNvSpPr>
          <p:nvPr/>
        </p:nvSpPr>
        <p:spPr bwMode="auto">
          <a:xfrm>
            <a:off x="574478" y="4812752"/>
            <a:ext cx="3924063" cy="420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377"/>
            <a:r>
              <a:rPr lang="en-US" altLang="zh-CN" sz="2133" dirty="0">
                <a:solidFill>
                  <a:srgbClr val="A5C34A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Click here to add text</a:t>
            </a:r>
          </a:p>
        </p:txBody>
      </p:sp>
      <p:sp>
        <p:nvSpPr>
          <p:cNvPr id="144" name="矩形 143"/>
          <p:cNvSpPr>
            <a:spLocks noChangeArrowheads="1"/>
          </p:cNvSpPr>
          <p:nvPr/>
        </p:nvSpPr>
        <p:spPr bwMode="auto">
          <a:xfrm>
            <a:off x="589435" y="5162665"/>
            <a:ext cx="1103106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377">
              <a:lnSpc>
                <a:spcPct val="125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，您的说明文字在此处添加，此处输入详细的说明文字单击此处添加文字，添加具体文字内容，您的说明文字在此处添加，此处输入详细的说明文字单击此处添加文字，添加具体文字内容，您的说明文字在此处添加，此处输入详细的说明文字</a:t>
            </a:r>
          </a:p>
          <a:p>
            <a:pPr lvl="0" defTabSz="914377">
              <a:lnSpc>
                <a:spcPct val="125000"/>
              </a:lnSpc>
            </a:pPr>
            <a:endParaRPr lang="zh-CN" altLang="en-US" sz="1600" spc="53" dirty="0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cs typeface="Arial" panose="020B0604020202020204" pitchFamily="34" charset="0"/>
              <a:sym typeface="inpin heiti" panose="00000500000000000000" pitchFamily="2" charset="-122"/>
            </a:endParaRPr>
          </a:p>
        </p:txBody>
      </p:sp>
      <p:cxnSp>
        <p:nvCxnSpPr>
          <p:cNvPr id="150" name="直接连接符 149"/>
          <p:cNvCxnSpPr>
            <a:stCxn id="66" idx="6"/>
            <a:endCxn id="67" idx="1"/>
          </p:cNvCxnSpPr>
          <p:nvPr/>
        </p:nvCxnSpPr>
        <p:spPr>
          <a:xfrm>
            <a:off x="9685277" y="2190875"/>
            <a:ext cx="601963" cy="349853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3" name="组合 1042"/>
          <p:cNvGrpSpPr/>
          <p:nvPr/>
        </p:nvGrpSpPr>
        <p:grpSpPr>
          <a:xfrm>
            <a:off x="10097711" y="2351199"/>
            <a:ext cx="1716388" cy="1294191"/>
            <a:chOff x="7573283" y="2131944"/>
            <a:chExt cx="1287291" cy="970643"/>
          </a:xfrm>
        </p:grpSpPr>
        <p:sp>
          <p:nvSpPr>
            <p:cNvPr id="67" name="椭圆 66"/>
            <p:cNvSpPr/>
            <p:nvPr/>
          </p:nvSpPr>
          <p:spPr>
            <a:xfrm>
              <a:off x="7573283" y="2131944"/>
              <a:ext cx="970643" cy="970643"/>
            </a:xfrm>
            <a:prstGeom prst="ellipse">
              <a:avLst/>
            </a:prstGeom>
            <a:solidFill>
              <a:srgbClr val="10CF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7708002" y="2773990"/>
              <a:ext cx="1152572" cy="2539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4377"/>
              <a:r>
                <a:rPr lang="en-US" altLang="zh-CN" sz="1600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success</a:t>
              </a:r>
              <a:endParaRPr lang="zh-CN" altLang="en-US" sz="1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7754618" y="2254426"/>
              <a:ext cx="607972" cy="520403"/>
              <a:chOff x="4184650" y="2241550"/>
              <a:chExt cx="771526" cy="660401"/>
            </a:xfrm>
          </p:grpSpPr>
          <p:sp>
            <p:nvSpPr>
              <p:cNvPr id="86" name="Freeform 18"/>
              <p:cNvSpPr>
                <a:spLocks/>
              </p:cNvSpPr>
              <p:nvPr/>
            </p:nvSpPr>
            <p:spPr bwMode="auto">
              <a:xfrm>
                <a:off x="4662488" y="2241550"/>
                <a:ext cx="293688" cy="293688"/>
              </a:xfrm>
              <a:custGeom>
                <a:avLst/>
                <a:gdLst>
                  <a:gd name="T0" fmla="*/ 62 w 77"/>
                  <a:gd name="T1" fmla="*/ 75 h 77"/>
                  <a:gd name="T2" fmla="*/ 55 w 77"/>
                  <a:gd name="T3" fmla="*/ 75 h 77"/>
                  <a:gd name="T4" fmla="*/ 2 w 77"/>
                  <a:gd name="T5" fmla="*/ 22 h 77"/>
                  <a:gd name="T6" fmla="*/ 2 w 77"/>
                  <a:gd name="T7" fmla="*/ 15 h 77"/>
                  <a:gd name="T8" fmla="*/ 15 w 77"/>
                  <a:gd name="T9" fmla="*/ 2 h 77"/>
                  <a:gd name="T10" fmla="*/ 22 w 77"/>
                  <a:gd name="T11" fmla="*/ 2 h 77"/>
                  <a:gd name="T12" fmla="*/ 75 w 77"/>
                  <a:gd name="T13" fmla="*/ 55 h 77"/>
                  <a:gd name="T14" fmla="*/ 75 w 77"/>
                  <a:gd name="T15" fmla="*/ 62 h 77"/>
                  <a:gd name="T16" fmla="*/ 62 w 77"/>
                  <a:gd name="T17" fmla="*/ 7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" h="77">
                    <a:moveTo>
                      <a:pt x="62" y="75"/>
                    </a:moveTo>
                    <a:cubicBezTo>
                      <a:pt x="60" y="77"/>
                      <a:pt x="57" y="77"/>
                      <a:pt x="55" y="75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0" y="20"/>
                      <a:pt x="0" y="17"/>
                      <a:pt x="2" y="15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7" y="0"/>
                      <a:pt x="20" y="0"/>
                      <a:pt x="22" y="2"/>
                    </a:cubicBezTo>
                    <a:cubicBezTo>
                      <a:pt x="75" y="55"/>
                      <a:pt x="75" y="55"/>
                      <a:pt x="75" y="55"/>
                    </a:cubicBezTo>
                    <a:cubicBezTo>
                      <a:pt x="77" y="57"/>
                      <a:pt x="77" y="60"/>
                      <a:pt x="75" y="62"/>
                    </a:cubicBezTo>
                    <a:lnTo>
                      <a:pt x="62" y="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87" name="Freeform 19"/>
              <p:cNvSpPr>
                <a:spLocks/>
              </p:cNvSpPr>
              <p:nvPr/>
            </p:nvSpPr>
            <p:spPr bwMode="auto">
              <a:xfrm>
                <a:off x="4310063" y="2439988"/>
                <a:ext cx="515938" cy="461963"/>
              </a:xfrm>
              <a:custGeom>
                <a:avLst/>
                <a:gdLst>
                  <a:gd name="T0" fmla="*/ 133 w 136"/>
                  <a:gd name="T1" fmla="*/ 60 h 121"/>
                  <a:gd name="T2" fmla="*/ 84 w 136"/>
                  <a:gd name="T3" fmla="*/ 12 h 121"/>
                  <a:gd name="T4" fmla="*/ 72 w 136"/>
                  <a:gd name="T5" fmla="*/ 17 h 121"/>
                  <a:gd name="T6" fmla="*/ 68 w 136"/>
                  <a:gd name="T7" fmla="*/ 27 h 121"/>
                  <a:gd name="T8" fmla="*/ 59 w 136"/>
                  <a:gd name="T9" fmla="*/ 37 h 121"/>
                  <a:gd name="T10" fmla="*/ 46 w 136"/>
                  <a:gd name="T11" fmla="*/ 38 h 121"/>
                  <a:gd name="T12" fmla="*/ 39 w 136"/>
                  <a:gd name="T13" fmla="*/ 34 h 121"/>
                  <a:gd name="T14" fmla="*/ 35 w 136"/>
                  <a:gd name="T15" fmla="*/ 16 h 121"/>
                  <a:gd name="T16" fmla="*/ 41 w 136"/>
                  <a:gd name="T17" fmla="*/ 0 h 121"/>
                  <a:gd name="T18" fmla="*/ 2 w 136"/>
                  <a:gd name="T19" fmla="*/ 39 h 121"/>
                  <a:gd name="T20" fmla="*/ 2 w 136"/>
                  <a:gd name="T21" fmla="*/ 45 h 121"/>
                  <a:gd name="T22" fmla="*/ 5 w 136"/>
                  <a:gd name="T23" fmla="*/ 49 h 121"/>
                  <a:gd name="T24" fmla="*/ 13 w 136"/>
                  <a:gd name="T25" fmla="*/ 41 h 121"/>
                  <a:gd name="T26" fmla="*/ 30 w 136"/>
                  <a:gd name="T27" fmla="*/ 41 h 121"/>
                  <a:gd name="T28" fmla="*/ 33 w 136"/>
                  <a:gd name="T29" fmla="*/ 50 h 121"/>
                  <a:gd name="T30" fmla="*/ 42 w 136"/>
                  <a:gd name="T31" fmla="*/ 54 h 121"/>
                  <a:gd name="T32" fmla="*/ 46 w 136"/>
                  <a:gd name="T33" fmla="*/ 62 h 121"/>
                  <a:gd name="T34" fmla="*/ 54 w 136"/>
                  <a:gd name="T35" fmla="*/ 66 h 121"/>
                  <a:gd name="T36" fmla="*/ 58 w 136"/>
                  <a:gd name="T37" fmla="*/ 74 h 121"/>
                  <a:gd name="T38" fmla="*/ 66 w 136"/>
                  <a:gd name="T39" fmla="*/ 78 h 121"/>
                  <a:gd name="T40" fmla="*/ 66 w 136"/>
                  <a:gd name="T41" fmla="*/ 95 h 121"/>
                  <a:gd name="T42" fmla="*/ 59 w 136"/>
                  <a:gd name="T43" fmla="*/ 102 h 121"/>
                  <a:gd name="T44" fmla="*/ 75 w 136"/>
                  <a:gd name="T45" fmla="*/ 118 h 121"/>
                  <a:gd name="T46" fmla="*/ 86 w 136"/>
                  <a:gd name="T47" fmla="*/ 118 h 121"/>
                  <a:gd name="T48" fmla="*/ 86 w 136"/>
                  <a:gd name="T49" fmla="*/ 107 h 121"/>
                  <a:gd name="T50" fmla="*/ 74 w 136"/>
                  <a:gd name="T51" fmla="*/ 94 h 121"/>
                  <a:gd name="T52" fmla="*/ 74 w 136"/>
                  <a:gd name="T53" fmla="*/ 90 h 121"/>
                  <a:gd name="T54" fmla="*/ 78 w 136"/>
                  <a:gd name="T55" fmla="*/ 90 h 121"/>
                  <a:gd name="T56" fmla="*/ 90 w 136"/>
                  <a:gd name="T57" fmla="*/ 103 h 121"/>
                  <a:gd name="T58" fmla="*/ 102 w 136"/>
                  <a:gd name="T59" fmla="*/ 103 h 121"/>
                  <a:gd name="T60" fmla="*/ 102 w 136"/>
                  <a:gd name="T61" fmla="*/ 91 h 121"/>
                  <a:gd name="T62" fmla="*/ 89 w 136"/>
                  <a:gd name="T63" fmla="*/ 79 h 121"/>
                  <a:gd name="T64" fmla="*/ 89 w 136"/>
                  <a:gd name="T65" fmla="*/ 75 h 121"/>
                  <a:gd name="T66" fmla="*/ 93 w 136"/>
                  <a:gd name="T67" fmla="*/ 75 h 121"/>
                  <a:gd name="T68" fmla="*/ 106 w 136"/>
                  <a:gd name="T69" fmla="*/ 87 h 121"/>
                  <a:gd name="T70" fmla="*/ 117 w 136"/>
                  <a:gd name="T71" fmla="*/ 87 h 121"/>
                  <a:gd name="T72" fmla="*/ 117 w 136"/>
                  <a:gd name="T73" fmla="*/ 76 h 121"/>
                  <a:gd name="T74" fmla="*/ 105 w 136"/>
                  <a:gd name="T75" fmla="*/ 63 h 121"/>
                  <a:gd name="T76" fmla="*/ 105 w 136"/>
                  <a:gd name="T77" fmla="*/ 59 h 121"/>
                  <a:gd name="T78" fmla="*/ 109 w 136"/>
                  <a:gd name="T79" fmla="*/ 59 h 121"/>
                  <a:gd name="T80" fmla="*/ 121 w 136"/>
                  <a:gd name="T81" fmla="*/ 72 h 121"/>
                  <a:gd name="T82" fmla="*/ 133 w 136"/>
                  <a:gd name="T83" fmla="*/ 72 h 121"/>
                  <a:gd name="T84" fmla="*/ 133 w 136"/>
                  <a:gd name="T85" fmla="*/ 6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6" h="121">
                    <a:moveTo>
                      <a:pt x="133" y="60"/>
                    </a:moveTo>
                    <a:cubicBezTo>
                      <a:pt x="84" y="12"/>
                      <a:pt x="84" y="12"/>
                      <a:pt x="84" y="12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68" y="27"/>
                      <a:pt x="68" y="27"/>
                      <a:pt x="68" y="27"/>
                    </a:cubicBezTo>
                    <a:cubicBezTo>
                      <a:pt x="67" y="32"/>
                      <a:pt x="63" y="35"/>
                      <a:pt x="59" y="37"/>
                    </a:cubicBezTo>
                    <a:cubicBezTo>
                      <a:pt x="55" y="39"/>
                      <a:pt x="50" y="39"/>
                      <a:pt x="46" y="38"/>
                    </a:cubicBezTo>
                    <a:cubicBezTo>
                      <a:pt x="43" y="37"/>
                      <a:pt x="41" y="36"/>
                      <a:pt x="39" y="34"/>
                    </a:cubicBezTo>
                    <a:cubicBezTo>
                      <a:pt x="35" y="29"/>
                      <a:pt x="33" y="22"/>
                      <a:pt x="35" y="16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2" y="39"/>
                      <a:pt x="2" y="39"/>
                      <a:pt x="2" y="39"/>
                    </a:cubicBezTo>
                    <a:cubicBezTo>
                      <a:pt x="0" y="41"/>
                      <a:pt x="0" y="43"/>
                      <a:pt x="2" y="45"/>
                    </a:cubicBezTo>
                    <a:cubicBezTo>
                      <a:pt x="5" y="49"/>
                      <a:pt x="5" y="49"/>
                      <a:pt x="5" y="49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7" y="37"/>
                      <a:pt x="25" y="37"/>
                      <a:pt x="30" y="41"/>
                    </a:cubicBezTo>
                    <a:cubicBezTo>
                      <a:pt x="32" y="44"/>
                      <a:pt x="33" y="47"/>
                      <a:pt x="33" y="50"/>
                    </a:cubicBezTo>
                    <a:cubicBezTo>
                      <a:pt x="37" y="50"/>
                      <a:pt x="40" y="51"/>
                      <a:pt x="42" y="54"/>
                    </a:cubicBezTo>
                    <a:cubicBezTo>
                      <a:pt x="44" y="56"/>
                      <a:pt x="46" y="59"/>
                      <a:pt x="46" y="62"/>
                    </a:cubicBezTo>
                    <a:cubicBezTo>
                      <a:pt x="49" y="62"/>
                      <a:pt x="52" y="63"/>
                      <a:pt x="54" y="66"/>
                    </a:cubicBezTo>
                    <a:cubicBezTo>
                      <a:pt x="57" y="68"/>
                      <a:pt x="58" y="71"/>
                      <a:pt x="58" y="74"/>
                    </a:cubicBezTo>
                    <a:cubicBezTo>
                      <a:pt x="61" y="74"/>
                      <a:pt x="64" y="76"/>
                      <a:pt x="66" y="78"/>
                    </a:cubicBezTo>
                    <a:cubicBezTo>
                      <a:pt x="71" y="83"/>
                      <a:pt x="71" y="90"/>
                      <a:pt x="66" y="95"/>
                    </a:cubicBezTo>
                    <a:cubicBezTo>
                      <a:pt x="59" y="102"/>
                      <a:pt x="59" y="102"/>
                      <a:pt x="59" y="102"/>
                    </a:cubicBezTo>
                    <a:cubicBezTo>
                      <a:pt x="75" y="118"/>
                      <a:pt x="75" y="118"/>
                      <a:pt x="75" y="118"/>
                    </a:cubicBezTo>
                    <a:cubicBezTo>
                      <a:pt x="78" y="121"/>
                      <a:pt x="83" y="121"/>
                      <a:pt x="86" y="118"/>
                    </a:cubicBezTo>
                    <a:cubicBezTo>
                      <a:pt x="90" y="115"/>
                      <a:pt x="90" y="110"/>
                      <a:pt x="86" y="107"/>
                    </a:cubicBezTo>
                    <a:cubicBezTo>
                      <a:pt x="74" y="94"/>
                      <a:pt x="74" y="94"/>
                      <a:pt x="74" y="94"/>
                    </a:cubicBezTo>
                    <a:cubicBezTo>
                      <a:pt x="73" y="93"/>
                      <a:pt x="73" y="91"/>
                      <a:pt x="74" y="90"/>
                    </a:cubicBezTo>
                    <a:cubicBezTo>
                      <a:pt x="75" y="89"/>
                      <a:pt x="77" y="89"/>
                      <a:pt x="78" y="90"/>
                    </a:cubicBezTo>
                    <a:cubicBezTo>
                      <a:pt x="90" y="103"/>
                      <a:pt x="90" y="103"/>
                      <a:pt x="90" y="103"/>
                    </a:cubicBezTo>
                    <a:cubicBezTo>
                      <a:pt x="94" y="106"/>
                      <a:pt x="99" y="106"/>
                      <a:pt x="102" y="103"/>
                    </a:cubicBezTo>
                    <a:cubicBezTo>
                      <a:pt x="105" y="100"/>
                      <a:pt x="105" y="94"/>
                      <a:pt x="102" y="91"/>
                    </a:cubicBezTo>
                    <a:cubicBezTo>
                      <a:pt x="89" y="79"/>
                      <a:pt x="89" y="79"/>
                      <a:pt x="89" y="79"/>
                    </a:cubicBezTo>
                    <a:cubicBezTo>
                      <a:pt x="88" y="78"/>
                      <a:pt x="88" y="76"/>
                      <a:pt x="89" y="75"/>
                    </a:cubicBezTo>
                    <a:cubicBezTo>
                      <a:pt x="90" y="74"/>
                      <a:pt x="92" y="74"/>
                      <a:pt x="93" y="75"/>
                    </a:cubicBezTo>
                    <a:cubicBezTo>
                      <a:pt x="106" y="87"/>
                      <a:pt x="106" y="87"/>
                      <a:pt x="106" y="87"/>
                    </a:cubicBezTo>
                    <a:cubicBezTo>
                      <a:pt x="109" y="91"/>
                      <a:pt x="114" y="91"/>
                      <a:pt x="117" y="87"/>
                    </a:cubicBezTo>
                    <a:cubicBezTo>
                      <a:pt x="121" y="84"/>
                      <a:pt x="121" y="79"/>
                      <a:pt x="117" y="76"/>
                    </a:cubicBezTo>
                    <a:cubicBezTo>
                      <a:pt x="105" y="63"/>
                      <a:pt x="105" y="63"/>
                      <a:pt x="105" y="63"/>
                    </a:cubicBezTo>
                    <a:cubicBezTo>
                      <a:pt x="104" y="62"/>
                      <a:pt x="104" y="60"/>
                      <a:pt x="105" y="59"/>
                    </a:cubicBezTo>
                    <a:cubicBezTo>
                      <a:pt x="106" y="58"/>
                      <a:pt x="108" y="58"/>
                      <a:pt x="109" y="59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24" y="75"/>
                      <a:pt x="130" y="75"/>
                      <a:pt x="133" y="72"/>
                    </a:cubicBezTo>
                    <a:cubicBezTo>
                      <a:pt x="136" y="69"/>
                      <a:pt x="136" y="64"/>
                      <a:pt x="133" y="6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88" name="Freeform 20"/>
              <p:cNvSpPr>
                <a:spLocks/>
              </p:cNvSpPr>
              <p:nvPr/>
            </p:nvSpPr>
            <p:spPr bwMode="auto">
              <a:xfrm>
                <a:off x="4184650" y="2282825"/>
                <a:ext cx="315913" cy="317500"/>
              </a:xfrm>
              <a:custGeom>
                <a:avLst/>
                <a:gdLst>
                  <a:gd name="T0" fmla="*/ 81 w 83"/>
                  <a:gd name="T1" fmla="*/ 16 h 83"/>
                  <a:gd name="T2" fmla="*/ 81 w 83"/>
                  <a:gd name="T3" fmla="*/ 23 h 83"/>
                  <a:gd name="T4" fmla="*/ 23 w 83"/>
                  <a:gd name="T5" fmla="*/ 81 h 83"/>
                  <a:gd name="T6" fmla="*/ 16 w 83"/>
                  <a:gd name="T7" fmla="*/ 81 h 83"/>
                  <a:gd name="T8" fmla="*/ 2 w 83"/>
                  <a:gd name="T9" fmla="*/ 66 h 83"/>
                  <a:gd name="T10" fmla="*/ 2 w 83"/>
                  <a:gd name="T11" fmla="*/ 59 h 83"/>
                  <a:gd name="T12" fmla="*/ 60 w 83"/>
                  <a:gd name="T13" fmla="*/ 1 h 83"/>
                  <a:gd name="T14" fmla="*/ 67 w 83"/>
                  <a:gd name="T15" fmla="*/ 1 h 83"/>
                  <a:gd name="T16" fmla="*/ 81 w 83"/>
                  <a:gd name="T17" fmla="*/ 16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83">
                    <a:moveTo>
                      <a:pt x="81" y="16"/>
                    </a:moveTo>
                    <a:cubicBezTo>
                      <a:pt x="83" y="18"/>
                      <a:pt x="83" y="21"/>
                      <a:pt x="81" y="23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1" y="83"/>
                      <a:pt x="18" y="83"/>
                      <a:pt x="16" y="81"/>
                    </a:cubicBezTo>
                    <a:cubicBezTo>
                      <a:pt x="2" y="66"/>
                      <a:pt x="2" y="66"/>
                      <a:pt x="2" y="66"/>
                    </a:cubicBezTo>
                    <a:cubicBezTo>
                      <a:pt x="0" y="64"/>
                      <a:pt x="0" y="61"/>
                      <a:pt x="2" y="59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2" y="0"/>
                      <a:pt x="65" y="0"/>
                      <a:pt x="67" y="1"/>
                    </a:cubicBezTo>
                    <a:lnTo>
                      <a:pt x="81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89" name="Freeform 21"/>
              <p:cNvSpPr>
                <a:spLocks noEditPoints="1"/>
              </p:cNvSpPr>
              <p:nvPr/>
            </p:nvSpPr>
            <p:spPr bwMode="auto">
              <a:xfrm>
                <a:off x="4325938" y="2351088"/>
                <a:ext cx="496888" cy="485775"/>
              </a:xfrm>
              <a:custGeom>
                <a:avLst/>
                <a:gdLst>
                  <a:gd name="T0" fmla="*/ 126 w 131"/>
                  <a:gd name="T1" fmla="*/ 36 h 127"/>
                  <a:gd name="T2" fmla="*/ 94 w 131"/>
                  <a:gd name="T3" fmla="*/ 5 h 127"/>
                  <a:gd name="T4" fmla="*/ 80 w 131"/>
                  <a:gd name="T5" fmla="*/ 3 h 127"/>
                  <a:gd name="T6" fmla="*/ 51 w 131"/>
                  <a:gd name="T7" fmla="*/ 16 h 127"/>
                  <a:gd name="T8" fmla="*/ 44 w 131"/>
                  <a:gd name="T9" fmla="*/ 23 h 127"/>
                  <a:gd name="T10" fmla="*/ 38 w 131"/>
                  <a:gd name="T11" fmla="*/ 41 h 127"/>
                  <a:gd name="T12" fmla="*/ 41 w 131"/>
                  <a:gd name="T13" fmla="*/ 53 h 127"/>
                  <a:gd name="T14" fmla="*/ 45 w 131"/>
                  <a:gd name="T15" fmla="*/ 55 h 127"/>
                  <a:gd name="T16" fmla="*/ 59 w 131"/>
                  <a:gd name="T17" fmla="*/ 48 h 127"/>
                  <a:gd name="T18" fmla="*/ 64 w 131"/>
                  <a:gd name="T19" fmla="*/ 35 h 127"/>
                  <a:gd name="T20" fmla="*/ 82 w 131"/>
                  <a:gd name="T21" fmla="*/ 29 h 127"/>
                  <a:gd name="T22" fmla="*/ 117 w 131"/>
                  <a:gd name="T23" fmla="*/ 63 h 127"/>
                  <a:gd name="T24" fmla="*/ 126 w 131"/>
                  <a:gd name="T25" fmla="*/ 54 h 127"/>
                  <a:gd name="T26" fmla="*/ 126 w 131"/>
                  <a:gd name="T27" fmla="*/ 36 h 127"/>
                  <a:gd name="T28" fmla="*/ 22 w 131"/>
                  <a:gd name="T29" fmla="*/ 69 h 127"/>
                  <a:gd name="T30" fmla="*/ 13 w 131"/>
                  <a:gd name="T31" fmla="*/ 69 h 127"/>
                  <a:gd name="T32" fmla="*/ 3 w 131"/>
                  <a:gd name="T33" fmla="*/ 79 h 127"/>
                  <a:gd name="T34" fmla="*/ 3 w 131"/>
                  <a:gd name="T35" fmla="*/ 88 h 127"/>
                  <a:gd name="T36" fmla="*/ 12 w 131"/>
                  <a:gd name="T37" fmla="*/ 88 h 127"/>
                  <a:gd name="T38" fmla="*/ 22 w 131"/>
                  <a:gd name="T39" fmla="*/ 78 h 127"/>
                  <a:gd name="T40" fmla="*/ 22 w 131"/>
                  <a:gd name="T41" fmla="*/ 69 h 127"/>
                  <a:gd name="T42" fmla="*/ 34 w 131"/>
                  <a:gd name="T43" fmla="*/ 81 h 127"/>
                  <a:gd name="T44" fmla="*/ 25 w 131"/>
                  <a:gd name="T45" fmla="*/ 81 h 127"/>
                  <a:gd name="T46" fmla="*/ 15 w 131"/>
                  <a:gd name="T47" fmla="*/ 91 h 127"/>
                  <a:gd name="T48" fmla="*/ 15 w 131"/>
                  <a:gd name="T49" fmla="*/ 100 h 127"/>
                  <a:gd name="T50" fmla="*/ 24 w 131"/>
                  <a:gd name="T51" fmla="*/ 100 h 127"/>
                  <a:gd name="T52" fmla="*/ 34 w 131"/>
                  <a:gd name="T53" fmla="*/ 90 h 127"/>
                  <a:gd name="T54" fmla="*/ 34 w 131"/>
                  <a:gd name="T55" fmla="*/ 81 h 127"/>
                  <a:gd name="T56" fmla="*/ 49 w 131"/>
                  <a:gd name="T57" fmla="*/ 105 h 127"/>
                  <a:gd name="T58" fmla="*/ 39 w 131"/>
                  <a:gd name="T59" fmla="*/ 115 h 127"/>
                  <a:gd name="T60" fmla="*/ 39 w 131"/>
                  <a:gd name="T61" fmla="*/ 124 h 127"/>
                  <a:gd name="T62" fmla="*/ 48 w 131"/>
                  <a:gd name="T63" fmla="*/ 124 h 127"/>
                  <a:gd name="T64" fmla="*/ 58 w 131"/>
                  <a:gd name="T65" fmla="*/ 114 h 127"/>
                  <a:gd name="T66" fmla="*/ 58 w 131"/>
                  <a:gd name="T67" fmla="*/ 105 h 127"/>
                  <a:gd name="T68" fmla="*/ 49 w 131"/>
                  <a:gd name="T69" fmla="*/ 105 h 127"/>
                  <a:gd name="T70" fmla="*/ 46 w 131"/>
                  <a:gd name="T71" fmla="*/ 93 h 127"/>
                  <a:gd name="T72" fmla="*/ 37 w 131"/>
                  <a:gd name="T73" fmla="*/ 93 h 127"/>
                  <a:gd name="T74" fmla="*/ 27 w 131"/>
                  <a:gd name="T75" fmla="*/ 103 h 127"/>
                  <a:gd name="T76" fmla="*/ 27 w 131"/>
                  <a:gd name="T77" fmla="*/ 112 h 127"/>
                  <a:gd name="T78" fmla="*/ 36 w 131"/>
                  <a:gd name="T79" fmla="*/ 112 h 127"/>
                  <a:gd name="T80" fmla="*/ 46 w 131"/>
                  <a:gd name="T81" fmla="*/ 102 h 127"/>
                  <a:gd name="T82" fmla="*/ 46 w 131"/>
                  <a:gd name="T83" fmla="*/ 9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31" h="127">
                    <a:moveTo>
                      <a:pt x="126" y="36"/>
                    </a:moveTo>
                    <a:cubicBezTo>
                      <a:pt x="94" y="5"/>
                      <a:pt x="94" y="5"/>
                      <a:pt x="94" y="5"/>
                    </a:cubicBezTo>
                    <a:cubicBezTo>
                      <a:pt x="91" y="1"/>
                      <a:pt x="85" y="0"/>
                      <a:pt x="80" y="3"/>
                    </a:cubicBezTo>
                    <a:cubicBezTo>
                      <a:pt x="75" y="5"/>
                      <a:pt x="51" y="16"/>
                      <a:pt x="51" y="16"/>
                    </a:cubicBezTo>
                    <a:cubicBezTo>
                      <a:pt x="48" y="17"/>
                      <a:pt x="45" y="20"/>
                      <a:pt x="44" y="23"/>
                    </a:cubicBezTo>
                    <a:cubicBezTo>
                      <a:pt x="38" y="41"/>
                      <a:pt x="38" y="41"/>
                      <a:pt x="38" y="41"/>
                    </a:cubicBezTo>
                    <a:cubicBezTo>
                      <a:pt x="36" y="45"/>
                      <a:pt x="38" y="50"/>
                      <a:pt x="41" y="53"/>
                    </a:cubicBezTo>
                    <a:cubicBezTo>
                      <a:pt x="42" y="54"/>
                      <a:pt x="43" y="55"/>
                      <a:pt x="45" y="55"/>
                    </a:cubicBezTo>
                    <a:cubicBezTo>
                      <a:pt x="51" y="57"/>
                      <a:pt x="57" y="54"/>
                      <a:pt x="59" y="48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82" y="29"/>
                      <a:pt x="82" y="29"/>
                      <a:pt x="82" y="29"/>
                    </a:cubicBezTo>
                    <a:cubicBezTo>
                      <a:pt x="117" y="63"/>
                      <a:pt x="117" y="63"/>
                      <a:pt x="117" y="63"/>
                    </a:cubicBezTo>
                    <a:cubicBezTo>
                      <a:pt x="126" y="54"/>
                      <a:pt x="126" y="54"/>
                      <a:pt x="126" y="54"/>
                    </a:cubicBezTo>
                    <a:cubicBezTo>
                      <a:pt x="131" y="49"/>
                      <a:pt x="131" y="41"/>
                      <a:pt x="126" y="36"/>
                    </a:cubicBezTo>
                    <a:close/>
                    <a:moveTo>
                      <a:pt x="22" y="69"/>
                    </a:moveTo>
                    <a:cubicBezTo>
                      <a:pt x="19" y="66"/>
                      <a:pt x="15" y="66"/>
                      <a:pt x="13" y="69"/>
                    </a:cubicBezTo>
                    <a:cubicBezTo>
                      <a:pt x="3" y="79"/>
                      <a:pt x="3" y="79"/>
                      <a:pt x="3" y="79"/>
                    </a:cubicBezTo>
                    <a:cubicBezTo>
                      <a:pt x="0" y="81"/>
                      <a:pt x="0" y="85"/>
                      <a:pt x="3" y="88"/>
                    </a:cubicBezTo>
                    <a:cubicBezTo>
                      <a:pt x="5" y="90"/>
                      <a:pt x="9" y="90"/>
                      <a:pt x="12" y="8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4" y="75"/>
                      <a:pt x="24" y="71"/>
                      <a:pt x="22" y="69"/>
                    </a:cubicBezTo>
                    <a:close/>
                    <a:moveTo>
                      <a:pt x="34" y="81"/>
                    </a:moveTo>
                    <a:cubicBezTo>
                      <a:pt x="31" y="78"/>
                      <a:pt x="27" y="78"/>
                      <a:pt x="25" y="8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12" y="93"/>
                      <a:pt x="12" y="97"/>
                      <a:pt x="15" y="100"/>
                    </a:cubicBezTo>
                    <a:cubicBezTo>
                      <a:pt x="17" y="102"/>
                      <a:pt x="21" y="102"/>
                      <a:pt x="24" y="100"/>
                    </a:cubicBezTo>
                    <a:cubicBezTo>
                      <a:pt x="34" y="90"/>
                      <a:pt x="34" y="90"/>
                      <a:pt x="34" y="90"/>
                    </a:cubicBezTo>
                    <a:cubicBezTo>
                      <a:pt x="36" y="87"/>
                      <a:pt x="36" y="83"/>
                      <a:pt x="34" y="81"/>
                    </a:cubicBezTo>
                    <a:close/>
                    <a:moveTo>
                      <a:pt x="49" y="105"/>
                    </a:moveTo>
                    <a:cubicBezTo>
                      <a:pt x="39" y="115"/>
                      <a:pt x="39" y="115"/>
                      <a:pt x="39" y="115"/>
                    </a:cubicBezTo>
                    <a:cubicBezTo>
                      <a:pt x="37" y="118"/>
                      <a:pt x="37" y="122"/>
                      <a:pt x="39" y="124"/>
                    </a:cubicBezTo>
                    <a:cubicBezTo>
                      <a:pt x="42" y="127"/>
                      <a:pt x="46" y="127"/>
                      <a:pt x="48" y="124"/>
                    </a:cubicBezTo>
                    <a:cubicBezTo>
                      <a:pt x="58" y="114"/>
                      <a:pt x="58" y="114"/>
                      <a:pt x="58" y="114"/>
                    </a:cubicBezTo>
                    <a:cubicBezTo>
                      <a:pt x="61" y="112"/>
                      <a:pt x="61" y="108"/>
                      <a:pt x="58" y="105"/>
                    </a:cubicBezTo>
                    <a:cubicBezTo>
                      <a:pt x="56" y="103"/>
                      <a:pt x="52" y="103"/>
                      <a:pt x="49" y="105"/>
                    </a:cubicBezTo>
                    <a:close/>
                    <a:moveTo>
                      <a:pt x="46" y="93"/>
                    </a:moveTo>
                    <a:cubicBezTo>
                      <a:pt x="44" y="90"/>
                      <a:pt x="39" y="90"/>
                      <a:pt x="37" y="93"/>
                    </a:cubicBezTo>
                    <a:cubicBezTo>
                      <a:pt x="27" y="103"/>
                      <a:pt x="27" y="103"/>
                      <a:pt x="27" y="103"/>
                    </a:cubicBezTo>
                    <a:cubicBezTo>
                      <a:pt x="24" y="105"/>
                      <a:pt x="24" y="110"/>
                      <a:pt x="27" y="112"/>
                    </a:cubicBezTo>
                    <a:cubicBezTo>
                      <a:pt x="29" y="115"/>
                      <a:pt x="34" y="115"/>
                      <a:pt x="36" y="112"/>
                    </a:cubicBezTo>
                    <a:cubicBezTo>
                      <a:pt x="46" y="102"/>
                      <a:pt x="46" y="102"/>
                      <a:pt x="46" y="102"/>
                    </a:cubicBezTo>
                    <a:cubicBezTo>
                      <a:pt x="49" y="99"/>
                      <a:pt x="49" y="95"/>
                      <a:pt x="46" y="9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</p:grpSp>
      <p:cxnSp>
        <p:nvCxnSpPr>
          <p:cNvPr id="126" name="直接连接符 125"/>
          <p:cNvCxnSpPr>
            <a:stCxn id="61" idx="6"/>
            <a:endCxn id="63" idx="2"/>
          </p:cNvCxnSpPr>
          <p:nvPr/>
        </p:nvCxnSpPr>
        <p:spPr>
          <a:xfrm>
            <a:off x="1750368" y="2190873"/>
            <a:ext cx="666736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接连接符 146"/>
          <p:cNvCxnSpPr/>
          <p:nvPr/>
        </p:nvCxnSpPr>
        <p:spPr>
          <a:xfrm>
            <a:off x="3939619" y="2190873"/>
            <a:ext cx="666736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直接连接符 147"/>
          <p:cNvCxnSpPr/>
          <p:nvPr/>
        </p:nvCxnSpPr>
        <p:spPr>
          <a:xfrm>
            <a:off x="5704452" y="2190873"/>
            <a:ext cx="666736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直接连接符 148"/>
          <p:cNvCxnSpPr/>
          <p:nvPr/>
        </p:nvCxnSpPr>
        <p:spPr>
          <a:xfrm>
            <a:off x="7510464" y="2190873"/>
            <a:ext cx="666736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5" name="组合 1044"/>
          <p:cNvGrpSpPr/>
          <p:nvPr/>
        </p:nvGrpSpPr>
        <p:grpSpPr>
          <a:xfrm>
            <a:off x="2417104" y="1422448"/>
            <a:ext cx="1634072" cy="1536851"/>
            <a:chOff x="1812828" y="1435381"/>
            <a:chExt cx="1225554" cy="1152638"/>
          </a:xfrm>
        </p:grpSpPr>
        <p:sp>
          <p:nvSpPr>
            <p:cNvPr id="63" name="椭圆 62"/>
            <p:cNvSpPr/>
            <p:nvPr/>
          </p:nvSpPr>
          <p:spPr>
            <a:xfrm>
              <a:off x="1812828" y="1435381"/>
              <a:ext cx="1152638" cy="1152638"/>
            </a:xfrm>
            <a:prstGeom prst="ellipse">
              <a:avLst/>
            </a:prstGeom>
            <a:solidFill>
              <a:srgbClr val="A5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944153" y="2114562"/>
              <a:ext cx="1094229" cy="3154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4377"/>
              <a:r>
                <a:rPr lang="en-US" altLang="zh-CN" sz="213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analyse</a:t>
              </a:r>
              <a:endParaRPr lang="zh-CN" altLang="en-US" sz="213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  <p:sp>
          <p:nvSpPr>
            <p:cNvPr id="80" name="任意多边形 79"/>
            <p:cNvSpPr/>
            <p:nvPr/>
          </p:nvSpPr>
          <p:spPr>
            <a:xfrm>
              <a:off x="2135049" y="1612871"/>
              <a:ext cx="508196" cy="508196"/>
            </a:xfrm>
            <a:custGeom>
              <a:avLst/>
              <a:gdLst>
                <a:gd name="connsiteX0" fmla="*/ 223993 w 447986"/>
                <a:gd name="connsiteY0" fmla="*/ 339812 h 447986"/>
                <a:gd name="connsiteX1" fmla="*/ 189782 w 447986"/>
                <a:gd name="connsiteY1" fmla="*/ 374023 h 447986"/>
                <a:gd name="connsiteX2" fmla="*/ 223993 w 447986"/>
                <a:gd name="connsiteY2" fmla="*/ 408234 h 447986"/>
                <a:gd name="connsiteX3" fmla="*/ 258204 w 447986"/>
                <a:gd name="connsiteY3" fmla="*/ 374023 h 447986"/>
                <a:gd name="connsiteX4" fmla="*/ 223993 w 447986"/>
                <a:gd name="connsiteY4" fmla="*/ 339812 h 447986"/>
                <a:gd name="connsiteX5" fmla="*/ 168509 w 447986"/>
                <a:gd name="connsiteY5" fmla="*/ 71899 h 447986"/>
                <a:gd name="connsiteX6" fmla="*/ 168509 w 447986"/>
                <a:gd name="connsiteY6" fmla="*/ 189945 h 447986"/>
                <a:gd name="connsiteX7" fmla="*/ 113025 w 447986"/>
                <a:gd name="connsiteY7" fmla="*/ 189945 h 447986"/>
                <a:gd name="connsiteX8" fmla="*/ 223993 w 447986"/>
                <a:gd name="connsiteY8" fmla="*/ 300912 h 447986"/>
                <a:gd name="connsiteX9" fmla="*/ 334960 w 447986"/>
                <a:gd name="connsiteY9" fmla="*/ 189945 h 447986"/>
                <a:gd name="connsiteX10" fmla="*/ 279476 w 447986"/>
                <a:gd name="connsiteY10" fmla="*/ 189945 h 447986"/>
                <a:gd name="connsiteX11" fmla="*/ 279476 w 447986"/>
                <a:gd name="connsiteY11" fmla="*/ 71899 h 447986"/>
                <a:gd name="connsiteX12" fmla="*/ 223993 w 447986"/>
                <a:gd name="connsiteY12" fmla="*/ 0 h 447986"/>
                <a:gd name="connsiteX13" fmla="*/ 447986 w 447986"/>
                <a:gd name="connsiteY13" fmla="*/ 223993 h 447986"/>
                <a:gd name="connsiteX14" fmla="*/ 223993 w 447986"/>
                <a:gd name="connsiteY14" fmla="*/ 447986 h 447986"/>
                <a:gd name="connsiteX15" fmla="*/ 0 w 447986"/>
                <a:gd name="connsiteY15" fmla="*/ 223993 h 447986"/>
                <a:gd name="connsiteX16" fmla="*/ 223993 w 447986"/>
                <a:gd name="connsiteY16" fmla="*/ 0 h 44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47986" h="447986">
                  <a:moveTo>
                    <a:pt x="223993" y="339812"/>
                  </a:moveTo>
                  <a:cubicBezTo>
                    <a:pt x="205099" y="339812"/>
                    <a:pt x="189782" y="355129"/>
                    <a:pt x="189782" y="374023"/>
                  </a:cubicBezTo>
                  <a:cubicBezTo>
                    <a:pt x="189782" y="392917"/>
                    <a:pt x="205099" y="408234"/>
                    <a:pt x="223993" y="408234"/>
                  </a:cubicBezTo>
                  <a:cubicBezTo>
                    <a:pt x="242887" y="408234"/>
                    <a:pt x="258204" y="392917"/>
                    <a:pt x="258204" y="374023"/>
                  </a:cubicBezTo>
                  <a:cubicBezTo>
                    <a:pt x="258204" y="355129"/>
                    <a:pt x="242887" y="339812"/>
                    <a:pt x="223993" y="339812"/>
                  </a:cubicBezTo>
                  <a:close/>
                  <a:moveTo>
                    <a:pt x="168509" y="71899"/>
                  </a:moveTo>
                  <a:lnTo>
                    <a:pt x="168509" y="189945"/>
                  </a:lnTo>
                  <a:lnTo>
                    <a:pt x="113025" y="189945"/>
                  </a:lnTo>
                  <a:lnTo>
                    <a:pt x="223993" y="300912"/>
                  </a:lnTo>
                  <a:lnTo>
                    <a:pt x="334960" y="189945"/>
                  </a:lnTo>
                  <a:lnTo>
                    <a:pt x="279476" y="189945"/>
                  </a:lnTo>
                  <a:lnTo>
                    <a:pt x="279476" y="71899"/>
                  </a:lnTo>
                  <a:close/>
                  <a:moveTo>
                    <a:pt x="223993" y="0"/>
                  </a:moveTo>
                  <a:cubicBezTo>
                    <a:pt x="347701" y="0"/>
                    <a:pt x="447986" y="100285"/>
                    <a:pt x="447986" y="223993"/>
                  </a:cubicBezTo>
                  <a:cubicBezTo>
                    <a:pt x="447986" y="347701"/>
                    <a:pt x="347701" y="447986"/>
                    <a:pt x="223993" y="447986"/>
                  </a:cubicBezTo>
                  <a:cubicBezTo>
                    <a:pt x="100285" y="447986"/>
                    <a:pt x="0" y="347701"/>
                    <a:pt x="0" y="223993"/>
                  </a:cubicBezTo>
                  <a:cubicBezTo>
                    <a:pt x="0" y="100285"/>
                    <a:pt x="100285" y="0"/>
                    <a:pt x="2239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377"/>
              <a:endParaRPr lang="zh-CN" altLang="en-US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1048" name="组合 1047"/>
          <p:cNvGrpSpPr/>
          <p:nvPr/>
        </p:nvGrpSpPr>
        <p:grpSpPr>
          <a:xfrm>
            <a:off x="8177202" y="1436837"/>
            <a:ext cx="1508076" cy="1508076"/>
            <a:chOff x="6132901" y="1446172"/>
            <a:chExt cx="1131057" cy="1131057"/>
          </a:xfrm>
        </p:grpSpPr>
        <p:sp>
          <p:nvSpPr>
            <p:cNvPr id="66" name="椭圆 65"/>
            <p:cNvSpPr/>
            <p:nvPr/>
          </p:nvSpPr>
          <p:spPr>
            <a:xfrm>
              <a:off x="6132901" y="1446172"/>
              <a:ext cx="1131057" cy="1131057"/>
            </a:xfrm>
            <a:prstGeom prst="ellipse">
              <a:avLst/>
            </a:prstGeom>
            <a:solidFill>
              <a:srgbClr val="8CC6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6341949" y="2181718"/>
              <a:ext cx="910586" cy="2847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4377"/>
              <a:r>
                <a:rPr lang="en-US" altLang="zh-CN" sz="1867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design</a:t>
              </a:r>
              <a:endParaRPr lang="zh-CN" altLang="en-US" sz="1867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  <p:sp>
          <p:nvSpPr>
            <p:cNvPr id="99" name="Freeform 20"/>
            <p:cNvSpPr>
              <a:spLocks noEditPoints="1"/>
            </p:cNvSpPr>
            <p:nvPr/>
          </p:nvSpPr>
          <p:spPr bwMode="auto">
            <a:xfrm>
              <a:off x="6459613" y="1555750"/>
              <a:ext cx="477633" cy="618535"/>
            </a:xfrm>
            <a:custGeom>
              <a:avLst/>
              <a:gdLst>
                <a:gd name="T0" fmla="*/ 33 w 251"/>
                <a:gd name="T1" fmla="*/ 298 h 326"/>
                <a:gd name="T2" fmla="*/ 26 w 251"/>
                <a:gd name="T3" fmla="*/ 180 h 326"/>
                <a:gd name="T4" fmla="*/ 44 w 251"/>
                <a:gd name="T5" fmla="*/ 150 h 326"/>
                <a:gd name="T6" fmla="*/ 77 w 251"/>
                <a:gd name="T7" fmla="*/ 141 h 326"/>
                <a:gd name="T8" fmla="*/ 83 w 251"/>
                <a:gd name="T9" fmla="*/ 170 h 326"/>
                <a:gd name="T10" fmla="*/ 76 w 251"/>
                <a:gd name="T11" fmla="*/ 178 h 326"/>
                <a:gd name="T12" fmla="*/ 54 w 251"/>
                <a:gd name="T13" fmla="*/ 197 h 326"/>
                <a:gd name="T14" fmla="*/ 45 w 251"/>
                <a:gd name="T15" fmla="*/ 298 h 326"/>
                <a:gd name="T16" fmla="*/ 58 w 251"/>
                <a:gd name="T17" fmla="*/ 297 h 326"/>
                <a:gd name="T18" fmla="*/ 198 w 251"/>
                <a:gd name="T19" fmla="*/ 210 h 326"/>
                <a:gd name="T20" fmla="*/ 82 w 251"/>
                <a:gd name="T21" fmla="*/ 92 h 326"/>
                <a:gd name="T22" fmla="*/ 134 w 251"/>
                <a:gd name="T23" fmla="*/ 47 h 326"/>
                <a:gd name="T24" fmla="*/ 164 w 251"/>
                <a:gd name="T25" fmla="*/ 92 h 326"/>
                <a:gd name="T26" fmla="*/ 171 w 251"/>
                <a:gd name="T27" fmla="*/ 25 h 326"/>
                <a:gd name="T28" fmla="*/ 75 w 251"/>
                <a:gd name="T29" fmla="*/ 21 h 326"/>
                <a:gd name="T30" fmla="*/ 82 w 251"/>
                <a:gd name="T31" fmla="*/ 92 h 326"/>
                <a:gd name="T32" fmla="*/ 215 w 251"/>
                <a:gd name="T33" fmla="*/ 311 h 326"/>
                <a:gd name="T34" fmla="*/ 49 w 251"/>
                <a:gd name="T35" fmla="*/ 326 h 326"/>
                <a:gd name="T36" fmla="*/ 225 w 251"/>
                <a:gd name="T37" fmla="*/ 180 h 326"/>
                <a:gd name="T38" fmla="*/ 218 w 251"/>
                <a:gd name="T39" fmla="*/ 298 h 326"/>
                <a:gd name="T40" fmla="*/ 211 w 251"/>
                <a:gd name="T41" fmla="*/ 206 h 326"/>
                <a:gd name="T42" fmla="*/ 167 w 251"/>
                <a:gd name="T43" fmla="*/ 197 h 326"/>
                <a:gd name="T44" fmla="*/ 177 w 251"/>
                <a:gd name="T45" fmla="*/ 177 h 326"/>
                <a:gd name="T46" fmla="*/ 179 w 251"/>
                <a:gd name="T47" fmla="*/ 171 h 326"/>
                <a:gd name="T48" fmla="*/ 208 w 251"/>
                <a:gd name="T49" fmla="*/ 149 h 326"/>
                <a:gd name="T50" fmla="*/ 211 w 251"/>
                <a:gd name="T51" fmla="*/ 152 h 326"/>
                <a:gd name="T52" fmla="*/ 225 w 251"/>
                <a:gd name="T53" fmla="*/ 180 h 326"/>
                <a:gd name="T54" fmla="*/ 172 w 251"/>
                <a:gd name="T55" fmla="*/ 178 h 326"/>
                <a:gd name="T56" fmla="*/ 164 w 251"/>
                <a:gd name="T57" fmla="*/ 165 h 326"/>
                <a:gd name="T58" fmla="*/ 174 w 251"/>
                <a:gd name="T59" fmla="*/ 141 h 326"/>
                <a:gd name="T60" fmla="*/ 155 w 251"/>
                <a:gd name="T61" fmla="*/ 145 h 326"/>
                <a:gd name="T62" fmla="*/ 162 w 251"/>
                <a:gd name="T63" fmla="*/ 197 h 326"/>
                <a:gd name="T64" fmla="*/ 78 w 251"/>
                <a:gd name="T65" fmla="*/ 166 h 326"/>
                <a:gd name="T66" fmla="*/ 90 w 251"/>
                <a:gd name="T67" fmla="*/ 168 h 326"/>
                <a:gd name="T68" fmla="*/ 91 w 251"/>
                <a:gd name="T69" fmla="*/ 197 h 326"/>
                <a:gd name="T70" fmla="*/ 96 w 251"/>
                <a:gd name="T71" fmla="*/ 145 h 326"/>
                <a:gd name="T72" fmla="*/ 79 w 251"/>
                <a:gd name="T73" fmla="*/ 141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1" h="326">
                  <a:moveTo>
                    <a:pt x="45" y="298"/>
                  </a:moveTo>
                  <a:cubicBezTo>
                    <a:pt x="33" y="298"/>
                    <a:pt x="33" y="298"/>
                    <a:pt x="33" y="298"/>
                  </a:cubicBezTo>
                  <a:cubicBezTo>
                    <a:pt x="4" y="298"/>
                    <a:pt x="0" y="279"/>
                    <a:pt x="7" y="253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9" y="168"/>
                    <a:pt x="35" y="158"/>
                    <a:pt x="42" y="151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77" y="141"/>
                    <a:pt x="77" y="141"/>
                    <a:pt x="77" y="141"/>
                  </a:cubicBezTo>
                  <a:cubicBezTo>
                    <a:pt x="74" y="171"/>
                    <a:pt x="74" y="171"/>
                    <a:pt x="74" y="171"/>
                  </a:cubicBezTo>
                  <a:cubicBezTo>
                    <a:pt x="83" y="170"/>
                    <a:pt x="83" y="170"/>
                    <a:pt x="83" y="170"/>
                  </a:cubicBezTo>
                  <a:cubicBezTo>
                    <a:pt x="76" y="177"/>
                    <a:pt x="76" y="177"/>
                    <a:pt x="76" y="177"/>
                  </a:cubicBezTo>
                  <a:cubicBezTo>
                    <a:pt x="76" y="178"/>
                    <a:pt x="76" y="178"/>
                    <a:pt x="76" y="178"/>
                  </a:cubicBezTo>
                  <a:cubicBezTo>
                    <a:pt x="77" y="178"/>
                    <a:pt x="81" y="186"/>
                    <a:pt x="87" y="197"/>
                  </a:cubicBezTo>
                  <a:cubicBezTo>
                    <a:pt x="54" y="197"/>
                    <a:pt x="54" y="197"/>
                    <a:pt x="54" y="197"/>
                  </a:cubicBezTo>
                  <a:cubicBezTo>
                    <a:pt x="45" y="206"/>
                    <a:pt x="45" y="206"/>
                    <a:pt x="45" y="206"/>
                  </a:cubicBezTo>
                  <a:cubicBezTo>
                    <a:pt x="45" y="298"/>
                    <a:pt x="45" y="298"/>
                    <a:pt x="45" y="298"/>
                  </a:cubicBezTo>
                  <a:close/>
                  <a:moveTo>
                    <a:pt x="58" y="210"/>
                  </a:moveTo>
                  <a:cubicBezTo>
                    <a:pt x="58" y="297"/>
                    <a:pt x="58" y="297"/>
                    <a:pt x="58" y="297"/>
                  </a:cubicBezTo>
                  <a:cubicBezTo>
                    <a:pt x="198" y="297"/>
                    <a:pt x="198" y="297"/>
                    <a:pt x="198" y="297"/>
                  </a:cubicBezTo>
                  <a:cubicBezTo>
                    <a:pt x="198" y="210"/>
                    <a:pt x="198" y="210"/>
                    <a:pt x="198" y="210"/>
                  </a:cubicBezTo>
                  <a:cubicBezTo>
                    <a:pt x="58" y="210"/>
                    <a:pt x="58" y="210"/>
                    <a:pt x="58" y="210"/>
                  </a:cubicBezTo>
                  <a:close/>
                  <a:moveTo>
                    <a:pt x="82" y="92"/>
                  </a:moveTo>
                  <a:cubicBezTo>
                    <a:pt x="80" y="74"/>
                    <a:pt x="79" y="66"/>
                    <a:pt x="85" y="48"/>
                  </a:cubicBezTo>
                  <a:cubicBezTo>
                    <a:pt x="96" y="56"/>
                    <a:pt x="123" y="52"/>
                    <a:pt x="134" y="47"/>
                  </a:cubicBezTo>
                  <a:cubicBezTo>
                    <a:pt x="140" y="56"/>
                    <a:pt x="151" y="58"/>
                    <a:pt x="161" y="55"/>
                  </a:cubicBezTo>
                  <a:cubicBezTo>
                    <a:pt x="164" y="70"/>
                    <a:pt x="164" y="72"/>
                    <a:pt x="164" y="92"/>
                  </a:cubicBezTo>
                  <a:cubicBezTo>
                    <a:pt x="164" y="92"/>
                    <a:pt x="175" y="82"/>
                    <a:pt x="177" y="74"/>
                  </a:cubicBezTo>
                  <a:cubicBezTo>
                    <a:pt x="179" y="65"/>
                    <a:pt x="175" y="32"/>
                    <a:pt x="171" y="25"/>
                  </a:cubicBezTo>
                  <a:cubicBezTo>
                    <a:pt x="167" y="14"/>
                    <a:pt x="154" y="6"/>
                    <a:pt x="132" y="9"/>
                  </a:cubicBezTo>
                  <a:cubicBezTo>
                    <a:pt x="111" y="0"/>
                    <a:pt x="86" y="9"/>
                    <a:pt x="75" y="21"/>
                  </a:cubicBezTo>
                  <a:cubicBezTo>
                    <a:pt x="71" y="27"/>
                    <a:pt x="65" y="74"/>
                    <a:pt x="70" y="81"/>
                  </a:cubicBezTo>
                  <a:cubicBezTo>
                    <a:pt x="76" y="88"/>
                    <a:pt x="82" y="92"/>
                    <a:pt x="82" y="92"/>
                  </a:cubicBezTo>
                  <a:close/>
                  <a:moveTo>
                    <a:pt x="40" y="311"/>
                  </a:moveTo>
                  <a:cubicBezTo>
                    <a:pt x="215" y="311"/>
                    <a:pt x="215" y="311"/>
                    <a:pt x="215" y="311"/>
                  </a:cubicBezTo>
                  <a:cubicBezTo>
                    <a:pt x="205" y="326"/>
                    <a:pt x="205" y="326"/>
                    <a:pt x="205" y="326"/>
                  </a:cubicBezTo>
                  <a:cubicBezTo>
                    <a:pt x="49" y="326"/>
                    <a:pt x="49" y="326"/>
                    <a:pt x="49" y="326"/>
                  </a:cubicBezTo>
                  <a:cubicBezTo>
                    <a:pt x="40" y="311"/>
                    <a:pt x="40" y="311"/>
                    <a:pt x="40" y="311"/>
                  </a:cubicBezTo>
                  <a:close/>
                  <a:moveTo>
                    <a:pt x="225" y="180"/>
                  </a:moveTo>
                  <a:cubicBezTo>
                    <a:pt x="244" y="253"/>
                    <a:pt x="244" y="253"/>
                    <a:pt x="244" y="253"/>
                  </a:cubicBezTo>
                  <a:cubicBezTo>
                    <a:pt x="251" y="279"/>
                    <a:pt x="248" y="298"/>
                    <a:pt x="218" y="298"/>
                  </a:cubicBezTo>
                  <a:cubicBezTo>
                    <a:pt x="211" y="298"/>
                    <a:pt x="211" y="298"/>
                    <a:pt x="211" y="298"/>
                  </a:cubicBezTo>
                  <a:cubicBezTo>
                    <a:pt x="211" y="206"/>
                    <a:pt x="211" y="206"/>
                    <a:pt x="211" y="206"/>
                  </a:cubicBezTo>
                  <a:cubicBezTo>
                    <a:pt x="201" y="197"/>
                    <a:pt x="201" y="197"/>
                    <a:pt x="201" y="197"/>
                  </a:cubicBezTo>
                  <a:cubicBezTo>
                    <a:pt x="167" y="197"/>
                    <a:pt x="167" y="197"/>
                    <a:pt x="167" y="197"/>
                  </a:cubicBezTo>
                  <a:cubicBezTo>
                    <a:pt x="172" y="186"/>
                    <a:pt x="177" y="178"/>
                    <a:pt x="177" y="178"/>
                  </a:cubicBezTo>
                  <a:cubicBezTo>
                    <a:pt x="177" y="177"/>
                    <a:pt x="177" y="177"/>
                    <a:pt x="177" y="177"/>
                  </a:cubicBezTo>
                  <a:cubicBezTo>
                    <a:pt x="170" y="170"/>
                    <a:pt x="170" y="170"/>
                    <a:pt x="170" y="170"/>
                  </a:cubicBezTo>
                  <a:cubicBezTo>
                    <a:pt x="179" y="171"/>
                    <a:pt x="179" y="171"/>
                    <a:pt x="179" y="171"/>
                  </a:cubicBezTo>
                  <a:cubicBezTo>
                    <a:pt x="177" y="142"/>
                    <a:pt x="177" y="142"/>
                    <a:pt x="177" y="142"/>
                  </a:cubicBezTo>
                  <a:cubicBezTo>
                    <a:pt x="208" y="149"/>
                    <a:pt x="208" y="149"/>
                    <a:pt x="208" y="149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11" y="152"/>
                    <a:pt x="211" y="152"/>
                    <a:pt x="211" y="152"/>
                  </a:cubicBezTo>
                  <a:cubicBezTo>
                    <a:pt x="218" y="160"/>
                    <a:pt x="222" y="170"/>
                    <a:pt x="224" y="180"/>
                  </a:cubicBezTo>
                  <a:cubicBezTo>
                    <a:pt x="225" y="180"/>
                    <a:pt x="225" y="180"/>
                    <a:pt x="225" y="180"/>
                  </a:cubicBezTo>
                  <a:close/>
                  <a:moveTo>
                    <a:pt x="162" y="197"/>
                  </a:moveTo>
                  <a:cubicBezTo>
                    <a:pt x="167" y="188"/>
                    <a:pt x="171" y="181"/>
                    <a:pt x="172" y="178"/>
                  </a:cubicBezTo>
                  <a:cubicBezTo>
                    <a:pt x="163" y="168"/>
                    <a:pt x="163" y="168"/>
                    <a:pt x="163" y="168"/>
                  </a:cubicBezTo>
                  <a:cubicBezTo>
                    <a:pt x="164" y="165"/>
                    <a:pt x="164" y="165"/>
                    <a:pt x="164" y="165"/>
                  </a:cubicBezTo>
                  <a:cubicBezTo>
                    <a:pt x="175" y="166"/>
                    <a:pt x="175" y="166"/>
                    <a:pt x="175" y="166"/>
                  </a:cubicBezTo>
                  <a:cubicBezTo>
                    <a:pt x="174" y="141"/>
                    <a:pt x="174" y="141"/>
                    <a:pt x="174" y="141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33" y="197"/>
                    <a:pt x="133" y="197"/>
                    <a:pt x="133" y="197"/>
                  </a:cubicBezTo>
                  <a:cubicBezTo>
                    <a:pt x="162" y="197"/>
                    <a:pt x="162" y="197"/>
                    <a:pt x="162" y="197"/>
                  </a:cubicBezTo>
                  <a:close/>
                  <a:moveTo>
                    <a:pt x="79" y="141"/>
                  </a:moveTo>
                  <a:cubicBezTo>
                    <a:pt x="78" y="166"/>
                    <a:pt x="78" y="166"/>
                    <a:pt x="78" y="166"/>
                  </a:cubicBezTo>
                  <a:cubicBezTo>
                    <a:pt x="89" y="165"/>
                    <a:pt x="89" y="165"/>
                    <a:pt x="89" y="165"/>
                  </a:cubicBezTo>
                  <a:cubicBezTo>
                    <a:pt x="90" y="168"/>
                    <a:pt x="90" y="168"/>
                    <a:pt x="90" y="168"/>
                  </a:cubicBezTo>
                  <a:cubicBezTo>
                    <a:pt x="81" y="178"/>
                    <a:pt x="81" y="178"/>
                    <a:pt x="81" y="178"/>
                  </a:cubicBezTo>
                  <a:cubicBezTo>
                    <a:pt x="82" y="181"/>
                    <a:pt x="86" y="188"/>
                    <a:pt x="91" y="197"/>
                  </a:cubicBezTo>
                  <a:cubicBezTo>
                    <a:pt x="121" y="197"/>
                    <a:pt x="121" y="197"/>
                    <a:pt x="121" y="197"/>
                  </a:cubicBezTo>
                  <a:cubicBezTo>
                    <a:pt x="96" y="145"/>
                    <a:pt x="96" y="145"/>
                    <a:pt x="96" y="145"/>
                  </a:cubicBezTo>
                  <a:cubicBezTo>
                    <a:pt x="88" y="138"/>
                    <a:pt x="88" y="138"/>
                    <a:pt x="88" y="138"/>
                  </a:cubicBezTo>
                  <a:lnTo>
                    <a:pt x="79" y="1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377"/>
              <a:endParaRPr lang="zh-CN" altLang="en-US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1044" name="组合 1043"/>
          <p:cNvGrpSpPr/>
          <p:nvPr/>
        </p:nvGrpSpPr>
        <p:grpSpPr>
          <a:xfrm>
            <a:off x="723901" y="1677640"/>
            <a:ext cx="1338736" cy="1026467"/>
            <a:chOff x="542926" y="1626775"/>
            <a:chExt cx="1004052" cy="769850"/>
          </a:xfrm>
        </p:grpSpPr>
        <p:sp>
          <p:nvSpPr>
            <p:cNvPr id="61" name="椭圆 60"/>
            <p:cNvSpPr/>
            <p:nvPr/>
          </p:nvSpPr>
          <p:spPr>
            <a:xfrm>
              <a:off x="542926" y="1626775"/>
              <a:ext cx="769850" cy="769850"/>
            </a:xfrm>
            <a:prstGeom prst="ellipse">
              <a:avLst/>
            </a:prstGeom>
            <a:solidFill>
              <a:srgbClr val="10CF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719031" y="1740628"/>
              <a:ext cx="356811" cy="297265"/>
              <a:chOff x="1360811" y="3444169"/>
              <a:chExt cx="1217612" cy="1014413"/>
            </a:xfrm>
          </p:grpSpPr>
          <p:sp>
            <p:nvSpPr>
              <p:cNvPr id="18" name="Freeform 5"/>
              <p:cNvSpPr>
                <a:spLocks noEditPoints="1"/>
              </p:cNvSpPr>
              <p:nvPr/>
            </p:nvSpPr>
            <p:spPr bwMode="auto">
              <a:xfrm>
                <a:off x="1360811" y="3444169"/>
                <a:ext cx="1217612" cy="1014413"/>
              </a:xfrm>
              <a:custGeom>
                <a:avLst/>
                <a:gdLst>
                  <a:gd name="T0" fmla="*/ 63 w 81"/>
                  <a:gd name="T1" fmla="*/ 1 h 67"/>
                  <a:gd name="T2" fmla="*/ 58 w 81"/>
                  <a:gd name="T3" fmla="*/ 0 h 67"/>
                  <a:gd name="T4" fmla="*/ 35 w 81"/>
                  <a:gd name="T5" fmla="*/ 18 h 67"/>
                  <a:gd name="T6" fmla="*/ 34 w 81"/>
                  <a:gd name="T7" fmla="*/ 24 h 67"/>
                  <a:gd name="T8" fmla="*/ 35 w 81"/>
                  <a:gd name="T9" fmla="*/ 30 h 67"/>
                  <a:gd name="T10" fmla="*/ 3 w 81"/>
                  <a:gd name="T11" fmla="*/ 52 h 67"/>
                  <a:gd name="T12" fmla="*/ 0 w 81"/>
                  <a:gd name="T13" fmla="*/ 58 h 67"/>
                  <a:gd name="T14" fmla="*/ 2 w 81"/>
                  <a:gd name="T15" fmla="*/ 63 h 67"/>
                  <a:gd name="T16" fmla="*/ 2 w 81"/>
                  <a:gd name="T17" fmla="*/ 64 h 67"/>
                  <a:gd name="T18" fmla="*/ 9 w 81"/>
                  <a:gd name="T19" fmla="*/ 67 h 67"/>
                  <a:gd name="T20" fmla="*/ 9 w 81"/>
                  <a:gd name="T21" fmla="*/ 67 h 67"/>
                  <a:gd name="T22" fmla="*/ 13 w 81"/>
                  <a:gd name="T23" fmla="*/ 66 h 67"/>
                  <a:gd name="T24" fmla="*/ 13 w 81"/>
                  <a:gd name="T25" fmla="*/ 66 h 67"/>
                  <a:gd name="T26" fmla="*/ 45 w 81"/>
                  <a:gd name="T27" fmla="*/ 44 h 67"/>
                  <a:gd name="T28" fmla="*/ 52 w 81"/>
                  <a:gd name="T29" fmla="*/ 47 h 67"/>
                  <a:gd name="T30" fmla="*/ 58 w 81"/>
                  <a:gd name="T31" fmla="*/ 48 h 67"/>
                  <a:gd name="T32" fmla="*/ 58 w 81"/>
                  <a:gd name="T33" fmla="*/ 48 h 67"/>
                  <a:gd name="T34" fmla="*/ 81 w 81"/>
                  <a:gd name="T35" fmla="*/ 29 h 67"/>
                  <a:gd name="T36" fmla="*/ 81 w 81"/>
                  <a:gd name="T37" fmla="*/ 29 h 67"/>
                  <a:gd name="T38" fmla="*/ 81 w 81"/>
                  <a:gd name="T39" fmla="*/ 24 h 67"/>
                  <a:gd name="T40" fmla="*/ 63 w 81"/>
                  <a:gd name="T41" fmla="*/ 1 h 67"/>
                  <a:gd name="T42" fmla="*/ 25 w 81"/>
                  <a:gd name="T43" fmla="*/ 53 h 67"/>
                  <a:gd name="T44" fmla="*/ 12 w 81"/>
                  <a:gd name="T45" fmla="*/ 61 h 67"/>
                  <a:gd name="T46" fmla="*/ 7 w 81"/>
                  <a:gd name="T47" fmla="*/ 60 h 67"/>
                  <a:gd name="T48" fmla="*/ 8 w 81"/>
                  <a:gd name="T49" fmla="*/ 55 h 67"/>
                  <a:gd name="T50" fmla="*/ 20 w 81"/>
                  <a:gd name="T51" fmla="*/ 46 h 67"/>
                  <a:gd name="T52" fmla="*/ 26 w 81"/>
                  <a:gd name="T53" fmla="*/ 47 h 67"/>
                  <a:gd name="T54" fmla="*/ 25 w 81"/>
                  <a:gd name="T55" fmla="*/ 53 h 67"/>
                  <a:gd name="T56" fmla="*/ 58 w 81"/>
                  <a:gd name="T57" fmla="*/ 38 h 67"/>
                  <a:gd name="T58" fmla="*/ 43 w 81"/>
                  <a:gd name="T59" fmla="*/ 23 h 67"/>
                  <a:gd name="T60" fmla="*/ 58 w 81"/>
                  <a:gd name="T61" fmla="*/ 9 h 67"/>
                  <a:gd name="T62" fmla="*/ 73 w 81"/>
                  <a:gd name="T63" fmla="*/ 23 h 67"/>
                  <a:gd name="T64" fmla="*/ 58 w 81"/>
                  <a:gd name="T65" fmla="*/ 38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1" h="67">
                    <a:moveTo>
                      <a:pt x="63" y="1"/>
                    </a:moveTo>
                    <a:cubicBezTo>
                      <a:pt x="61" y="0"/>
                      <a:pt x="59" y="0"/>
                      <a:pt x="58" y="0"/>
                    </a:cubicBezTo>
                    <a:cubicBezTo>
                      <a:pt x="47" y="0"/>
                      <a:pt x="37" y="7"/>
                      <a:pt x="35" y="18"/>
                    </a:cubicBezTo>
                    <a:cubicBezTo>
                      <a:pt x="34" y="20"/>
                      <a:pt x="34" y="22"/>
                      <a:pt x="34" y="24"/>
                    </a:cubicBezTo>
                    <a:cubicBezTo>
                      <a:pt x="34" y="26"/>
                      <a:pt x="34" y="28"/>
                      <a:pt x="35" y="30"/>
                    </a:cubicBezTo>
                    <a:cubicBezTo>
                      <a:pt x="3" y="52"/>
                      <a:pt x="3" y="52"/>
                      <a:pt x="3" y="52"/>
                    </a:cubicBezTo>
                    <a:cubicBezTo>
                      <a:pt x="1" y="53"/>
                      <a:pt x="0" y="56"/>
                      <a:pt x="0" y="58"/>
                    </a:cubicBezTo>
                    <a:cubicBezTo>
                      <a:pt x="0" y="60"/>
                      <a:pt x="1" y="62"/>
                      <a:pt x="2" y="63"/>
                    </a:cubicBezTo>
                    <a:cubicBezTo>
                      <a:pt x="2" y="64"/>
                      <a:pt x="2" y="64"/>
                      <a:pt x="2" y="64"/>
                    </a:cubicBezTo>
                    <a:cubicBezTo>
                      <a:pt x="4" y="66"/>
                      <a:pt x="6" y="67"/>
                      <a:pt x="9" y="67"/>
                    </a:cubicBezTo>
                    <a:cubicBezTo>
                      <a:pt x="9" y="67"/>
                      <a:pt x="9" y="67"/>
                      <a:pt x="9" y="67"/>
                    </a:cubicBezTo>
                    <a:cubicBezTo>
                      <a:pt x="10" y="67"/>
                      <a:pt x="12" y="67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45" y="44"/>
                      <a:pt x="45" y="44"/>
                      <a:pt x="45" y="44"/>
                    </a:cubicBezTo>
                    <a:cubicBezTo>
                      <a:pt x="47" y="45"/>
                      <a:pt x="49" y="46"/>
                      <a:pt x="52" y="47"/>
                    </a:cubicBezTo>
                    <a:cubicBezTo>
                      <a:pt x="54" y="47"/>
                      <a:pt x="56" y="48"/>
                      <a:pt x="58" y="48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68" y="48"/>
                      <a:pt x="78" y="40"/>
                      <a:pt x="81" y="29"/>
                    </a:cubicBezTo>
                    <a:cubicBezTo>
                      <a:pt x="81" y="29"/>
                      <a:pt x="81" y="29"/>
                      <a:pt x="81" y="29"/>
                    </a:cubicBezTo>
                    <a:cubicBezTo>
                      <a:pt x="81" y="27"/>
                      <a:pt x="81" y="26"/>
                      <a:pt x="81" y="24"/>
                    </a:cubicBezTo>
                    <a:cubicBezTo>
                      <a:pt x="81" y="13"/>
                      <a:pt x="74" y="3"/>
                      <a:pt x="63" y="1"/>
                    </a:cubicBezTo>
                    <a:close/>
                    <a:moveTo>
                      <a:pt x="25" y="53"/>
                    </a:moveTo>
                    <a:cubicBezTo>
                      <a:pt x="12" y="61"/>
                      <a:pt x="12" y="61"/>
                      <a:pt x="12" y="61"/>
                    </a:cubicBezTo>
                    <a:cubicBezTo>
                      <a:pt x="11" y="62"/>
                      <a:pt x="8" y="62"/>
                      <a:pt x="7" y="60"/>
                    </a:cubicBezTo>
                    <a:cubicBezTo>
                      <a:pt x="6" y="58"/>
                      <a:pt x="6" y="56"/>
                      <a:pt x="8" y="55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2" y="45"/>
                      <a:pt x="25" y="46"/>
                      <a:pt x="26" y="47"/>
                    </a:cubicBezTo>
                    <a:cubicBezTo>
                      <a:pt x="27" y="49"/>
                      <a:pt x="27" y="52"/>
                      <a:pt x="25" y="53"/>
                    </a:cubicBezTo>
                    <a:close/>
                    <a:moveTo>
                      <a:pt x="58" y="38"/>
                    </a:moveTo>
                    <a:cubicBezTo>
                      <a:pt x="50" y="38"/>
                      <a:pt x="43" y="31"/>
                      <a:pt x="43" y="23"/>
                    </a:cubicBezTo>
                    <a:cubicBezTo>
                      <a:pt x="43" y="15"/>
                      <a:pt x="50" y="9"/>
                      <a:pt x="58" y="9"/>
                    </a:cubicBezTo>
                    <a:cubicBezTo>
                      <a:pt x="66" y="9"/>
                      <a:pt x="73" y="15"/>
                      <a:pt x="73" y="23"/>
                    </a:cubicBezTo>
                    <a:cubicBezTo>
                      <a:pt x="73" y="31"/>
                      <a:pt x="66" y="38"/>
                      <a:pt x="58" y="3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2157736" y="3837869"/>
                <a:ext cx="241300" cy="120650"/>
              </a:xfrm>
              <a:custGeom>
                <a:avLst/>
                <a:gdLst>
                  <a:gd name="T0" fmla="*/ 5 w 16"/>
                  <a:gd name="T1" fmla="*/ 8 h 8"/>
                  <a:gd name="T2" fmla="*/ 1 w 16"/>
                  <a:gd name="T3" fmla="*/ 7 h 8"/>
                  <a:gd name="T4" fmla="*/ 1 w 16"/>
                  <a:gd name="T5" fmla="*/ 7 h 8"/>
                  <a:gd name="T6" fmla="*/ 0 w 16"/>
                  <a:gd name="T7" fmla="*/ 5 h 8"/>
                  <a:gd name="T8" fmla="*/ 2 w 16"/>
                  <a:gd name="T9" fmla="*/ 5 h 8"/>
                  <a:gd name="T10" fmla="*/ 5 w 16"/>
                  <a:gd name="T11" fmla="*/ 5 h 8"/>
                  <a:gd name="T12" fmla="*/ 13 w 16"/>
                  <a:gd name="T13" fmla="*/ 1 h 8"/>
                  <a:gd name="T14" fmla="*/ 15 w 16"/>
                  <a:gd name="T15" fmla="*/ 0 h 8"/>
                  <a:gd name="T16" fmla="*/ 15 w 16"/>
                  <a:gd name="T17" fmla="*/ 2 h 8"/>
                  <a:gd name="T18" fmla="*/ 6 w 16"/>
                  <a:gd name="T19" fmla="*/ 8 h 8"/>
                  <a:gd name="T20" fmla="*/ 5 w 16"/>
                  <a:gd name="T21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" h="8">
                    <a:moveTo>
                      <a:pt x="5" y="8"/>
                    </a:moveTo>
                    <a:cubicBezTo>
                      <a:pt x="4" y="8"/>
                      <a:pt x="2" y="8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6"/>
                      <a:pt x="0" y="5"/>
                    </a:cubicBezTo>
                    <a:cubicBezTo>
                      <a:pt x="0" y="5"/>
                      <a:pt x="1" y="4"/>
                      <a:pt x="2" y="5"/>
                    </a:cubicBezTo>
                    <a:cubicBezTo>
                      <a:pt x="3" y="5"/>
                      <a:pt x="4" y="5"/>
                      <a:pt x="5" y="5"/>
                    </a:cubicBezTo>
                    <a:cubicBezTo>
                      <a:pt x="9" y="5"/>
                      <a:pt x="12" y="4"/>
                      <a:pt x="13" y="1"/>
                    </a:cubicBezTo>
                    <a:cubicBezTo>
                      <a:pt x="13" y="0"/>
                      <a:pt x="14" y="0"/>
                      <a:pt x="15" y="0"/>
                    </a:cubicBezTo>
                    <a:cubicBezTo>
                      <a:pt x="15" y="0"/>
                      <a:pt x="16" y="1"/>
                      <a:pt x="15" y="2"/>
                    </a:cubicBezTo>
                    <a:cubicBezTo>
                      <a:pt x="14" y="6"/>
                      <a:pt x="10" y="8"/>
                      <a:pt x="6" y="8"/>
                    </a:cubicBezTo>
                    <a:lnTo>
                      <a:pt x="5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sp>
          <p:nvSpPr>
            <p:cNvPr id="132" name="矩形 25"/>
            <p:cNvSpPr>
              <a:spLocks noChangeArrowheads="1"/>
            </p:cNvSpPr>
            <p:nvPr/>
          </p:nvSpPr>
          <p:spPr bwMode="auto">
            <a:xfrm>
              <a:off x="558556" y="2033352"/>
              <a:ext cx="988422" cy="238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1467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research</a:t>
              </a:r>
            </a:p>
          </p:txBody>
        </p:sp>
      </p:grpSp>
      <p:grpSp>
        <p:nvGrpSpPr>
          <p:cNvPr id="1046" name="组合 1045"/>
          <p:cNvGrpSpPr/>
          <p:nvPr/>
        </p:nvGrpSpPr>
        <p:grpSpPr>
          <a:xfrm>
            <a:off x="4620692" y="1651234"/>
            <a:ext cx="1408720" cy="1079279"/>
            <a:chOff x="3465519" y="1606970"/>
            <a:chExt cx="1056540" cy="809459"/>
          </a:xfrm>
        </p:grpSpPr>
        <p:sp>
          <p:nvSpPr>
            <p:cNvPr id="64" name="椭圆 63"/>
            <p:cNvSpPr/>
            <p:nvPr/>
          </p:nvSpPr>
          <p:spPr>
            <a:xfrm>
              <a:off x="3465519" y="1606970"/>
              <a:ext cx="809459" cy="809459"/>
            </a:xfrm>
            <a:prstGeom prst="ellipse">
              <a:avLst/>
            </a:prstGeom>
            <a:solidFill>
              <a:srgbClr val="79B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62" name="Freeform 5"/>
            <p:cNvSpPr>
              <a:spLocks noEditPoints="1"/>
            </p:cNvSpPr>
            <p:nvPr/>
          </p:nvSpPr>
          <p:spPr bwMode="auto">
            <a:xfrm>
              <a:off x="3673287" y="1697223"/>
              <a:ext cx="393923" cy="379137"/>
            </a:xfrm>
            <a:custGeom>
              <a:avLst/>
              <a:gdLst>
                <a:gd name="T0" fmla="*/ 213 w 313"/>
                <a:gd name="T1" fmla="*/ 33 h 301"/>
                <a:gd name="T2" fmla="*/ 277 w 313"/>
                <a:gd name="T3" fmla="*/ 55 h 301"/>
                <a:gd name="T4" fmla="*/ 224 w 313"/>
                <a:gd name="T5" fmla="*/ 203 h 301"/>
                <a:gd name="T6" fmla="*/ 161 w 313"/>
                <a:gd name="T7" fmla="*/ 180 h 301"/>
                <a:gd name="T8" fmla="*/ 213 w 313"/>
                <a:gd name="T9" fmla="*/ 33 h 301"/>
                <a:gd name="T10" fmla="*/ 0 w 313"/>
                <a:gd name="T11" fmla="*/ 225 h 301"/>
                <a:gd name="T12" fmla="*/ 57 w 313"/>
                <a:gd name="T13" fmla="*/ 183 h 301"/>
                <a:gd name="T14" fmla="*/ 53 w 313"/>
                <a:gd name="T15" fmla="*/ 202 h 301"/>
                <a:gd name="T16" fmla="*/ 48 w 313"/>
                <a:gd name="T17" fmla="*/ 234 h 301"/>
                <a:gd name="T18" fmla="*/ 67 w 313"/>
                <a:gd name="T19" fmla="*/ 222 h 301"/>
                <a:gd name="T20" fmla="*/ 99 w 313"/>
                <a:gd name="T21" fmla="*/ 209 h 301"/>
                <a:gd name="T22" fmla="*/ 107 w 313"/>
                <a:gd name="T23" fmla="*/ 225 h 301"/>
                <a:gd name="T24" fmla="*/ 85 w 313"/>
                <a:gd name="T25" fmla="*/ 255 h 301"/>
                <a:gd name="T26" fmla="*/ 67 w 313"/>
                <a:gd name="T27" fmla="*/ 275 h 301"/>
                <a:gd name="T28" fmla="*/ 82 w 313"/>
                <a:gd name="T29" fmla="*/ 266 h 301"/>
                <a:gd name="T30" fmla="*/ 99 w 313"/>
                <a:gd name="T31" fmla="*/ 257 h 301"/>
                <a:gd name="T32" fmla="*/ 115 w 313"/>
                <a:gd name="T33" fmla="*/ 269 h 301"/>
                <a:gd name="T34" fmla="*/ 149 w 313"/>
                <a:gd name="T35" fmla="*/ 271 h 301"/>
                <a:gd name="T36" fmla="*/ 152 w 313"/>
                <a:gd name="T37" fmla="*/ 292 h 301"/>
                <a:gd name="T38" fmla="*/ 98 w 313"/>
                <a:gd name="T39" fmla="*/ 280 h 301"/>
                <a:gd name="T40" fmla="*/ 95 w 313"/>
                <a:gd name="T41" fmla="*/ 283 h 301"/>
                <a:gd name="T42" fmla="*/ 54 w 313"/>
                <a:gd name="T43" fmla="*/ 297 h 301"/>
                <a:gd name="T44" fmla="*/ 43 w 313"/>
                <a:gd name="T45" fmla="*/ 276 h 301"/>
                <a:gd name="T46" fmla="*/ 59 w 313"/>
                <a:gd name="T47" fmla="*/ 251 h 301"/>
                <a:gd name="T48" fmla="*/ 46 w 313"/>
                <a:gd name="T49" fmla="*/ 258 h 301"/>
                <a:gd name="T50" fmla="*/ 28 w 313"/>
                <a:gd name="T51" fmla="*/ 247 h 301"/>
                <a:gd name="T52" fmla="*/ 34 w 313"/>
                <a:gd name="T53" fmla="*/ 202 h 301"/>
                <a:gd name="T54" fmla="*/ 18 w 313"/>
                <a:gd name="T55" fmla="*/ 235 h 301"/>
                <a:gd name="T56" fmla="*/ 0 w 313"/>
                <a:gd name="T57" fmla="*/ 225 h 301"/>
                <a:gd name="T58" fmla="*/ 156 w 313"/>
                <a:gd name="T59" fmla="*/ 193 h 301"/>
                <a:gd name="T60" fmla="*/ 158 w 313"/>
                <a:gd name="T61" fmla="*/ 254 h 301"/>
                <a:gd name="T62" fmla="*/ 162 w 313"/>
                <a:gd name="T63" fmla="*/ 255 h 301"/>
                <a:gd name="T64" fmla="*/ 161 w 313"/>
                <a:gd name="T65" fmla="*/ 274 h 301"/>
                <a:gd name="T66" fmla="*/ 169 w 313"/>
                <a:gd name="T67" fmla="*/ 277 h 301"/>
                <a:gd name="T68" fmla="*/ 180 w 313"/>
                <a:gd name="T69" fmla="*/ 262 h 301"/>
                <a:gd name="T70" fmla="*/ 183 w 313"/>
                <a:gd name="T71" fmla="*/ 263 h 301"/>
                <a:gd name="T72" fmla="*/ 220 w 313"/>
                <a:gd name="T73" fmla="*/ 216 h 301"/>
                <a:gd name="T74" fmla="*/ 156 w 313"/>
                <a:gd name="T75" fmla="*/ 193 h 301"/>
                <a:gd name="T76" fmla="*/ 273 w 313"/>
                <a:gd name="T77" fmla="*/ 17 h 301"/>
                <a:gd name="T78" fmla="*/ 271 w 313"/>
                <a:gd name="T79" fmla="*/ 9 h 301"/>
                <a:gd name="T80" fmla="*/ 245 w 313"/>
                <a:gd name="T81" fmla="*/ 0 h 301"/>
                <a:gd name="T82" fmla="*/ 218 w 313"/>
                <a:gd name="T83" fmla="*/ 20 h 301"/>
                <a:gd name="T84" fmla="*/ 247 w 313"/>
                <a:gd name="T85" fmla="*/ 30 h 301"/>
                <a:gd name="T86" fmla="*/ 281 w 313"/>
                <a:gd name="T87" fmla="*/ 42 h 301"/>
                <a:gd name="T88" fmla="*/ 292 w 313"/>
                <a:gd name="T89" fmla="*/ 46 h 301"/>
                <a:gd name="T90" fmla="*/ 262 w 313"/>
                <a:gd name="T91" fmla="*/ 140 h 301"/>
                <a:gd name="T92" fmla="*/ 279 w 313"/>
                <a:gd name="T93" fmla="*/ 151 h 301"/>
                <a:gd name="T94" fmla="*/ 313 w 313"/>
                <a:gd name="T95" fmla="*/ 39 h 301"/>
                <a:gd name="T96" fmla="*/ 313 w 313"/>
                <a:gd name="T97" fmla="*/ 31 h 301"/>
                <a:gd name="T98" fmla="*/ 306 w 313"/>
                <a:gd name="T99" fmla="*/ 29 h 301"/>
                <a:gd name="T100" fmla="*/ 273 w 313"/>
                <a:gd name="T101" fmla="*/ 17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13" h="301">
                  <a:moveTo>
                    <a:pt x="213" y="33"/>
                  </a:moveTo>
                  <a:cubicBezTo>
                    <a:pt x="234" y="40"/>
                    <a:pt x="256" y="48"/>
                    <a:pt x="277" y="55"/>
                  </a:cubicBezTo>
                  <a:cubicBezTo>
                    <a:pt x="267" y="107"/>
                    <a:pt x="249" y="156"/>
                    <a:pt x="224" y="203"/>
                  </a:cubicBezTo>
                  <a:cubicBezTo>
                    <a:pt x="203" y="195"/>
                    <a:pt x="182" y="188"/>
                    <a:pt x="161" y="180"/>
                  </a:cubicBezTo>
                  <a:cubicBezTo>
                    <a:pt x="168" y="128"/>
                    <a:pt x="186" y="79"/>
                    <a:pt x="213" y="33"/>
                  </a:cubicBezTo>
                  <a:close/>
                  <a:moveTo>
                    <a:pt x="0" y="225"/>
                  </a:moveTo>
                  <a:cubicBezTo>
                    <a:pt x="0" y="225"/>
                    <a:pt x="67" y="98"/>
                    <a:pt x="57" y="183"/>
                  </a:cubicBezTo>
                  <a:cubicBezTo>
                    <a:pt x="56" y="188"/>
                    <a:pt x="55" y="195"/>
                    <a:pt x="53" y="202"/>
                  </a:cubicBezTo>
                  <a:cubicBezTo>
                    <a:pt x="51" y="213"/>
                    <a:pt x="48" y="226"/>
                    <a:pt x="48" y="234"/>
                  </a:cubicBezTo>
                  <a:cubicBezTo>
                    <a:pt x="53" y="231"/>
                    <a:pt x="60" y="227"/>
                    <a:pt x="67" y="222"/>
                  </a:cubicBezTo>
                  <a:cubicBezTo>
                    <a:pt x="79" y="214"/>
                    <a:pt x="91" y="207"/>
                    <a:pt x="99" y="209"/>
                  </a:cubicBezTo>
                  <a:cubicBezTo>
                    <a:pt x="106" y="211"/>
                    <a:pt x="109" y="216"/>
                    <a:pt x="107" y="225"/>
                  </a:cubicBezTo>
                  <a:cubicBezTo>
                    <a:pt x="105" y="233"/>
                    <a:pt x="95" y="243"/>
                    <a:pt x="85" y="255"/>
                  </a:cubicBezTo>
                  <a:cubicBezTo>
                    <a:pt x="78" y="262"/>
                    <a:pt x="71" y="270"/>
                    <a:pt x="67" y="275"/>
                  </a:cubicBezTo>
                  <a:cubicBezTo>
                    <a:pt x="72" y="274"/>
                    <a:pt x="78" y="269"/>
                    <a:pt x="82" y="266"/>
                  </a:cubicBezTo>
                  <a:cubicBezTo>
                    <a:pt x="88" y="261"/>
                    <a:pt x="93" y="258"/>
                    <a:pt x="99" y="257"/>
                  </a:cubicBezTo>
                  <a:cubicBezTo>
                    <a:pt x="108" y="255"/>
                    <a:pt x="113" y="258"/>
                    <a:pt x="115" y="269"/>
                  </a:cubicBezTo>
                  <a:cubicBezTo>
                    <a:pt x="117" y="275"/>
                    <a:pt x="149" y="271"/>
                    <a:pt x="149" y="271"/>
                  </a:cubicBezTo>
                  <a:cubicBezTo>
                    <a:pt x="152" y="292"/>
                    <a:pt x="152" y="292"/>
                    <a:pt x="152" y="292"/>
                  </a:cubicBezTo>
                  <a:cubicBezTo>
                    <a:pt x="152" y="292"/>
                    <a:pt x="111" y="297"/>
                    <a:pt x="98" y="280"/>
                  </a:cubicBezTo>
                  <a:cubicBezTo>
                    <a:pt x="97" y="281"/>
                    <a:pt x="96" y="282"/>
                    <a:pt x="95" y="283"/>
                  </a:cubicBezTo>
                  <a:cubicBezTo>
                    <a:pt x="84" y="291"/>
                    <a:pt x="70" y="301"/>
                    <a:pt x="54" y="297"/>
                  </a:cubicBezTo>
                  <a:cubicBezTo>
                    <a:pt x="43" y="293"/>
                    <a:pt x="40" y="286"/>
                    <a:pt x="43" y="276"/>
                  </a:cubicBezTo>
                  <a:cubicBezTo>
                    <a:pt x="45" y="269"/>
                    <a:pt x="52" y="260"/>
                    <a:pt x="59" y="251"/>
                  </a:cubicBezTo>
                  <a:cubicBezTo>
                    <a:pt x="54" y="254"/>
                    <a:pt x="50" y="256"/>
                    <a:pt x="46" y="258"/>
                  </a:cubicBezTo>
                  <a:cubicBezTo>
                    <a:pt x="36" y="261"/>
                    <a:pt x="30" y="256"/>
                    <a:pt x="28" y="247"/>
                  </a:cubicBezTo>
                  <a:cubicBezTo>
                    <a:pt x="24" y="235"/>
                    <a:pt x="33" y="215"/>
                    <a:pt x="34" y="202"/>
                  </a:cubicBezTo>
                  <a:cubicBezTo>
                    <a:pt x="36" y="187"/>
                    <a:pt x="19" y="234"/>
                    <a:pt x="18" y="235"/>
                  </a:cubicBezTo>
                  <a:cubicBezTo>
                    <a:pt x="0" y="225"/>
                    <a:pt x="0" y="225"/>
                    <a:pt x="0" y="225"/>
                  </a:cubicBezTo>
                  <a:close/>
                  <a:moveTo>
                    <a:pt x="156" y="193"/>
                  </a:moveTo>
                  <a:cubicBezTo>
                    <a:pt x="158" y="254"/>
                    <a:pt x="158" y="254"/>
                    <a:pt x="158" y="254"/>
                  </a:cubicBezTo>
                  <a:cubicBezTo>
                    <a:pt x="162" y="255"/>
                    <a:pt x="162" y="255"/>
                    <a:pt x="162" y="255"/>
                  </a:cubicBezTo>
                  <a:cubicBezTo>
                    <a:pt x="161" y="274"/>
                    <a:pt x="161" y="274"/>
                    <a:pt x="161" y="274"/>
                  </a:cubicBezTo>
                  <a:cubicBezTo>
                    <a:pt x="169" y="277"/>
                    <a:pt x="169" y="277"/>
                    <a:pt x="169" y="277"/>
                  </a:cubicBezTo>
                  <a:cubicBezTo>
                    <a:pt x="180" y="262"/>
                    <a:pt x="180" y="262"/>
                    <a:pt x="180" y="262"/>
                  </a:cubicBezTo>
                  <a:cubicBezTo>
                    <a:pt x="183" y="263"/>
                    <a:pt x="183" y="263"/>
                    <a:pt x="183" y="263"/>
                  </a:cubicBezTo>
                  <a:cubicBezTo>
                    <a:pt x="220" y="216"/>
                    <a:pt x="220" y="216"/>
                    <a:pt x="220" y="216"/>
                  </a:cubicBezTo>
                  <a:cubicBezTo>
                    <a:pt x="156" y="193"/>
                    <a:pt x="156" y="193"/>
                    <a:pt x="156" y="193"/>
                  </a:cubicBezTo>
                  <a:close/>
                  <a:moveTo>
                    <a:pt x="273" y="17"/>
                  </a:moveTo>
                  <a:cubicBezTo>
                    <a:pt x="271" y="9"/>
                    <a:pt x="271" y="9"/>
                    <a:pt x="271" y="9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47" y="30"/>
                    <a:pt x="247" y="30"/>
                    <a:pt x="247" y="30"/>
                  </a:cubicBezTo>
                  <a:cubicBezTo>
                    <a:pt x="281" y="42"/>
                    <a:pt x="281" y="42"/>
                    <a:pt x="281" y="42"/>
                  </a:cubicBezTo>
                  <a:cubicBezTo>
                    <a:pt x="292" y="46"/>
                    <a:pt x="292" y="46"/>
                    <a:pt x="292" y="46"/>
                  </a:cubicBezTo>
                  <a:cubicBezTo>
                    <a:pt x="289" y="80"/>
                    <a:pt x="279" y="112"/>
                    <a:pt x="262" y="140"/>
                  </a:cubicBezTo>
                  <a:cubicBezTo>
                    <a:pt x="279" y="151"/>
                    <a:pt x="279" y="151"/>
                    <a:pt x="279" y="151"/>
                  </a:cubicBezTo>
                  <a:cubicBezTo>
                    <a:pt x="301" y="117"/>
                    <a:pt x="312" y="80"/>
                    <a:pt x="313" y="39"/>
                  </a:cubicBezTo>
                  <a:cubicBezTo>
                    <a:pt x="313" y="31"/>
                    <a:pt x="313" y="31"/>
                    <a:pt x="313" y="31"/>
                  </a:cubicBezTo>
                  <a:cubicBezTo>
                    <a:pt x="306" y="29"/>
                    <a:pt x="306" y="29"/>
                    <a:pt x="306" y="29"/>
                  </a:cubicBezTo>
                  <a:lnTo>
                    <a:pt x="273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377"/>
              <a:endParaRPr lang="zh-CN" altLang="en-US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33" name="矩形 25"/>
            <p:cNvSpPr>
              <a:spLocks noChangeArrowheads="1"/>
            </p:cNvSpPr>
            <p:nvPr/>
          </p:nvSpPr>
          <p:spPr bwMode="auto">
            <a:xfrm>
              <a:off x="3533637" y="2065102"/>
              <a:ext cx="988422" cy="253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1600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buliding</a:t>
              </a:r>
            </a:p>
          </p:txBody>
        </p:sp>
      </p:grpSp>
      <p:grpSp>
        <p:nvGrpSpPr>
          <p:cNvPr id="1047" name="组合 1046"/>
          <p:cNvGrpSpPr/>
          <p:nvPr/>
        </p:nvGrpSpPr>
        <p:grpSpPr>
          <a:xfrm>
            <a:off x="6366708" y="1618996"/>
            <a:ext cx="1395488" cy="1143756"/>
            <a:chOff x="4775031" y="1582792"/>
            <a:chExt cx="1046616" cy="857817"/>
          </a:xfrm>
        </p:grpSpPr>
        <p:sp>
          <p:nvSpPr>
            <p:cNvPr id="65" name="椭圆 64"/>
            <p:cNvSpPr/>
            <p:nvPr/>
          </p:nvSpPr>
          <p:spPr>
            <a:xfrm>
              <a:off x="4775031" y="1582792"/>
              <a:ext cx="857817" cy="857817"/>
            </a:xfrm>
            <a:prstGeom prst="ellipse">
              <a:avLst/>
            </a:prstGeom>
            <a:solidFill>
              <a:srgbClr val="08D1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82" name="Freeform 14"/>
            <p:cNvSpPr>
              <a:spLocks noEditPoints="1"/>
            </p:cNvSpPr>
            <p:nvPr/>
          </p:nvSpPr>
          <p:spPr bwMode="auto">
            <a:xfrm>
              <a:off x="5057563" y="1711325"/>
              <a:ext cx="281294" cy="372956"/>
            </a:xfrm>
            <a:custGeom>
              <a:avLst/>
              <a:gdLst>
                <a:gd name="T0" fmla="*/ 52 w 68"/>
                <a:gd name="T1" fmla="*/ 42 h 91"/>
                <a:gd name="T2" fmla="*/ 55 w 68"/>
                <a:gd name="T3" fmla="*/ 32 h 91"/>
                <a:gd name="T4" fmla="*/ 55 w 68"/>
                <a:gd name="T5" fmla="*/ 19 h 91"/>
                <a:gd name="T6" fmla="*/ 34 w 68"/>
                <a:gd name="T7" fmla="*/ 0 h 91"/>
                <a:gd name="T8" fmla="*/ 13 w 68"/>
                <a:gd name="T9" fmla="*/ 19 h 91"/>
                <a:gd name="T10" fmla="*/ 13 w 68"/>
                <a:gd name="T11" fmla="*/ 32 h 91"/>
                <a:gd name="T12" fmla="*/ 16 w 68"/>
                <a:gd name="T13" fmla="*/ 42 h 91"/>
                <a:gd name="T14" fmla="*/ 0 w 68"/>
                <a:gd name="T15" fmla="*/ 71 h 91"/>
                <a:gd name="T16" fmla="*/ 0 w 68"/>
                <a:gd name="T17" fmla="*/ 79 h 91"/>
                <a:gd name="T18" fmla="*/ 34 w 68"/>
                <a:gd name="T19" fmla="*/ 91 h 91"/>
                <a:gd name="T20" fmla="*/ 68 w 68"/>
                <a:gd name="T21" fmla="*/ 79 h 91"/>
                <a:gd name="T22" fmla="*/ 68 w 68"/>
                <a:gd name="T23" fmla="*/ 71 h 91"/>
                <a:gd name="T24" fmla="*/ 52 w 68"/>
                <a:gd name="T25" fmla="*/ 42 h 91"/>
                <a:gd name="T26" fmla="*/ 37 w 68"/>
                <a:gd name="T27" fmla="*/ 54 h 91"/>
                <a:gd name="T28" fmla="*/ 37 w 68"/>
                <a:gd name="T29" fmla="*/ 83 h 91"/>
                <a:gd name="T30" fmla="*/ 30 w 68"/>
                <a:gd name="T31" fmla="*/ 83 h 91"/>
                <a:gd name="T32" fmla="*/ 30 w 68"/>
                <a:gd name="T33" fmla="*/ 54 h 91"/>
                <a:gd name="T34" fmla="*/ 28 w 68"/>
                <a:gd name="T35" fmla="*/ 50 h 91"/>
                <a:gd name="T36" fmla="*/ 34 w 68"/>
                <a:gd name="T37" fmla="*/ 51 h 91"/>
                <a:gd name="T38" fmla="*/ 39 w 68"/>
                <a:gd name="T39" fmla="*/ 50 h 91"/>
                <a:gd name="T40" fmla="*/ 37 w 68"/>
                <a:gd name="T41" fmla="*/ 5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" h="91">
                  <a:moveTo>
                    <a:pt x="52" y="42"/>
                  </a:moveTo>
                  <a:cubicBezTo>
                    <a:pt x="54" y="39"/>
                    <a:pt x="55" y="36"/>
                    <a:pt x="55" y="32"/>
                  </a:cubicBezTo>
                  <a:cubicBezTo>
                    <a:pt x="55" y="19"/>
                    <a:pt x="55" y="19"/>
                    <a:pt x="55" y="19"/>
                  </a:cubicBezTo>
                  <a:cubicBezTo>
                    <a:pt x="55" y="9"/>
                    <a:pt x="45" y="0"/>
                    <a:pt x="34" y="0"/>
                  </a:cubicBezTo>
                  <a:cubicBezTo>
                    <a:pt x="22" y="0"/>
                    <a:pt x="13" y="9"/>
                    <a:pt x="13" y="19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6"/>
                    <a:pt x="14" y="39"/>
                    <a:pt x="16" y="42"/>
                  </a:cubicBezTo>
                  <a:cubicBezTo>
                    <a:pt x="6" y="48"/>
                    <a:pt x="0" y="58"/>
                    <a:pt x="0" y="71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9" y="87"/>
                    <a:pt x="21" y="91"/>
                    <a:pt x="34" y="91"/>
                  </a:cubicBezTo>
                  <a:cubicBezTo>
                    <a:pt x="47" y="91"/>
                    <a:pt x="59" y="87"/>
                    <a:pt x="68" y="79"/>
                  </a:cubicBezTo>
                  <a:cubicBezTo>
                    <a:pt x="68" y="71"/>
                    <a:pt x="68" y="71"/>
                    <a:pt x="68" y="71"/>
                  </a:cubicBezTo>
                  <a:cubicBezTo>
                    <a:pt x="68" y="58"/>
                    <a:pt x="61" y="48"/>
                    <a:pt x="52" y="42"/>
                  </a:cubicBezTo>
                  <a:close/>
                  <a:moveTo>
                    <a:pt x="37" y="54"/>
                  </a:moveTo>
                  <a:cubicBezTo>
                    <a:pt x="37" y="83"/>
                    <a:pt x="37" y="83"/>
                    <a:pt x="37" y="83"/>
                  </a:cubicBezTo>
                  <a:cubicBezTo>
                    <a:pt x="30" y="83"/>
                    <a:pt x="30" y="83"/>
                    <a:pt x="30" y="83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29" y="53"/>
                    <a:pt x="28" y="52"/>
                    <a:pt x="28" y="50"/>
                  </a:cubicBezTo>
                  <a:cubicBezTo>
                    <a:pt x="30" y="51"/>
                    <a:pt x="32" y="51"/>
                    <a:pt x="34" y="51"/>
                  </a:cubicBezTo>
                  <a:cubicBezTo>
                    <a:pt x="36" y="51"/>
                    <a:pt x="38" y="51"/>
                    <a:pt x="39" y="50"/>
                  </a:cubicBezTo>
                  <a:cubicBezTo>
                    <a:pt x="39" y="52"/>
                    <a:pt x="38" y="53"/>
                    <a:pt x="37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377"/>
              <a:endParaRPr lang="zh-CN" altLang="en-US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34" name="矩形 25"/>
            <p:cNvSpPr>
              <a:spLocks noChangeArrowheads="1"/>
            </p:cNvSpPr>
            <p:nvPr/>
          </p:nvSpPr>
          <p:spPr bwMode="auto">
            <a:xfrm>
              <a:off x="4833225" y="2082967"/>
              <a:ext cx="988422" cy="238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1467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feedback</a:t>
              </a:r>
            </a:p>
          </p:txBody>
        </p:sp>
      </p:grpSp>
      <p:cxnSp>
        <p:nvCxnSpPr>
          <p:cNvPr id="152" name="直接连接符 151"/>
          <p:cNvCxnSpPr>
            <a:stCxn id="68" idx="6"/>
            <a:endCxn id="67" idx="3"/>
          </p:cNvCxnSpPr>
          <p:nvPr/>
        </p:nvCxnSpPr>
        <p:spPr>
          <a:xfrm flipV="1">
            <a:off x="9818285" y="3455861"/>
            <a:ext cx="468956" cy="448236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接连接符 155"/>
          <p:cNvCxnSpPr>
            <a:stCxn id="69" idx="6"/>
            <a:endCxn id="68" idx="2"/>
          </p:cNvCxnSpPr>
          <p:nvPr/>
        </p:nvCxnSpPr>
        <p:spPr>
          <a:xfrm>
            <a:off x="7447273" y="3904096"/>
            <a:ext cx="976057" cy="1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连接符 158"/>
          <p:cNvCxnSpPr/>
          <p:nvPr/>
        </p:nvCxnSpPr>
        <p:spPr>
          <a:xfrm>
            <a:off x="5234026" y="3904096"/>
            <a:ext cx="976057" cy="1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直接连接符 159"/>
          <p:cNvCxnSpPr/>
          <p:nvPr/>
        </p:nvCxnSpPr>
        <p:spPr>
          <a:xfrm flipV="1">
            <a:off x="3238500" y="3904096"/>
            <a:ext cx="1003083" cy="11411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9" name="组合 1048"/>
          <p:cNvGrpSpPr/>
          <p:nvPr/>
        </p:nvGrpSpPr>
        <p:grpSpPr>
          <a:xfrm>
            <a:off x="8423330" y="3206619"/>
            <a:ext cx="1674380" cy="1394955"/>
            <a:chOff x="6317497" y="2773509"/>
            <a:chExt cx="1255785" cy="1046216"/>
          </a:xfrm>
        </p:grpSpPr>
        <p:sp>
          <p:nvSpPr>
            <p:cNvPr id="68" name="椭圆 67"/>
            <p:cNvSpPr/>
            <p:nvPr/>
          </p:nvSpPr>
          <p:spPr>
            <a:xfrm>
              <a:off x="6317497" y="2773509"/>
              <a:ext cx="1046216" cy="1046216"/>
            </a:xfrm>
            <a:prstGeom prst="ellipse">
              <a:avLst/>
            </a:prstGeom>
            <a:solidFill>
              <a:srgbClr val="A5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6497401" y="3401447"/>
              <a:ext cx="1075881" cy="3154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4377"/>
              <a:r>
                <a:rPr lang="en-US" altLang="zh-CN" sz="213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result</a:t>
              </a:r>
              <a:endParaRPr lang="zh-CN" altLang="en-US" sz="213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endParaRPr>
            </a:p>
          </p:txBody>
        </p:sp>
        <p:grpSp>
          <p:nvGrpSpPr>
            <p:cNvPr id="113" name="组合 112"/>
            <p:cNvGrpSpPr/>
            <p:nvPr/>
          </p:nvGrpSpPr>
          <p:grpSpPr>
            <a:xfrm>
              <a:off x="6582889" y="3027141"/>
              <a:ext cx="515433" cy="360456"/>
              <a:chOff x="679448" y="2687599"/>
              <a:chExt cx="876298" cy="612814"/>
            </a:xfrm>
          </p:grpSpPr>
          <p:sp>
            <p:nvSpPr>
              <p:cNvPr id="108" name="Freeform 24"/>
              <p:cNvSpPr>
                <a:spLocks noEditPoints="1"/>
              </p:cNvSpPr>
              <p:nvPr/>
            </p:nvSpPr>
            <p:spPr bwMode="auto">
              <a:xfrm>
                <a:off x="679448" y="2687599"/>
                <a:ext cx="679447" cy="531806"/>
              </a:xfrm>
              <a:custGeom>
                <a:avLst/>
                <a:gdLst>
                  <a:gd name="T0" fmla="*/ 167 w 179"/>
                  <a:gd name="T1" fmla="*/ 5 h 139"/>
                  <a:gd name="T2" fmla="*/ 160 w 179"/>
                  <a:gd name="T3" fmla="*/ 1 h 139"/>
                  <a:gd name="T4" fmla="*/ 42 w 179"/>
                  <a:gd name="T5" fmla="*/ 40 h 139"/>
                  <a:gd name="T6" fmla="*/ 77 w 179"/>
                  <a:gd name="T7" fmla="*/ 40 h 139"/>
                  <a:gd name="T8" fmla="*/ 142 w 179"/>
                  <a:gd name="T9" fmla="*/ 18 h 139"/>
                  <a:gd name="T10" fmla="*/ 164 w 179"/>
                  <a:gd name="T11" fmla="*/ 29 h 139"/>
                  <a:gd name="T12" fmla="*/ 167 w 179"/>
                  <a:gd name="T13" fmla="*/ 40 h 139"/>
                  <a:gd name="T14" fmla="*/ 179 w 179"/>
                  <a:gd name="T15" fmla="*/ 40 h 139"/>
                  <a:gd name="T16" fmla="*/ 167 w 179"/>
                  <a:gd name="T17" fmla="*/ 5 h 139"/>
                  <a:gd name="T18" fmla="*/ 1 w 179"/>
                  <a:gd name="T19" fmla="*/ 60 h 139"/>
                  <a:gd name="T20" fmla="*/ 27 w 179"/>
                  <a:gd name="T21" fmla="*/ 139 h 139"/>
                  <a:gd name="T22" fmla="*/ 27 w 179"/>
                  <a:gd name="T23" fmla="*/ 105 h 139"/>
                  <a:gd name="T24" fmla="*/ 18 w 179"/>
                  <a:gd name="T25" fmla="*/ 77 h 139"/>
                  <a:gd name="T26" fmla="*/ 27 w 179"/>
                  <a:gd name="T27" fmla="*/ 66 h 139"/>
                  <a:gd name="T28" fmla="*/ 27 w 179"/>
                  <a:gd name="T29" fmla="*/ 52 h 139"/>
                  <a:gd name="T30" fmla="*/ 31 w 179"/>
                  <a:gd name="T31" fmla="*/ 43 h 139"/>
                  <a:gd name="T32" fmla="*/ 5 w 179"/>
                  <a:gd name="T33" fmla="*/ 52 h 139"/>
                  <a:gd name="T34" fmla="*/ 1 w 179"/>
                  <a:gd name="T35" fmla="*/ 6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79" h="139">
                    <a:moveTo>
                      <a:pt x="167" y="5"/>
                    </a:moveTo>
                    <a:cubicBezTo>
                      <a:pt x="166" y="2"/>
                      <a:pt x="163" y="0"/>
                      <a:pt x="160" y="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77" y="40"/>
                      <a:pt x="77" y="40"/>
                      <a:pt x="77" y="40"/>
                    </a:cubicBezTo>
                    <a:cubicBezTo>
                      <a:pt x="142" y="18"/>
                      <a:pt x="142" y="18"/>
                      <a:pt x="142" y="18"/>
                    </a:cubicBezTo>
                    <a:cubicBezTo>
                      <a:pt x="147" y="26"/>
                      <a:pt x="155" y="30"/>
                      <a:pt x="164" y="29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79" y="40"/>
                      <a:pt x="179" y="40"/>
                      <a:pt x="179" y="40"/>
                    </a:cubicBezTo>
                    <a:lnTo>
                      <a:pt x="167" y="5"/>
                    </a:lnTo>
                    <a:close/>
                    <a:moveTo>
                      <a:pt x="1" y="60"/>
                    </a:moveTo>
                    <a:cubicBezTo>
                      <a:pt x="27" y="139"/>
                      <a:pt x="27" y="139"/>
                      <a:pt x="27" y="139"/>
                    </a:cubicBezTo>
                    <a:cubicBezTo>
                      <a:pt x="27" y="105"/>
                      <a:pt x="27" y="105"/>
                      <a:pt x="27" y="105"/>
                    </a:cubicBezTo>
                    <a:cubicBezTo>
                      <a:pt x="18" y="77"/>
                      <a:pt x="18" y="77"/>
                      <a:pt x="18" y="77"/>
                    </a:cubicBezTo>
                    <a:cubicBezTo>
                      <a:pt x="22" y="75"/>
                      <a:pt x="25" y="71"/>
                      <a:pt x="27" y="66"/>
                    </a:cubicBezTo>
                    <a:cubicBezTo>
                      <a:pt x="27" y="52"/>
                      <a:pt x="27" y="52"/>
                      <a:pt x="27" y="52"/>
                    </a:cubicBezTo>
                    <a:cubicBezTo>
                      <a:pt x="27" y="49"/>
                      <a:pt x="28" y="46"/>
                      <a:pt x="31" y="43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1" y="53"/>
                      <a:pt x="0" y="57"/>
                      <a:pt x="1" y="6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09" name="Freeform 25"/>
              <p:cNvSpPr>
                <a:spLocks noEditPoints="1"/>
              </p:cNvSpPr>
              <p:nvPr/>
            </p:nvSpPr>
            <p:spPr bwMode="auto">
              <a:xfrm>
                <a:off x="808036" y="2863812"/>
                <a:ext cx="665161" cy="431794"/>
              </a:xfrm>
              <a:custGeom>
                <a:avLst/>
                <a:gdLst>
                  <a:gd name="T0" fmla="*/ 141 w 175"/>
                  <a:gd name="T1" fmla="*/ 46 h 113"/>
                  <a:gd name="T2" fmla="*/ 131 w 175"/>
                  <a:gd name="T3" fmla="*/ 56 h 113"/>
                  <a:gd name="T4" fmla="*/ 141 w 175"/>
                  <a:gd name="T5" fmla="*/ 66 h 113"/>
                  <a:gd name="T6" fmla="*/ 151 w 175"/>
                  <a:gd name="T7" fmla="*/ 56 h 113"/>
                  <a:gd name="T8" fmla="*/ 141 w 175"/>
                  <a:gd name="T9" fmla="*/ 46 h 113"/>
                  <a:gd name="T10" fmla="*/ 34 w 175"/>
                  <a:gd name="T11" fmla="*/ 46 h 113"/>
                  <a:gd name="T12" fmla="*/ 24 w 175"/>
                  <a:gd name="T13" fmla="*/ 56 h 113"/>
                  <a:gd name="T14" fmla="*/ 34 w 175"/>
                  <a:gd name="T15" fmla="*/ 66 h 113"/>
                  <a:gd name="T16" fmla="*/ 44 w 175"/>
                  <a:gd name="T17" fmla="*/ 56 h 113"/>
                  <a:gd name="T18" fmla="*/ 34 w 175"/>
                  <a:gd name="T19" fmla="*/ 46 h 113"/>
                  <a:gd name="T20" fmla="*/ 87 w 175"/>
                  <a:gd name="T21" fmla="*/ 19 h 113"/>
                  <a:gd name="T22" fmla="*/ 55 w 175"/>
                  <a:gd name="T23" fmla="*/ 56 h 113"/>
                  <a:gd name="T24" fmla="*/ 87 w 175"/>
                  <a:gd name="T25" fmla="*/ 93 h 113"/>
                  <a:gd name="T26" fmla="*/ 120 w 175"/>
                  <a:gd name="T27" fmla="*/ 56 h 113"/>
                  <a:gd name="T28" fmla="*/ 87 w 175"/>
                  <a:gd name="T29" fmla="*/ 19 h 113"/>
                  <a:gd name="T30" fmla="*/ 91 w 175"/>
                  <a:gd name="T31" fmla="*/ 73 h 113"/>
                  <a:gd name="T32" fmla="*/ 91 w 175"/>
                  <a:gd name="T33" fmla="*/ 78 h 113"/>
                  <a:gd name="T34" fmla="*/ 84 w 175"/>
                  <a:gd name="T35" fmla="*/ 78 h 113"/>
                  <a:gd name="T36" fmla="*/ 84 w 175"/>
                  <a:gd name="T37" fmla="*/ 73 h 113"/>
                  <a:gd name="T38" fmla="*/ 73 w 175"/>
                  <a:gd name="T39" fmla="*/ 71 h 113"/>
                  <a:gd name="T40" fmla="*/ 75 w 175"/>
                  <a:gd name="T41" fmla="*/ 63 h 113"/>
                  <a:gd name="T42" fmla="*/ 85 w 175"/>
                  <a:gd name="T43" fmla="*/ 66 h 113"/>
                  <a:gd name="T44" fmla="*/ 91 w 175"/>
                  <a:gd name="T45" fmla="*/ 63 h 113"/>
                  <a:gd name="T46" fmla="*/ 84 w 175"/>
                  <a:gd name="T47" fmla="*/ 59 h 113"/>
                  <a:gd name="T48" fmla="*/ 73 w 175"/>
                  <a:gd name="T49" fmla="*/ 49 h 113"/>
                  <a:gd name="T50" fmla="*/ 84 w 175"/>
                  <a:gd name="T51" fmla="*/ 39 h 113"/>
                  <a:gd name="T52" fmla="*/ 84 w 175"/>
                  <a:gd name="T53" fmla="*/ 34 h 113"/>
                  <a:gd name="T54" fmla="*/ 91 w 175"/>
                  <a:gd name="T55" fmla="*/ 34 h 113"/>
                  <a:gd name="T56" fmla="*/ 91 w 175"/>
                  <a:gd name="T57" fmla="*/ 39 h 113"/>
                  <a:gd name="T58" fmla="*/ 100 w 175"/>
                  <a:gd name="T59" fmla="*/ 40 h 113"/>
                  <a:gd name="T60" fmla="*/ 98 w 175"/>
                  <a:gd name="T61" fmla="*/ 48 h 113"/>
                  <a:gd name="T62" fmla="*/ 89 w 175"/>
                  <a:gd name="T63" fmla="*/ 46 h 113"/>
                  <a:gd name="T64" fmla="*/ 84 w 175"/>
                  <a:gd name="T65" fmla="*/ 48 h 113"/>
                  <a:gd name="T66" fmla="*/ 91 w 175"/>
                  <a:gd name="T67" fmla="*/ 52 h 113"/>
                  <a:gd name="T68" fmla="*/ 102 w 175"/>
                  <a:gd name="T69" fmla="*/ 62 h 113"/>
                  <a:gd name="T70" fmla="*/ 91 w 175"/>
                  <a:gd name="T71" fmla="*/ 73 h 113"/>
                  <a:gd name="T72" fmla="*/ 128 w 175"/>
                  <a:gd name="T73" fmla="*/ 113 h 113"/>
                  <a:gd name="T74" fmla="*/ 6 w 175"/>
                  <a:gd name="T75" fmla="*/ 113 h 113"/>
                  <a:gd name="T76" fmla="*/ 0 w 175"/>
                  <a:gd name="T77" fmla="*/ 107 h 113"/>
                  <a:gd name="T78" fmla="*/ 0 w 175"/>
                  <a:gd name="T79" fmla="*/ 6 h 113"/>
                  <a:gd name="T80" fmla="*/ 6 w 175"/>
                  <a:gd name="T81" fmla="*/ 0 h 113"/>
                  <a:gd name="T82" fmla="*/ 169 w 175"/>
                  <a:gd name="T83" fmla="*/ 0 h 113"/>
                  <a:gd name="T84" fmla="*/ 175 w 175"/>
                  <a:gd name="T85" fmla="*/ 6 h 113"/>
                  <a:gd name="T86" fmla="*/ 175 w 175"/>
                  <a:gd name="T87" fmla="*/ 67 h 113"/>
                  <a:gd name="T88" fmla="*/ 164 w 175"/>
                  <a:gd name="T89" fmla="*/ 67 h 113"/>
                  <a:gd name="T90" fmla="*/ 164 w 175"/>
                  <a:gd name="T91" fmla="*/ 28 h 113"/>
                  <a:gd name="T92" fmla="*/ 147 w 175"/>
                  <a:gd name="T93" fmla="*/ 11 h 113"/>
                  <a:gd name="T94" fmla="*/ 27 w 175"/>
                  <a:gd name="T95" fmla="*/ 11 h 113"/>
                  <a:gd name="T96" fmla="*/ 11 w 175"/>
                  <a:gd name="T97" fmla="*/ 28 h 113"/>
                  <a:gd name="T98" fmla="*/ 11 w 175"/>
                  <a:gd name="T99" fmla="*/ 86 h 113"/>
                  <a:gd name="T100" fmla="*/ 27 w 175"/>
                  <a:gd name="T101" fmla="*/ 102 h 113"/>
                  <a:gd name="T102" fmla="*/ 129 w 175"/>
                  <a:gd name="T103" fmla="*/ 102 h 113"/>
                  <a:gd name="T104" fmla="*/ 127 w 175"/>
                  <a:gd name="T105" fmla="*/ 109 h 113"/>
                  <a:gd name="T106" fmla="*/ 128 w 175"/>
                  <a:gd name="T10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5" h="113">
                    <a:moveTo>
                      <a:pt x="141" y="46"/>
                    </a:moveTo>
                    <a:cubicBezTo>
                      <a:pt x="136" y="46"/>
                      <a:pt x="131" y="51"/>
                      <a:pt x="131" y="56"/>
                    </a:cubicBezTo>
                    <a:cubicBezTo>
                      <a:pt x="131" y="62"/>
                      <a:pt x="136" y="66"/>
                      <a:pt x="141" y="66"/>
                    </a:cubicBezTo>
                    <a:cubicBezTo>
                      <a:pt x="147" y="66"/>
                      <a:pt x="151" y="62"/>
                      <a:pt x="151" y="56"/>
                    </a:cubicBezTo>
                    <a:cubicBezTo>
                      <a:pt x="151" y="51"/>
                      <a:pt x="147" y="46"/>
                      <a:pt x="141" y="46"/>
                    </a:cubicBezTo>
                    <a:close/>
                    <a:moveTo>
                      <a:pt x="34" y="46"/>
                    </a:moveTo>
                    <a:cubicBezTo>
                      <a:pt x="28" y="46"/>
                      <a:pt x="24" y="51"/>
                      <a:pt x="24" y="56"/>
                    </a:cubicBezTo>
                    <a:cubicBezTo>
                      <a:pt x="24" y="62"/>
                      <a:pt x="28" y="66"/>
                      <a:pt x="34" y="66"/>
                    </a:cubicBezTo>
                    <a:cubicBezTo>
                      <a:pt x="39" y="66"/>
                      <a:pt x="44" y="62"/>
                      <a:pt x="44" y="56"/>
                    </a:cubicBezTo>
                    <a:cubicBezTo>
                      <a:pt x="44" y="51"/>
                      <a:pt x="39" y="46"/>
                      <a:pt x="34" y="46"/>
                    </a:cubicBezTo>
                    <a:close/>
                    <a:moveTo>
                      <a:pt x="87" y="19"/>
                    </a:moveTo>
                    <a:cubicBezTo>
                      <a:pt x="69" y="19"/>
                      <a:pt x="55" y="36"/>
                      <a:pt x="55" y="56"/>
                    </a:cubicBezTo>
                    <a:cubicBezTo>
                      <a:pt x="55" y="77"/>
                      <a:pt x="69" y="93"/>
                      <a:pt x="87" y="93"/>
                    </a:cubicBezTo>
                    <a:cubicBezTo>
                      <a:pt x="106" y="93"/>
                      <a:pt x="120" y="77"/>
                      <a:pt x="120" y="56"/>
                    </a:cubicBezTo>
                    <a:cubicBezTo>
                      <a:pt x="120" y="36"/>
                      <a:pt x="106" y="19"/>
                      <a:pt x="87" y="19"/>
                    </a:cubicBezTo>
                    <a:close/>
                    <a:moveTo>
                      <a:pt x="91" y="73"/>
                    </a:moveTo>
                    <a:cubicBezTo>
                      <a:pt x="91" y="78"/>
                      <a:pt x="91" y="78"/>
                      <a:pt x="91" y="78"/>
                    </a:cubicBezTo>
                    <a:cubicBezTo>
                      <a:pt x="84" y="78"/>
                      <a:pt x="84" y="78"/>
                      <a:pt x="84" y="78"/>
                    </a:cubicBezTo>
                    <a:cubicBezTo>
                      <a:pt x="84" y="73"/>
                      <a:pt x="84" y="73"/>
                      <a:pt x="84" y="73"/>
                    </a:cubicBezTo>
                    <a:cubicBezTo>
                      <a:pt x="79" y="73"/>
                      <a:pt x="75" y="72"/>
                      <a:pt x="73" y="71"/>
                    </a:cubicBezTo>
                    <a:cubicBezTo>
                      <a:pt x="75" y="63"/>
                      <a:pt x="75" y="63"/>
                      <a:pt x="75" y="63"/>
                    </a:cubicBezTo>
                    <a:cubicBezTo>
                      <a:pt x="78" y="65"/>
                      <a:pt x="81" y="66"/>
                      <a:pt x="85" y="66"/>
                    </a:cubicBezTo>
                    <a:cubicBezTo>
                      <a:pt x="89" y="66"/>
                      <a:pt x="91" y="65"/>
                      <a:pt x="91" y="63"/>
                    </a:cubicBezTo>
                    <a:cubicBezTo>
                      <a:pt x="91" y="62"/>
                      <a:pt x="89" y="61"/>
                      <a:pt x="84" y="59"/>
                    </a:cubicBezTo>
                    <a:cubicBezTo>
                      <a:pt x="78" y="57"/>
                      <a:pt x="73" y="55"/>
                      <a:pt x="73" y="49"/>
                    </a:cubicBezTo>
                    <a:cubicBezTo>
                      <a:pt x="73" y="44"/>
                      <a:pt x="77" y="40"/>
                      <a:pt x="84" y="39"/>
                    </a:cubicBezTo>
                    <a:cubicBezTo>
                      <a:pt x="84" y="34"/>
                      <a:pt x="84" y="34"/>
                      <a:pt x="84" y="34"/>
                    </a:cubicBezTo>
                    <a:cubicBezTo>
                      <a:pt x="91" y="34"/>
                      <a:pt x="91" y="34"/>
                      <a:pt x="91" y="34"/>
                    </a:cubicBezTo>
                    <a:cubicBezTo>
                      <a:pt x="91" y="39"/>
                      <a:pt x="91" y="39"/>
                      <a:pt x="91" y="39"/>
                    </a:cubicBezTo>
                    <a:cubicBezTo>
                      <a:pt x="95" y="39"/>
                      <a:pt x="98" y="39"/>
                      <a:pt x="100" y="40"/>
                    </a:cubicBezTo>
                    <a:cubicBezTo>
                      <a:pt x="98" y="48"/>
                      <a:pt x="98" y="48"/>
                      <a:pt x="98" y="48"/>
                    </a:cubicBezTo>
                    <a:cubicBezTo>
                      <a:pt x="96" y="47"/>
                      <a:pt x="93" y="46"/>
                      <a:pt x="89" y="46"/>
                    </a:cubicBezTo>
                    <a:cubicBezTo>
                      <a:pt x="85" y="46"/>
                      <a:pt x="84" y="47"/>
                      <a:pt x="84" y="48"/>
                    </a:cubicBezTo>
                    <a:cubicBezTo>
                      <a:pt x="84" y="49"/>
                      <a:pt x="86" y="50"/>
                      <a:pt x="91" y="52"/>
                    </a:cubicBezTo>
                    <a:cubicBezTo>
                      <a:pt x="99" y="54"/>
                      <a:pt x="102" y="57"/>
                      <a:pt x="102" y="62"/>
                    </a:cubicBezTo>
                    <a:cubicBezTo>
                      <a:pt x="102" y="67"/>
                      <a:pt x="98" y="72"/>
                      <a:pt x="91" y="73"/>
                    </a:cubicBezTo>
                    <a:close/>
                    <a:moveTo>
                      <a:pt x="128" y="113"/>
                    </a:moveTo>
                    <a:cubicBezTo>
                      <a:pt x="6" y="113"/>
                      <a:pt x="6" y="113"/>
                      <a:pt x="6" y="113"/>
                    </a:cubicBezTo>
                    <a:cubicBezTo>
                      <a:pt x="3" y="113"/>
                      <a:pt x="0" y="110"/>
                      <a:pt x="0" y="10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2" y="0"/>
                      <a:pt x="175" y="3"/>
                      <a:pt x="175" y="6"/>
                    </a:cubicBezTo>
                    <a:cubicBezTo>
                      <a:pt x="175" y="67"/>
                      <a:pt x="175" y="67"/>
                      <a:pt x="175" y="67"/>
                    </a:cubicBezTo>
                    <a:cubicBezTo>
                      <a:pt x="164" y="67"/>
                      <a:pt x="164" y="67"/>
                      <a:pt x="164" y="67"/>
                    </a:cubicBezTo>
                    <a:cubicBezTo>
                      <a:pt x="164" y="28"/>
                      <a:pt x="164" y="28"/>
                      <a:pt x="164" y="28"/>
                    </a:cubicBezTo>
                    <a:cubicBezTo>
                      <a:pt x="156" y="27"/>
                      <a:pt x="149" y="20"/>
                      <a:pt x="147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6" y="20"/>
                      <a:pt x="19" y="26"/>
                      <a:pt x="11" y="28"/>
                    </a:cubicBezTo>
                    <a:cubicBezTo>
                      <a:pt x="11" y="86"/>
                      <a:pt x="11" y="86"/>
                      <a:pt x="11" y="86"/>
                    </a:cubicBezTo>
                    <a:cubicBezTo>
                      <a:pt x="19" y="87"/>
                      <a:pt x="26" y="94"/>
                      <a:pt x="27" y="102"/>
                    </a:cubicBezTo>
                    <a:cubicBezTo>
                      <a:pt x="129" y="102"/>
                      <a:pt x="129" y="102"/>
                      <a:pt x="129" y="102"/>
                    </a:cubicBezTo>
                    <a:cubicBezTo>
                      <a:pt x="128" y="104"/>
                      <a:pt x="127" y="106"/>
                      <a:pt x="127" y="109"/>
                    </a:cubicBezTo>
                    <a:cubicBezTo>
                      <a:pt x="127" y="110"/>
                      <a:pt x="127" y="112"/>
                      <a:pt x="128" y="11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10" name="Freeform 26"/>
              <p:cNvSpPr>
                <a:spLocks/>
              </p:cNvSpPr>
              <p:nvPr/>
            </p:nvSpPr>
            <p:spPr bwMode="auto">
              <a:xfrm>
                <a:off x="1317622" y="3143208"/>
                <a:ext cx="238124" cy="41274"/>
              </a:xfrm>
              <a:custGeom>
                <a:avLst/>
                <a:gdLst>
                  <a:gd name="T0" fmla="*/ 6 w 63"/>
                  <a:gd name="T1" fmla="*/ 11 h 11"/>
                  <a:gd name="T2" fmla="*/ 0 w 63"/>
                  <a:gd name="T3" fmla="*/ 5 h 11"/>
                  <a:gd name="T4" fmla="*/ 0 w 63"/>
                  <a:gd name="T5" fmla="*/ 5 h 11"/>
                  <a:gd name="T6" fmla="*/ 6 w 63"/>
                  <a:gd name="T7" fmla="*/ 0 h 11"/>
                  <a:gd name="T8" fmla="*/ 6 w 63"/>
                  <a:gd name="T9" fmla="*/ 0 h 11"/>
                  <a:gd name="T10" fmla="*/ 58 w 63"/>
                  <a:gd name="T11" fmla="*/ 0 h 11"/>
                  <a:gd name="T12" fmla="*/ 63 w 63"/>
                  <a:gd name="T13" fmla="*/ 5 h 11"/>
                  <a:gd name="T14" fmla="*/ 63 w 63"/>
                  <a:gd name="T15" fmla="*/ 5 h 11"/>
                  <a:gd name="T16" fmla="*/ 58 w 63"/>
                  <a:gd name="T17" fmla="*/ 11 h 11"/>
                  <a:gd name="T18" fmla="*/ 58 w 63"/>
                  <a:gd name="T19" fmla="*/ 11 h 11"/>
                  <a:gd name="T20" fmla="*/ 6 w 63"/>
                  <a:gd name="T21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3" h="11">
                    <a:moveTo>
                      <a:pt x="6" y="11"/>
                    </a:moveTo>
                    <a:cubicBezTo>
                      <a:pt x="3" y="11"/>
                      <a:pt x="0" y="8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1" y="0"/>
                      <a:pt x="63" y="3"/>
                      <a:pt x="63" y="5"/>
                    </a:cubicBezTo>
                    <a:cubicBezTo>
                      <a:pt x="63" y="5"/>
                      <a:pt x="63" y="5"/>
                      <a:pt x="63" y="5"/>
                    </a:cubicBezTo>
                    <a:cubicBezTo>
                      <a:pt x="63" y="8"/>
                      <a:pt x="61" y="11"/>
                      <a:pt x="58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" y="11"/>
                      <a:pt x="6" y="11"/>
                      <a:pt x="6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11" name="Freeform 27"/>
              <p:cNvSpPr>
                <a:spLocks/>
              </p:cNvSpPr>
              <p:nvPr/>
            </p:nvSpPr>
            <p:spPr bwMode="auto">
              <a:xfrm>
                <a:off x="1309685" y="3200369"/>
                <a:ext cx="239713" cy="42863"/>
              </a:xfrm>
              <a:custGeom>
                <a:avLst/>
                <a:gdLst>
                  <a:gd name="T0" fmla="*/ 5 w 63"/>
                  <a:gd name="T1" fmla="*/ 11 h 11"/>
                  <a:gd name="T2" fmla="*/ 0 w 63"/>
                  <a:gd name="T3" fmla="*/ 6 h 11"/>
                  <a:gd name="T4" fmla="*/ 0 w 63"/>
                  <a:gd name="T5" fmla="*/ 6 h 11"/>
                  <a:gd name="T6" fmla="*/ 5 w 63"/>
                  <a:gd name="T7" fmla="*/ 0 h 11"/>
                  <a:gd name="T8" fmla="*/ 5 w 63"/>
                  <a:gd name="T9" fmla="*/ 0 h 11"/>
                  <a:gd name="T10" fmla="*/ 58 w 63"/>
                  <a:gd name="T11" fmla="*/ 0 h 11"/>
                  <a:gd name="T12" fmla="*/ 63 w 63"/>
                  <a:gd name="T13" fmla="*/ 6 h 11"/>
                  <a:gd name="T14" fmla="*/ 63 w 63"/>
                  <a:gd name="T15" fmla="*/ 6 h 11"/>
                  <a:gd name="T16" fmla="*/ 58 w 63"/>
                  <a:gd name="T17" fmla="*/ 11 h 11"/>
                  <a:gd name="T18" fmla="*/ 58 w 63"/>
                  <a:gd name="T19" fmla="*/ 11 h 11"/>
                  <a:gd name="T20" fmla="*/ 5 w 63"/>
                  <a:gd name="T21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3" h="11">
                    <a:moveTo>
                      <a:pt x="5" y="11"/>
                    </a:moveTo>
                    <a:cubicBezTo>
                      <a:pt x="2" y="11"/>
                      <a:pt x="0" y="8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1" y="0"/>
                      <a:pt x="63" y="3"/>
                      <a:pt x="63" y="6"/>
                    </a:cubicBezTo>
                    <a:cubicBezTo>
                      <a:pt x="63" y="6"/>
                      <a:pt x="63" y="6"/>
                      <a:pt x="63" y="6"/>
                    </a:cubicBezTo>
                    <a:cubicBezTo>
                      <a:pt x="63" y="8"/>
                      <a:pt x="61" y="11"/>
                      <a:pt x="58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5" y="11"/>
                      <a:pt x="5" y="11"/>
                      <a:pt x="5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12" name="Freeform 28"/>
              <p:cNvSpPr>
                <a:spLocks/>
              </p:cNvSpPr>
              <p:nvPr/>
            </p:nvSpPr>
            <p:spPr bwMode="auto">
              <a:xfrm>
                <a:off x="1312862" y="3257550"/>
                <a:ext cx="239713" cy="42863"/>
              </a:xfrm>
              <a:custGeom>
                <a:avLst/>
                <a:gdLst>
                  <a:gd name="T0" fmla="*/ 6 w 63"/>
                  <a:gd name="T1" fmla="*/ 11 h 11"/>
                  <a:gd name="T2" fmla="*/ 0 w 63"/>
                  <a:gd name="T3" fmla="*/ 6 h 11"/>
                  <a:gd name="T4" fmla="*/ 0 w 63"/>
                  <a:gd name="T5" fmla="*/ 6 h 11"/>
                  <a:gd name="T6" fmla="*/ 6 w 63"/>
                  <a:gd name="T7" fmla="*/ 0 h 11"/>
                  <a:gd name="T8" fmla="*/ 6 w 63"/>
                  <a:gd name="T9" fmla="*/ 0 h 11"/>
                  <a:gd name="T10" fmla="*/ 58 w 63"/>
                  <a:gd name="T11" fmla="*/ 0 h 11"/>
                  <a:gd name="T12" fmla="*/ 63 w 63"/>
                  <a:gd name="T13" fmla="*/ 6 h 11"/>
                  <a:gd name="T14" fmla="*/ 63 w 63"/>
                  <a:gd name="T15" fmla="*/ 6 h 11"/>
                  <a:gd name="T16" fmla="*/ 58 w 63"/>
                  <a:gd name="T17" fmla="*/ 11 h 11"/>
                  <a:gd name="T18" fmla="*/ 58 w 63"/>
                  <a:gd name="T19" fmla="*/ 11 h 11"/>
                  <a:gd name="T20" fmla="*/ 6 w 63"/>
                  <a:gd name="T21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3" h="11">
                    <a:moveTo>
                      <a:pt x="6" y="11"/>
                    </a:moveTo>
                    <a:cubicBezTo>
                      <a:pt x="3" y="11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1" y="0"/>
                      <a:pt x="63" y="3"/>
                      <a:pt x="63" y="6"/>
                    </a:cubicBezTo>
                    <a:cubicBezTo>
                      <a:pt x="63" y="6"/>
                      <a:pt x="63" y="6"/>
                      <a:pt x="63" y="6"/>
                    </a:cubicBezTo>
                    <a:cubicBezTo>
                      <a:pt x="63" y="9"/>
                      <a:pt x="61" y="11"/>
                      <a:pt x="58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" y="11"/>
                      <a:pt x="6" y="11"/>
                      <a:pt x="6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</p:grpSp>
      <p:grpSp>
        <p:nvGrpSpPr>
          <p:cNvPr id="1050" name="组合 1049"/>
          <p:cNvGrpSpPr/>
          <p:nvPr/>
        </p:nvGrpSpPr>
        <p:grpSpPr>
          <a:xfrm>
            <a:off x="6196862" y="3278889"/>
            <a:ext cx="1485655" cy="1250412"/>
            <a:chOff x="4647646" y="2827711"/>
            <a:chExt cx="1114241" cy="937809"/>
          </a:xfrm>
        </p:grpSpPr>
        <p:sp>
          <p:nvSpPr>
            <p:cNvPr id="69" name="椭圆 68"/>
            <p:cNvSpPr/>
            <p:nvPr/>
          </p:nvSpPr>
          <p:spPr>
            <a:xfrm>
              <a:off x="4647646" y="2827711"/>
              <a:ext cx="937808" cy="937809"/>
            </a:xfrm>
            <a:prstGeom prst="ellipse">
              <a:avLst/>
            </a:prstGeom>
            <a:solidFill>
              <a:srgbClr val="10CF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grpSp>
          <p:nvGrpSpPr>
            <p:cNvPr id="93" name="组合 92"/>
            <p:cNvGrpSpPr/>
            <p:nvPr/>
          </p:nvGrpSpPr>
          <p:grpSpPr>
            <a:xfrm>
              <a:off x="4934819" y="2961602"/>
              <a:ext cx="363463" cy="417859"/>
              <a:chOff x="4108450" y="2036763"/>
              <a:chExt cx="933450" cy="1073150"/>
            </a:xfrm>
          </p:grpSpPr>
          <p:sp>
            <p:nvSpPr>
              <p:cNvPr id="78" name="Rectangle 9"/>
              <p:cNvSpPr>
                <a:spLocks noChangeArrowheads="1"/>
              </p:cNvSpPr>
              <p:nvPr/>
            </p:nvSpPr>
            <p:spPr bwMode="auto">
              <a:xfrm>
                <a:off x="4416425" y="2178051"/>
                <a:ext cx="341313" cy="3333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79" name="Rectangle 10"/>
              <p:cNvSpPr>
                <a:spLocks noChangeArrowheads="1"/>
              </p:cNvSpPr>
              <p:nvPr/>
            </p:nvSpPr>
            <p:spPr bwMode="auto">
              <a:xfrm>
                <a:off x="4416425" y="2279651"/>
                <a:ext cx="341313" cy="3492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81" name="Rectangle 11"/>
              <p:cNvSpPr>
                <a:spLocks noChangeArrowheads="1"/>
              </p:cNvSpPr>
              <p:nvPr/>
            </p:nvSpPr>
            <p:spPr bwMode="auto">
              <a:xfrm>
                <a:off x="4370388" y="2378076"/>
                <a:ext cx="387350" cy="3492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83" name="Rectangle 12"/>
              <p:cNvSpPr>
                <a:spLocks noChangeArrowheads="1"/>
              </p:cNvSpPr>
              <p:nvPr/>
            </p:nvSpPr>
            <p:spPr bwMode="auto">
              <a:xfrm>
                <a:off x="4260850" y="2492376"/>
                <a:ext cx="496888" cy="3333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84" name="Rectangle 13"/>
              <p:cNvSpPr>
                <a:spLocks noChangeArrowheads="1"/>
              </p:cNvSpPr>
              <p:nvPr/>
            </p:nvSpPr>
            <p:spPr bwMode="auto">
              <a:xfrm>
                <a:off x="4268788" y="2609851"/>
                <a:ext cx="180975" cy="23495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85" name="Rectangle 14"/>
              <p:cNvSpPr>
                <a:spLocks noChangeArrowheads="1"/>
              </p:cNvSpPr>
              <p:nvPr/>
            </p:nvSpPr>
            <p:spPr bwMode="auto">
              <a:xfrm>
                <a:off x="4511675" y="2625726"/>
                <a:ext cx="246063" cy="3333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91" name="Rectangle 15"/>
              <p:cNvSpPr>
                <a:spLocks noChangeArrowheads="1"/>
              </p:cNvSpPr>
              <p:nvPr/>
            </p:nvSpPr>
            <p:spPr bwMode="auto">
              <a:xfrm>
                <a:off x="4511675" y="2730501"/>
                <a:ext cx="246063" cy="381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92" name="Freeform 16"/>
              <p:cNvSpPr>
                <a:spLocks noEditPoints="1"/>
              </p:cNvSpPr>
              <p:nvPr/>
            </p:nvSpPr>
            <p:spPr bwMode="auto">
              <a:xfrm>
                <a:off x="4108450" y="2036763"/>
                <a:ext cx="933450" cy="1073150"/>
              </a:xfrm>
              <a:custGeom>
                <a:avLst/>
                <a:gdLst>
                  <a:gd name="T0" fmla="*/ 588 w 588"/>
                  <a:gd name="T1" fmla="*/ 127 h 676"/>
                  <a:gd name="T2" fmla="*/ 567 w 588"/>
                  <a:gd name="T3" fmla="*/ 81 h 676"/>
                  <a:gd name="T4" fmla="*/ 512 w 588"/>
                  <a:gd name="T5" fmla="*/ 81 h 676"/>
                  <a:gd name="T6" fmla="*/ 502 w 588"/>
                  <a:gd name="T7" fmla="*/ 81 h 676"/>
                  <a:gd name="T8" fmla="*/ 502 w 588"/>
                  <a:gd name="T9" fmla="*/ 0 h 676"/>
                  <a:gd name="T10" fmla="*/ 457 w 588"/>
                  <a:gd name="T11" fmla="*/ 0 h 676"/>
                  <a:gd name="T12" fmla="*/ 120 w 588"/>
                  <a:gd name="T13" fmla="*/ 0 h 676"/>
                  <a:gd name="T14" fmla="*/ 101 w 588"/>
                  <a:gd name="T15" fmla="*/ 12 h 676"/>
                  <a:gd name="T16" fmla="*/ 0 w 588"/>
                  <a:gd name="T17" fmla="*/ 196 h 676"/>
                  <a:gd name="T18" fmla="*/ 0 w 588"/>
                  <a:gd name="T19" fmla="*/ 574 h 676"/>
                  <a:gd name="T20" fmla="*/ 24 w 588"/>
                  <a:gd name="T21" fmla="*/ 595 h 676"/>
                  <a:gd name="T22" fmla="*/ 89 w 588"/>
                  <a:gd name="T23" fmla="*/ 655 h 676"/>
                  <a:gd name="T24" fmla="*/ 110 w 588"/>
                  <a:gd name="T25" fmla="*/ 676 h 676"/>
                  <a:gd name="T26" fmla="*/ 588 w 588"/>
                  <a:gd name="T27" fmla="*/ 676 h 676"/>
                  <a:gd name="T28" fmla="*/ 588 w 588"/>
                  <a:gd name="T29" fmla="*/ 426 h 676"/>
                  <a:gd name="T30" fmla="*/ 125 w 588"/>
                  <a:gd name="T31" fmla="*/ 60 h 676"/>
                  <a:gd name="T32" fmla="*/ 53 w 588"/>
                  <a:gd name="T33" fmla="*/ 194 h 676"/>
                  <a:gd name="T34" fmla="*/ 46 w 588"/>
                  <a:gd name="T35" fmla="*/ 550 h 676"/>
                  <a:gd name="T36" fmla="*/ 106 w 588"/>
                  <a:gd name="T37" fmla="*/ 227 h 676"/>
                  <a:gd name="T38" fmla="*/ 120 w 588"/>
                  <a:gd name="T39" fmla="*/ 218 h 676"/>
                  <a:gd name="T40" fmla="*/ 357 w 588"/>
                  <a:gd name="T41" fmla="*/ 46 h 676"/>
                  <a:gd name="T42" fmla="*/ 457 w 588"/>
                  <a:gd name="T43" fmla="*/ 46 h 676"/>
                  <a:gd name="T44" fmla="*/ 457 w 588"/>
                  <a:gd name="T45" fmla="*/ 466 h 676"/>
                  <a:gd name="T46" fmla="*/ 46 w 588"/>
                  <a:gd name="T47" fmla="*/ 550 h 676"/>
                  <a:gd name="T48" fmla="*/ 545 w 588"/>
                  <a:gd name="T49" fmla="*/ 547 h 676"/>
                  <a:gd name="T50" fmla="*/ 134 w 588"/>
                  <a:gd name="T51" fmla="*/ 631 h 676"/>
                  <a:gd name="T52" fmla="*/ 478 w 588"/>
                  <a:gd name="T53" fmla="*/ 595 h 676"/>
                  <a:gd name="T54" fmla="*/ 502 w 588"/>
                  <a:gd name="T55" fmla="*/ 574 h 676"/>
                  <a:gd name="T56" fmla="*/ 502 w 588"/>
                  <a:gd name="T57" fmla="*/ 344 h 676"/>
                  <a:gd name="T58" fmla="*/ 502 w 588"/>
                  <a:gd name="T59" fmla="*/ 127 h 676"/>
                  <a:gd name="T60" fmla="*/ 524 w 588"/>
                  <a:gd name="T61" fmla="*/ 127 h 676"/>
                  <a:gd name="T62" fmla="*/ 545 w 588"/>
                  <a:gd name="T63" fmla="*/ 485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88" h="676">
                    <a:moveTo>
                      <a:pt x="588" y="426"/>
                    </a:moveTo>
                    <a:lnTo>
                      <a:pt x="588" y="127"/>
                    </a:lnTo>
                    <a:lnTo>
                      <a:pt x="588" y="81"/>
                    </a:lnTo>
                    <a:lnTo>
                      <a:pt x="567" y="81"/>
                    </a:lnTo>
                    <a:lnTo>
                      <a:pt x="545" y="81"/>
                    </a:lnTo>
                    <a:lnTo>
                      <a:pt x="512" y="81"/>
                    </a:lnTo>
                    <a:lnTo>
                      <a:pt x="502" y="81"/>
                    </a:lnTo>
                    <a:lnTo>
                      <a:pt x="502" y="81"/>
                    </a:lnTo>
                    <a:lnTo>
                      <a:pt x="502" y="46"/>
                    </a:lnTo>
                    <a:lnTo>
                      <a:pt x="502" y="0"/>
                    </a:lnTo>
                    <a:lnTo>
                      <a:pt x="478" y="0"/>
                    </a:lnTo>
                    <a:lnTo>
                      <a:pt x="457" y="0"/>
                    </a:lnTo>
                    <a:lnTo>
                      <a:pt x="357" y="0"/>
                    </a:lnTo>
                    <a:lnTo>
                      <a:pt x="120" y="0"/>
                    </a:lnTo>
                    <a:lnTo>
                      <a:pt x="108" y="0"/>
                    </a:lnTo>
                    <a:lnTo>
                      <a:pt x="101" y="12"/>
                    </a:lnTo>
                    <a:lnTo>
                      <a:pt x="3" y="189"/>
                    </a:lnTo>
                    <a:lnTo>
                      <a:pt x="0" y="196"/>
                    </a:lnTo>
                    <a:lnTo>
                      <a:pt x="0" y="201"/>
                    </a:lnTo>
                    <a:lnTo>
                      <a:pt x="0" y="574"/>
                    </a:lnTo>
                    <a:lnTo>
                      <a:pt x="0" y="595"/>
                    </a:lnTo>
                    <a:lnTo>
                      <a:pt x="24" y="595"/>
                    </a:lnTo>
                    <a:lnTo>
                      <a:pt x="89" y="595"/>
                    </a:lnTo>
                    <a:lnTo>
                      <a:pt x="89" y="655"/>
                    </a:lnTo>
                    <a:lnTo>
                      <a:pt x="89" y="676"/>
                    </a:lnTo>
                    <a:lnTo>
                      <a:pt x="110" y="676"/>
                    </a:lnTo>
                    <a:lnTo>
                      <a:pt x="567" y="676"/>
                    </a:lnTo>
                    <a:lnTo>
                      <a:pt x="588" y="676"/>
                    </a:lnTo>
                    <a:lnTo>
                      <a:pt x="588" y="655"/>
                    </a:lnTo>
                    <a:lnTo>
                      <a:pt x="588" y="426"/>
                    </a:lnTo>
                    <a:lnTo>
                      <a:pt x="588" y="426"/>
                    </a:lnTo>
                    <a:close/>
                    <a:moveTo>
                      <a:pt x="125" y="60"/>
                    </a:moveTo>
                    <a:lnTo>
                      <a:pt x="98" y="203"/>
                    </a:lnTo>
                    <a:lnTo>
                      <a:pt x="53" y="194"/>
                    </a:lnTo>
                    <a:lnTo>
                      <a:pt x="125" y="60"/>
                    </a:lnTo>
                    <a:close/>
                    <a:moveTo>
                      <a:pt x="46" y="550"/>
                    </a:moveTo>
                    <a:lnTo>
                      <a:pt x="46" y="215"/>
                    </a:lnTo>
                    <a:lnTo>
                      <a:pt x="106" y="227"/>
                    </a:lnTo>
                    <a:lnTo>
                      <a:pt x="117" y="227"/>
                    </a:lnTo>
                    <a:lnTo>
                      <a:pt x="120" y="218"/>
                    </a:lnTo>
                    <a:lnTo>
                      <a:pt x="151" y="46"/>
                    </a:lnTo>
                    <a:lnTo>
                      <a:pt x="357" y="46"/>
                    </a:lnTo>
                    <a:lnTo>
                      <a:pt x="435" y="46"/>
                    </a:lnTo>
                    <a:lnTo>
                      <a:pt x="457" y="46"/>
                    </a:lnTo>
                    <a:lnTo>
                      <a:pt x="457" y="404"/>
                    </a:lnTo>
                    <a:lnTo>
                      <a:pt x="457" y="466"/>
                    </a:lnTo>
                    <a:lnTo>
                      <a:pt x="457" y="550"/>
                    </a:lnTo>
                    <a:lnTo>
                      <a:pt x="46" y="550"/>
                    </a:lnTo>
                    <a:close/>
                    <a:moveTo>
                      <a:pt x="545" y="485"/>
                    </a:moveTo>
                    <a:lnTo>
                      <a:pt x="545" y="547"/>
                    </a:lnTo>
                    <a:lnTo>
                      <a:pt x="545" y="631"/>
                    </a:lnTo>
                    <a:lnTo>
                      <a:pt x="134" y="631"/>
                    </a:lnTo>
                    <a:lnTo>
                      <a:pt x="134" y="595"/>
                    </a:lnTo>
                    <a:lnTo>
                      <a:pt x="478" y="595"/>
                    </a:lnTo>
                    <a:lnTo>
                      <a:pt x="502" y="595"/>
                    </a:lnTo>
                    <a:lnTo>
                      <a:pt x="502" y="574"/>
                    </a:lnTo>
                    <a:lnTo>
                      <a:pt x="502" y="344"/>
                    </a:lnTo>
                    <a:lnTo>
                      <a:pt x="502" y="344"/>
                    </a:lnTo>
                    <a:lnTo>
                      <a:pt x="502" y="127"/>
                    </a:lnTo>
                    <a:lnTo>
                      <a:pt x="502" y="127"/>
                    </a:lnTo>
                    <a:lnTo>
                      <a:pt x="512" y="127"/>
                    </a:lnTo>
                    <a:lnTo>
                      <a:pt x="524" y="127"/>
                    </a:lnTo>
                    <a:lnTo>
                      <a:pt x="545" y="127"/>
                    </a:lnTo>
                    <a:lnTo>
                      <a:pt x="545" y="4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sp>
          <p:nvSpPr>
            <p:cNvPr id="135" name="矩形 134"/>
            <p:cNvSpPr/>
            <p:nvPr/>
          </p:nvSpPr>
          <p:spPr>
            <a:xfrm>
              <a:off x="4861727" y="3406209"/>
              <a:ext cx="900160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4377"/>
              <a:r>
                <a:rPr lang="en-US" altLang="zh-CN" sz="1600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polls</a:t>
              </a:r>
            </a:p>
          </p:txBody>
        </p:sp>
      </p:grpSp>
      <p:grpSp>
        <p:nvGrpSpPr>
          <p:cNvPr id="1051" name="组合 1050"/>
          <p:cNvGrpSpPr/>
          <p:nvPr/>
        </p:nvGrpSpPr>
        <p:grpSpPr>
          <a:xfrm>
            <a:off x="4203234" y="3411262"/>
            <a:ext cx="1433431" cy="985663"/>
            <a:chOff x="3152425" y="2926991"/>
            <a:chExt cx="1075073" cy="739247"/>
          </a:xfrm>
        </p:grpSpPr>
        <p:sp>
          <p:nvSpPr>
            <p:cNvPr id="70" name="椭圆 69"/>
            <p:cNvSpPr/>
            <p:nvPr/>
          </p:nvSpPr>
          <p:spPr>
            <a:xfrm>
              <a:off x="3176359" y="2926991"/>
              <a:ext cx="739247" cy="739247"/>
            </a:xfrm>
            <a:prstGeom prst="ellipse">
              <a:avLst/>
            </a:prstGeom>
            <a:solidFill>
              <a:srgbClr val="08D1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grpSp>
          <p:nvGrpSpPr>
            <p:cNvPr id="101" name="组合 100"/>
            <p:cNvGrpSpPr/>
            <p:nvPr/>
          </p:nvGrpSpPr>
          <p:grpSpPr>
            <a:xfrm>
              <a:off x="3407547" y="3029597"/>
              <a:ext cx="276869" cy="313299"/>
              <a:chOff x="781050" y="2919413"/>
              <a:chExt cx="1568451" cy="1774826"/>
            </a:xfrm>
          </p:grpSpPr>
          <p:sp>
            <p:nvSpPr>
              <p:cNvPr id="102" name="Freeform 25"/>
              <p:cNvSpPr>
                <a:spLocks/>
              </p:cNvSpPr>
              <p:nvPr/>
            </p:nvSpPr>
            <p:spPr bwMode="auto">
              <a:xfrm>
                <a:off x="1392238" y="4332288"/>
                <a:ext cx="115888" cy="152400"/>
              </a:xfrm>
              <a:custGeom>
                <a:avLst/>
                <a:gdLst>
                  <a:gd name="T0" fmla="*/ 6 w 12"/>
                  <a:gd name="T1" fmla="*/ 3 h 16"/>
                  <a:gd name="T2" fmla="*/ 0 w 12"/>
                  <a:gd name="T3" fmla="*/ 4 h 16"/>
                  <a:gd name="T4" fmla="*/ 7 w 12"/>
                  <a:gd name="T5" fmla="*/ 13 h 16"/>
                  <a:gd name="T6" fmla="*/ 10 w 12"/>
                  <a:gd name="T7" fmla="*/ 15 h 16"/>
                  <a:gd name="T8" fmla="*/ 12 w 12"/>
                  <a:gd name="T9" fmla="*/ 11 h 16"/>
                  <a:gd name="T10" fmla="*/ 11 w 12"/>
                  <a:gd name="T11" fmla="*/ 0 h 16"/>
                  <a:gd name="T12" fmla="*/ 6 w 12"/>
                  <a:gd name="T1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6">
                    <a:moveTo>
                      <a:pt x="6" y="3"/>
                    </a:moveTo>
                    <a:cubicBezTo>
                      <a:pt x="4" y="4"/>
                      <a:pt x="2" y="4"/>
                      <a:pt x="0" y="4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8" y="15"/>
                      <a:pt x="9" y="16"/>
                      <a:pt x="10" y="15"/>
                    </a:cubicBezTo>
                    <a:cubicBezTo>
                      <a:pt x="12" y="14"/>
                      <a:pt x="12" y="13"/>
                      <a:pt x="12" y="11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9" y="1"/>
                      <a:pt x="8" y="2"/>
                      <a:pt x="6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03" name="Freeform 26"/>
              <p:cNvSpPr>
                <a:spLocks/>
              </p:cNvSpPr>
              <p:nvPr/>
            </p:nvSpPr>
            <p:spPr bwMode="auto">
              <a:xfrm>
                <a:off x="1068388" y="3654426"/>
                <a:ext cx="458788" cy="687388"/>
              </a:xfrm>
              <a:custGeom>
                <a:avLst/>
                <a:gdLst>
                  <a:gd name="T0" fmla="*/ 39 w 48"/>
                  <a:gd name="T1" fmla="*/ 71 h 72"/>
                  <a:gd name="T2" fmla="*/ 47 w 48"/>
                  <a:gd name="T3" fmla="*/ 63 h 72"/>
                  <a:gd name="T4" fmla="*/ 47 w 48"/>
                  <a:gd name="T5" fmla="*/ 54 h 72"/>
                  <a:gd name="T6" fmla="*/ 27 w 48"/>
                  <a:gd name="T7" fmla="*/ 0 h 72"/>
                  <a:gd name="T8" fmla="*/ 0 w 48"/>
                  <a:gd name="T9" fmla="*/ 11 h 72"/>
                  <a:gd name="T10" fmla="*/ 20 w 48"/>
                  <a:gd name="T11" fmla="*/ 63 h 72"/>
                  <a:gd name="T12" fmla="*/ 27 w 48"/>
                  <a:gd name="T13" fmla="*/ 71 h 72"/>
                  <a:gd name="T14" fmla="*/ 39 w 48"/>
                  <a:gd name="T15" fmla="*/ 7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72">
                    <a:moveTo>
                      <a:pt x="39" y="71"/>
                    </a:moveTo>
                    <a:cubicBezTo>
                      <a:pt x="42" y="69"/>
                      <a:pt x="45" y="66"/>
                      <a:pt x="47" y="63"/>
                    </a:cubicBezTo>
                    <a:cubicBezTo>
                      <a:pt x="48" y="60"/>
                      <a:pt x="48" y="56"/>
                      <a:pt x="47" y="54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20" y="63"/>
                      <a:pt x="20" y="63"/>
                      <a:pt x="20" y="63"/>
                    </a:cubicBezTo>
                    <a:cubicBezTo>
                      <a:pt x="21" y="66"/>
                      <a:pt x="24" y="69"/>
                      <a:pt x="27" y="71"/>
                    </a:cubicBezTo>
                    <a:cubicBezTo>
                      <a:pt x="31" y="72"/>
                      <a:pt x="35" y="72"/>
                      <a:pt x="39" y="7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04" name="Freeform 27"/>
              <p:cNvSpPr>
                <a:spLocks noEditPoints="1"/>
              </p:cNvSpPr>
              <p:nvPr/>
            </p:nvSpPr>
            <p:spPr bwMode="auto">
              <a:xfrm>
                <a:off x="781050" y="2919413"/>
                <a:ext cx="534988" cy="782638"/>
              </a:xfrm>
              <a:custGeom>
                <a:avLst/>
                <a:gdLst>
                  <a:gd name="T0" fmla="*/ 33 w 56"/>
                  <a:gd name="T1" fmla="*/ 13 h 82"/>
                  <a:gd name="T2" fmla="*/ 12 w 56"/>
                  <a:gd name="T3" fmla="*/ 4 h 82"/>
                  <a:gd name="T4" fmla="*/ 3 w 56"/>
                  <a:gd name="T5" fmla="*/ 24 h 82"/>
                  <a:gd name="T6" fmla="*/ 26 w 56"/>
                  <a:gd name="T7" fmla="*/ 82 h 82"/>
                  <a:gd name="T8" fmla="*/ 56 w 56"/>
                  <a:gd name="T9" fmla="*/ 71 h 82"/>
                  <a:gd name="T10" fmla="*/ 33 w 56"/>
                  <a:gd name="T11" fmla="*/ 13 h 82"/>
                  <a:gd name="T12" fmla="*/ 35 w 56"/>
                  <a:gd name="T13" fmla="*/ 62 h 82"/>
                  <a:gd name="T14" fmla="*/ 30 w 56"/>
                  <a:gd name="T15" fmla="*/ 60 h 82"/>
                  <a:gd name="T16" fmla="*/ 15 w 56"/>
                  <a:gd name="T17" fmla="*/ 20 h 82"/>
                  <a:gd name="T18" fmla="*/ 17 w 56"/>
                  <a:gd name="T19" fmla="*/ 15 h 82"/>
                  <a:gd name="T20" fmla="*/ 22 w 56"/>
                  <a:gd name="T21" fmla="*/ 17 h 82"/>
                  <a:gd name="T22" fmla="*/ 38 w 56"/>
                  <a:gd name="T23" fmla="*/ 57 h 82"/>
                  <a:gd name="T24" fmla="*/ 35 w 56"/>
                  <a:gd name="T25" fmla="*/ 6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6" h="82">
                    <a:moveTo>
                      <a:pt x="33" y="13"/>
                    </a:moveTo>
                    <a:cubicBezTo>
                      <a:pt x="30" y="4"/>
                      <a:pt x="21" y="0"/>
                      <a:pt x="12" y="4"/>
                    </a:cubicBezTo>
                    <a:cubicBezTo>
                      <a:pt x="4" y="7"/>
                      <a:pt x="0" y="16"/>
                      <a:pt x="3" y="24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56" y="71"/>
                      <a:pt x="56" y="71"/>
                      <a:pt x="56" y="71"/>
                    </a:cubicBezTo>
                    <a:lnTo>
                      <a:pt x="33" y="13"/>
                    </a:lnTo>
                    <a:close/>
                    <a:moveTo>
                      <a:pt x="35" y="62"/>
                    </a:moveTo>
                    <a:cubicBezTo>
                      <a:pt x="33" y="63"/>
                      <a:pt x="31" y="62"/>
                      <a:pt x="30" y="6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4" y="18"/>
                      <a:pt x="15" y="16"/>
                      <a:pt x="17" y="15"/>
                    </a:cubicBezTo>
                    <a:cubicBezTo>
                      <a:pt x="19" y="14"/>
                      <a:pt x="21" y="15"/>
                      <a:pt x="22" y="17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38" y="59"/>
                      <a:pt x="37" y="62"/>
                      <a:pt x="35" y="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05" name="Freeform 28"/>
              <p:cNvSpPr>
                <a:spLocks noEditPoints="1"/>
              </p:cNvSpPr>
              <p:nvPr/>
            </p:nvSpPr>
            <p:spPr bwMode="auto">
              <a:xfrm>
                <a:off x="1335088" y="3673476"/>
                <a:ext cx="1014413" cy="1020763"/>
              </a:xfrm>
              <a:custGeom>
                <a:avLst/>
                <a:gdLst>
                  <a:gd name="T0" fmla="*/ 79 w 106"/>
                  <a:gd name="T1" fmla="*/ 33 h 107"/>
                  <a:gd name="T2" fmla="*/ 83 w 106"/>
                  <a:gd name="T3" fmla="*/ 29 h 107"/>
                  <a:gd name="T4" fmla="*/ 79 w 106"/>
                  <a:gd name="T5" fmla="*/ 25 h 107"/>
                  <a:gd name="T6" fmla="*/ 59 w 106"/>
                  <a:gd name="T7" fmla="*/ 25 h 107"/>
                  <a:gd name="T8" fmla="*/ 56 w 106"/>
                  <a:gd name="T9" fmla="*/ 29 h 107"/>
                  <a:gd name="T10" fmla="*/ 59 w 106"/>
                  <a:gd name="T11" fmla="*/ 33 h 107"/>
                  <a:gd name="T12" fmla="*/ 79 w 106"/>
                  <a:gd name="T13" fmla="*/ 33 h 107"/>
                  <a:gd name="T14" fmla="*/ 79 w 106"/>
                  <a:gd name="T15" fmla="*/ 74 h 107"/>
                  <a:gd name="T16" fmla="*/ 45 w 106"/>
                  <a:gd name="T17" fmla="*/ 74 h 107"/>
                  <a:gd name="T18" fmla="*/ 41 w 106"/>
                  <a:gd name="T19" fmla="*/ 78 h 107"/>
                  <a:gd name="T20" fmla="*/ 45 w 106"/>
                  <a:gd name="T21" fmla="*/ 81 h 107"/>
                  <a:gd name="T22" fmla="*/ 79 w 106"/>
                  <a:gd name="T23" fmla="*/ 81 h 107"/>
                  <a:gd name="T24" fmla="*/ 83 w 106"/>
                  <a:gd name="T25" fmla="*/ 78 h 107"/>
                  <a:gd name="T26" fmla="*/ 79 w 106"/>
                  <a:gd name="T27" fmla="*/ 74 h 107"/>
                  <a:gd name="T28" fmla="*/ 33 w 106"/>
                  <a:gd name="T29" fmla="*/ 53 h 107"/>
                  <a:gd name="T30" fmla="*/ 37 w 106"/>
                  <a:gd name="T31" fmla="*/ 57 h 107"/>
                  <a:gd name="T32" fmla="*/ 79 w 106"/>
                  <a:gd name="T33" fmla="*/ 57 h 107"/>
                  <a:gd name="T34" fmla="*/ 83 w 106"/>
                  <a:gd name="T35" fmla="*/ 53 h 107"/>
                  <a:gd name="T36" fmla="*/ 79 w 106"/>
                  <a:gd name="T37" fmla="*/ 50 h 107"/>
                  <a:gd name="T38" fmla="*/ 37 w 106"/>
                  <a:gd name="T39" fmla="*/ 50 h 107"/>
                  <a:gd name="T40" fmla="*/ 33 w 106"/>
                  <a:gd name="T41" fmla="*/ 53 h 107"/>
                  <a:gd name="T42" fmla="*/ 90 w 106"/>
                  <a:gd name="T43" fmla="*/ 0 h 107"/>
                  <a:gd name="T44" fmla="*/ 11 w 106"/>
                  <a:gd name="T45" fmla="*/ 0 h 107"/>
                  <a:gd name="T46" fmla="*/ 14 w 106"/>
                  <a:gd name="T47" fmla="*/ 9 h 107"/>
                  <a:gd name="T48" fmla="*/ 90 w 106"/>
                  <a:gd name="T49" fmla="*/ 9 h 107"/>
                  <a:gd name="T50" fmla="*/ 97 w 106"/>
                  <a:gd name="T51" fmla="*/ 15 h 107"/>
                  <a:gd name="T52" fmla="*/ 97 w 106"/>
                  <a:gd name="T53" fmla="*/ 92 h 107"/>
                  <a:gd name="T54" fmla="*/ 90 w 106"/>
                  <a:gd name="T55" fmla="*/ 98 h 107"/>
                  <a:gd name="T56" fmla="*/ 4 w 106"/>
                  <a:gd name="T57" fmla="*/ 98 h 107"/>
                  <a:gd name="T58" fmla="*/ 0 w 106"/>
                  <a:gd name="T59" fmla="*/ 103 h 107"/>
                  <a:gd name="T60" fmla="*/ 4 w 106"/>
                  <a:gd name="T61" fmla="*/ 107 h 107"/>
                  <a:gd name="T62" fmla="*/ 90 w 106"/>
                  <a:gd name="T63" fmla="*/ 107 h 107"/>
                  <a:gd name="T64" fmla="*/ 106 w 106"/>
                  <a:gd name="T65" fmla="*/ 92 h 107"/>
                  <a:gd name="T66" fmla="*/ 106 w 106"/>
                  <a:gd name="T67" fmla="*/ 15 h 107"/>
                  <a:gd name="T68" fmla="*/ 90 w 106"/>
                  <a:gd name="T69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6" h="107">
                    <a:moveTo>
                      <a:pt x="79" y="33"/>
                    </a:moveTo>
                    <a:cubicBezTo>
                      <a:pt x="81" y="33"/>
                      <a:pt x="83" y="31"/>
                      <a:pt x="83" y="29"/>
                    </a:cubicBezTo>
                    <a:cubicBezTo>
                      <a:pt x="83" y="27"/>
                      <a:pt x="81" y="25"/>
                      <a:pt x="79" y="25"/>
                    </a:cubicBezTo>
                    <a:cubicBezTo>
                      <a:pt x="59" y="25"/>
                      <a:pt x="59" y="25"/>
                      <a:pt x="59" y="25"/>
                    </a:cubicBezTo>
                    <a:cubicBezTo>
                      <a:pt x="57" y="25"/>
                      <a:pt x="56" y="27"/>
                      <a:pt x="56" y="29"/>
                    </a:cubicBezTo>
                    <a:cubicBezTo>
                      <a:pt x="56" y="31"/>
                      <a:pt x="57" y="33"/>
                      <a:pt x="59" y="33"/>
                    </a:cubicBezTo>
                    <a:lnTo>
                      <a:pt x="79" y="33"/>
                    </a:lnTo>
                    <a:close/>
                    <a:moveTo>
                      <a:pt x="79" y="74"/>
                    </a:moveTo>
                    <a:cubicBezTo>
                      <a:pt x="45" y="74"/>
                      <a:pt x="45" y="74"/>
                      <a:pt x="45" y="74"/>
                    </a:cubicBezTo>
                    <a:cubicBezTo>
                      <a:pt x="43" y="74"/>
                      <a:pt x="41" y="76"/>
                      <a:pt x="41" y="78"/>
                    </a:cubicBezTo>
                    <a:cubicBezTo>
                      <a:pt x="41" y="80"/>
                      <a:pt x="43" y="81"/>
                      <a:pt x="45" y="81"/>
                    </a:cubicBezTo>
                    <a:cubicBezTo>
                      <a:pt x="79" y="81"/>
                      <a:pt x="79" y="81"/>
                      <a:pt x="79" y="81"/>
                    </a:cubicBezTo>
                    <a:cubicBezTo>
                      <a:pt x="81" y="81"/>
                      <a:pt x="83" y="80"/>
                      <a:pt x="83" y="78"/>
                    </a:cubicBezTo>
                    <a:cubicBezTo>
                      <a:pt x="83" y="76"/>
                      <a:pt x="81" y="74"/>
                      <a:pt x="79" y="74"/>
                    </a:cubicBezTo>
                    <a:close/>
                    <a:moveTo>
                      <a:pt x="33" y="53"/>
                    </a:moveTo>
                    <a:cubicBezTo>
                      <a:pt x="33" y="55"/>
                      <a:pt x="35" y="57"/>
                      <a:pt x="37" y="57"/>
                    </a:cubicBezTo>
                    <a:cubicBezTo>
                      <a:pt x="79" y="57"/>
                      <a:pt x="79" y="57"/>
                      <a:pt x="79" y="57"/>
                    </a:cubicBezTo>
                    <a:cubicBezTo>
                      <a:pt x="81" y="57"/>
                      <a:pt x="83" y="55"/>
                      <a:pt x="83" y="53"/>
                    </a:cubicBezTo>
                    <a:cubicBezTo>
                      <a:pt x="83" y="51"/>
                      <a:pt x="81" y="50"/>
                      <a:pt x="79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5" y="50"/>
                      <a:pt x="33" y="51"/>
                      <a:pt x="33" y="53"/>
                    </a:cubicBezTo>
                    <a:close/>
                    <a:moveTo>
                      <a:pt x="9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90" y="9"/>
                      <a:pt x="90" y="9"/>
                      <a:pt x="90" y="9"/>
                    </a:cubicBezTo>
                    <a:cubicBezTo>
                      <a:pt x="94" y="9"/>
                      <a:pt x="97" y="11"/>
                      <a:pt x="97" y="15"/>
                    </a:cubicBezTo>
                    <a:cubicBezTo>
                      <a:pt x="97" y="92"/>
                      <a:pt x="97" y="92"/>
                      <a:pt x="97" y="92"/>
                    </a:cubicBezTo>
                    <a:cubicBezTo>
                      <a:pt x="97" y="96"/>
                      <a:pt x="94" y="98"/>
                      <a:pt x="90" y="98"/>
                    </a:cubicBezTo>
                    <a:cubicBezTo>
                      <a:pt x="4" y="98"/>
                      <a:pt x="4" y="98"/>
                      <a:pt x="4" y="98"/>
                    </a:cubicBezTo>
                    <a:cubicBezTo>
                      <a:pt x="2" y="98"/>
                      <a:pt x="0" y="100"/>
                      <a:pt x="0" y="103"/>
                    </a:cubicBezTo>
                    <a:cubicBezTo>
                      <a:pt x="0" y="105"/>
                      <a:pt x="2" y="107"/>
                      <a:pt x="4" y="107"/>
                    </a:cubicBezTo>
                    <a:cubicBezTo>
                      <a:pt x="90" y="107"/>
                      <a:pt x="90" y="107"/>
                      <a:pt x="90" y="107"/>
                    </a:cubicBezTo>
                    <a:cubicBezTo>
                      <a:pt x="99" y="107"/>
                      <a:pt x="106" y="101"/>
                      <a:pt x="106" y="92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6"/>
                      <a:pt x="99" y="0"/>
                      <a:pt x="9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sp>
          <p:nvSpPr>
            <p:cNvPr id="136" name="矩形 135"/>
            <p:cNvSpPr/>
            <p:nvPr/>
          </p:nvSpPr>
          <p:spPr>
            <a:xfrm>
              <a:off x="3152425" y="3343484"/>
              <a:ext cx="1075073" cy="2077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4377"/>
              <a:r>
                <a:rPr lang="en-US" altLang="zh-CN" sz="1200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understand</a:t>
              </a:r>
            </a:p>
          </p:txBody>
        </p:sp>
      </p:grpSp>
      <p:grpSp>
        <p:nvGrpSpPr>
          <p:cNvPr id="1052" name="组合 1051"/>
          <p:cNvGrpSpPr/>
          <p:nvPr/>
        </p:nvGrpSpPr>
        <p:grpSpPr>
          <a:xfrm>
            <a:off x="2479635" y="3514365"/>
            <a:ext cx="1546000" cy="779457"/>
            <a:chOff x="1859726" y="3004320"/>
            <a:chExt cx="1159500" cy="584593"/>
          </a:xfrm>
        </p:grpSpPr>
        <p:sp>
          <p:nvSpPr>
            <p:cNvPr id="71" name="椭圆 70"/>
            <p:cNvSpPr/>
            <p:nvPr/>
          </p:nvSpPr>
          <p:spPr>
            <a:xfrm>
              <a:off x="1859726" y="3004320"/>
              <a:ext cx="584593" cy="584593"/>
            </a:xfrm>
            <a:prstGeom prst="ellipse">
              <a:avLst/>
            </a:prstGeom>
            <a:solidFill>
              <a:srgbClr val="79B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grpSp>
          <p:nvGrpSpPr>
            <p:cNvPr id="124" name="组合 123"/>
            <p:cNvGrpSpPr/>
            <p:nvPr/>
          </p:nvGrpSpPr>
          <p:grpSpPr>
            <a:xfrm>
              <a:off x="2037156" y="3084442"/>
              <a:ext cx="252873" cy="329059"/>
              <a:chOff x="593428" y="3066884"/>
              <a:chExt cx="534987" cy="696168"/>
            </a:xfrm>
          </p:grpSpPr>
          <p:sp>
            <p:nvSpPr>
              <p:cNvPr id="122" name="Rectangle 37"/>
              <p:cNvSpPr>
                <a:spLocks noChangeArrowheads="1"/>
              </p:cNvSpPr>
              <p:nvPr/>
            </p:nvSpPr>
            <p:spPr bwMode="auto">
              <a:xfrm>
                <a:off x="593428" y="3162907"/>
                <a:ext cx="30865" cy="60014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23" name="Freeform 38"/>
              <p:cNvSpPr>
                <a:spLocks/>
              </p:cNvSpPr>
              <p:nvPr/>
            </p:nvSpPr>
            <p:spPr bwMode="auto">
              <a:xfrm>
                <a:off x="658587" y="3066884"/>
                <a:ext cx="469828" cy="425246"/>
              </a:xfrm>
              <a:custGeom>
                <a:avLst/>
                <a:gdLst>
                  <a:gd name="T0" fmla="*/ 0 w 55"/>
                  <a:gd name="T1" fmla="*/ 10 h 50"/>
                  <a:gd name="T2" fmla="*/ 0 w 55"/>
                  <a:gd name="T3" fmla="*/ 44 h 50"/>
                  <a:gd name="T4" fmla="*/ 55 w 55"/>
                  <a:gd name="T5" fmla="*/ 42 h 50"/>
                  <a:gd name="T6" fmla="*/ 55 w 55"/>
                  <a:gd name="T7" fmla="*/ 8 h 50"/>
                  <a:gd name="T8" fmla="*/ 0 w 55"/>
                  <a:gd name="T9" fmla="*/ 1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50">
                    <a:moveTo>
                      <a:pt x="0" y="10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21" y="35"/>
                      <a:pt x="33" y="50"/>
                      <a:pt x="55" y="42"/>
                    </a:cubicBezTo>
                    <a:cubicBezTo>
                      <a:pt x="55" y="31"/>
                      <a:pt x="55" y="19"/>
                      <a:pt x="55" y="8"/>
                    </a:cubicBezTo>
                    <a:cubicBezTo>
                      <a:pt x="33" y="16"/>
                      <a:pt x="21" y="0"/>
                      <a:pt x="0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zh-CN" altLang="en-US">
                  <a:solidFill>
                    <a:prstClr val="black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sp>
          <p:nvSpPr>
            <p:cNvPr id="140" name="矩形 139"/>
            <p:cNvSpPr/>
            <p:nvPr/>
          </p:nvSpPr>
          <p:spPr>
            <a:xfrm>
              <a:off x="1944153" y="3374991"/>
              <a:ext cx="1075073" cy="1924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4377"/>
              <a:r>
                <a:rPr lang="en-US" altLang="zh-CN" sz="1067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finish</a:t>
              </a:r>
            </a:p>
          </p:txBody>
        </p:sp>
      </p:grpSp>
      <p:sp>
        <p:nvSpPr>
          <p:cNvPr id="94" name="Text Box 5">
            <a:extLst>
              <a:ext uri="{FF2B5EF4-FFF2-40B4-BE49-F238E27FC236}">
                <a16:creationId xmlns="" xmlns:a16="http://schemas.microsoft.com/office/drawing/2014/main" id="{0461B0C9-08FF-4F83-8D51-90DDA9549C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03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研究过程</a:t>
            </a:r>
          </a:p>
        </p:txBody>
      </p:sp>
      <p:grpSp>
        <p:nvGrpSpPr>
          <p:cNvPr id="95" name="组合 94">
            <a:extLst>
              <a:ext uri="{FF2B5EF4-FFF2-40B4-BE49-F238E27FC236}">
                <a16:creationId xmlns="" xmlns:a16="http://schemas.microsoft.com/office/drawing/2014/main" id="{58078C28-C876-424E-A11F-764DC38FD589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96" name="矩形 95">
              <a:extLst>
                <a:ext uri="{FF2B5EF4-FFF2-40B4-BE49-F238E27FC236}">
                  <a16:creationId xmlns="" xmlns:a16="http://schemas.microsoft.com/office/drawing/2014/main" id="{24CE550A-DB50-437C-B78A-FD91DF353DD1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97" name="矩形 96">
              <a:extLst>
                <a:ext uri="{FF2B5EF4-FFF2-40B4-BE49-F238E27FC236}">
                  <a16:creationId xmlns="" xmlns:a16="http://schemas.microsoft.com/office/drawing/2014/main" id="{346D1326-9515-46B2-AC63-C08DA85F94E4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98" name="矩形 97">
              <a:extLst>
                <a:ext uri="{FF2B5EF4-FFF2-40B4-BE49-F238E27FC236}">
                  <a16:creationId xmlns="" xmlns:a16="http://schemas.microsoft.com/office/drawing/2014/main" id="{4F3521F9-D8AE-406C-8A37-04A8C0AF3E18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14" name="矩形 113">
              <a:extLst>
                <a:ext uri="{FF2B5EF4-FFF2-40B4-BE49-F238E27FC236}">
                  <a16:creationId xmlns="" xmlns:a16="http://schemas.microsoft.com/office/drawing/2014/main" id="{7FF0243C-8D17-49DD-94B2-56CD16E0E19B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18894788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5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5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9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19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4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25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5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25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30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5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30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35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5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35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39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25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39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25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39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44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44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6" presetClass="emph" presetSubtype="0" autoRev="1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animScale>
                                      <p:cBhvr>
                                        <p:cTn id="89" dur="250" fill="hold"/>
                                        <p:tgtEl>
                                          <p:spTgt spid="104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6" presetClass="emph" presetSubtype="0" autoRev="1" fill="hold" nodeType="withEffect">
                                  <p:stCondLst>
                                    <p:cond delay="950"/>
                                  </p:stCondLst>
                                  <p:childTnLst>
                                    <p:animScale>
                                      <p:cBhvr>
                                        <p:cTn id="91" dur="250" fill="hold"/>
                                        <p:tgtEl>
                                          <p:spTgt spid="10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6" presetClass="emph" presetSubtype="0" autoRev="1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animScale>
                                      <p:cBhvr>
                                        <p:cTn id="93" dur="250" fill="hold"/>
                                        <p:tgtEl>
                                          <p:spTgt spid="10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6" presetClass="emph" presetSubtype="0" autoRev="1" fill="hold" nodeType="withEffect">
                                  <p:stCondLst>
                                    <p:cond delay="1950"/>
                                  </p:stCondLst>
                                  <p:childTnLst>
                                    <p:animScale>
                                      <p:cBhvr>
                                        <p:cTn id="95" dur="250" fill="hold"/>
                                        <p:tgtEl>
                                          <p:spTgt spid="10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6" presetClass="emph" presetSubtype="0" autoRev="1" fill="hold" nodeType="withEffect">
                                  <p:stCondLst>
                                    <p:cond delay="2450"/>
                                  </p:stCondLst>
                                  <p:childTnLst>
                                    <p:animScale>
                                      <p:cBhvr>
                                        <p:cTn id="97" dur="250" fill="hold"/>
                                        <p:tgtEl>
                                          <p:spTgt spid="10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6" presetClass="emph" presetSubtype="0" autoRev="1" fill="hold" nodeType="withEffect">
                                  <p:stCondLst>
                                    <p:cond delay="2950"/>
                                  </p:stCondLst>
                                  <p:childTnLst>
                                    <p:animScale>
                                      <p:cBhvr>
                                        <p:cTn id="99" dur="250" fill="hold"/>
                                        <p:tgtEl>
                                          <p:spTgt spid="10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6" presetClass="emph" presetSubtype="0" autoRev="1" fill="hold" nodeType="withEffect">
                                  <p:stCondLst>
                                    <p:cond delay="3050"/>
                                  </p:stCondLst>
                                  <p:childTnLst>
                                    <p:animScale>
                                      <p:cBhvr>
                                        <p:cTn id="101" dur="250" fill="hold"/>
                                        <p:tgtEl>
                                          <p:spTgt spid="105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6" presetClass="emph" presetSubtype="0" autoRev="1" fill="hold" nodeType="withEffect">
                                  <p:stCondLst>
                                    <p:cond delay="3550"/>
                                  </p:stCondLst>
                                  <p:childTnLst>
                                    <p:animScale>
                                      <p:cBhvr>
                                        <p:cTn id="103" dur="250" fill="hold"/>
                                        <p:tgtEl>
                                          <p:spTgt spid="105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6" presetClass="emph" presetSubtype="0" autoRev="1" fill="hold" nodeType="withEffect">
                                  <p:stCondLst>
                                    <p:cond delay="4050"/>
                                  </p:stCondLst>
                                  <p:childTnLst>
                                    <p:animScale>
                                      <p:cBhvr>
                                        <p:cTn id="105" dur="250" fill="hold"/>
                                        <p:tgtEl>
                                          <p:spTgt spid="10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6" presetClass="emph" presetSubtype="0" autoRev="1" fill="hold" nodeType="withEffect">
                                  <p:stCondLst>
                                    <p:cond delay="4450"/>
                                  </p:stCondLst>
                                  <p:childTnLst>
                                    <p:animScale>
                                      <p:cBhvr>
                                        <p:cTn id="107" dur="250" fill="hold"/>
                                        <p:tgtEl>
                                          <p:spTgt spid="10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/>
      <p:bldP spid="14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9193213" y="6513513"/>
            <a:ext cx="2998787" cy="204787"/>
          </a:xfrm>
        </p:spPr>
        <p:txBody>
          <a:bodyPr>
            <a:normAutofit fontScale="32500" lnSpcReduction="20000"/>
          </a:bodyPr>
          <a:lstStyle/>
          <a:p>
            <a:r>
              <a:rPr lang="en-US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Here is your custom footer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8806235" y="1626943"/>
            <a:ext cx="2124731" cy="2133151"/>
            <a:chOff x="2231924" y="2181826"/>
            <a:chExt cx="2512771" cy="2522729"/>
          </a:xfrm>
          <a:effectLst>
            <a:outerShdw blurRad="152400" dist="177800" dir="3000000" algn="t" rotWithShape="0">
              <a:prstClr val="black">
                <a:alpha val="25000"/>
              </a:prstClr>
            </a:outerShdw>
          </a:effectLst>
        </p:grpSpPr>
        <p:sp>
          <p:nvSpPr>
            <p:cNvPr id="27" name="Oval Callout 26"/>
            <p:cNvSpPr/>
            <p:nvPr/>
          </p:nvSpPr>
          <p:spPr>
            <a:xfrm>
              <a:off x="2267649" y="2210209"/>
              <a:ext cx="2477046" cy="2494346"/>
            </a:xfrm>
            <a:prstGeom prst="wedgeEllipseCallout">
              <a:avLst>
                <a:gd name="adj1" fmla="val 59405"/>
                <a:gd name="adj2" fmla="val -187"/>
              </a:avLst>
            </a:prstGeom>
            <a:solidFill>
              <a:srgbClr val="010101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8" name="Oval Callout 27"/>
            <p:cNvSpPr/>
            <p:nvPr/>
          </p:nvSpPr>
          <p:spPr>
            <a:xfrm>
              <a:off x="2231924" y="2181826"/>
              <a:ext cx="2477046" cy="2494346"/>
            </a:xfrm>
            <a:prstGeom prst="wedgeEllipseCallout">
              <a:avLst>
                <a:gd name="adj1" fmla="val 59405"/>
                <a:gd name="adj2" fmla="val -187"/>
              </a:avLst>
            </a:prstGeom>
            <a:solidFill>
              <a:srgbClr val="10CF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3502749" y="2933855"/>
              <a:ext cx="990294" cy="990291"/>
            </a:xfrm>
            <a:prstGeom prst="ellipse">
              <a:avLst/>
            </a:prstGeom>
            <a:solidFill>
              <a:srgbClr val="FEFEFE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939509" y="1626943"/>
            <a:ext cx="2124731" cy="2133151"/>
            <a:chOff x="2231924" y="2181826"/>
            <a:chExt cx="2512771" cy="2522729"/>
          </a:xfrm>
          <a:effectLst>
            <a:outerShdw blurRad="152400" dist="177800" dir="3000000" algn="t" rotWithShape="0">
              <a:prstClr val="black">
                <a:alpha val="25000"/>
              </a:prstClr>
            </a:outerShdw>
          </a:effectLst>
        </p:grpSpPr>
        <p:sp>
          <p:nvSpPr>
            <p:cNvPr id="23" name="Oval Callout 22"/>
            <p:cNvSpPr/>
            <p:nvPr/>
          </p:nvSpPr>
          <p:spPr>
            <a:xfrm>
              <a:off x="2267649" y="2210209"/>
              <a:ext cx="2477046" cy="2494346"/>
            </a:xfrm>
            <a:prstGeom prst="wedgeEllipseCallout">
              <a:avLst>
                <a:gd name="adj1" fmla="val 59405"/>
                <a:gd name="adj2" fmla="val -187"/>
              </a:avLst>
            </a:prstGeom>
            <a:solidFill>
              <a:srgbClr val="010101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4" name="Oval Callout 23"/>
            <p:cNvSpPr/>
            <p:nvPr/>
          </p:nvSpPr>
          <p:spPr>
            <a:xfrm>
              <a:off x="2231924" y="2181826"/>
              <a:ext cx="2477046" cy="2494346"/>
            </a:xfrm>
            <a:prstGeom prst="wedgeEllipseCallout">
              <a:avLst>
                <a:gd name="adj1" fmla="val 59405"/>
                <a:gd name="adj2" fmla="val -187"/>
              </a:avLst>
            </a:prstGeom>
            <a:solidFill>
              <a:srgbClr val="7CCB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3502749" y="2933855"/>
              <a:ext cx="990294" cy="990291"/>
            </a:xfrm>
            <a:prstGeom prst="ellipse">
              <a:avLst/>
            </a:prstGeom>
            <a:solidFill>
              <a:srgbClr val="FEFEFE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033634" y="1626943"/>
            <a:ext cx="2124731" cy="2133151"/>
            <a:chOff x="2231924" y="2181826"/>
            <a:chExt cx="2512771" cy="2522729"/>
          </a:xfrm>
          <a:effectLst>
            <a:outerShdw blurRad="152400" dist="177800" dir="3000000" algn="t" rotWithShape="0">
              <a:prstClr val="black">
                <a:alpha val="25000"/>
              </a:prstClr>
            </a:outerShdw>
          </a:effectLst>
        </p:grpSpPr>
        <p:sp>
          <p:nvSpPr>
            <p:cNvPr id="19" name="Oval Callout 18"/>
            <p:cNvSpPr/>
            <p:nvPr/>
          </p:nvSpPr>
          <p:spPr>
            <a:xfrm>
              <a:off x="2267649" y="2210209"/>
              <a:ext cx="2477046" cy="2494346"/>
            </a:xfrm>
            <a:prstGeom prst="wedgeEllipseCallout">
              <a:avLst>
                <a:gd name="adj1" fmla="val 59405"/>
                <a:gd name="adj2" fmla="val -187"/>
              </a:avLst>
            </a:prstGeom>
            <a:solidFill>
              <a:srgbClr val="010101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0" name="Oval Callout 19"/>
            <p:cNvSpPr/>
            <p:nvPr/>
          </p:nvSpPr>
          <p:spPr>
            <a:xfrm>
              <a:off x="2231924" y="2181826"/>
              <a:ext cx="2477046" cy="2494346"/>
            </a:xfrm>
            <a:prstGeom prst="wedgeEllipseCallout">
              <a:avLst>
                <a:gd name="adj1" fmla="val 59405"/>
                <a:gd name="adj2" fmla="val -187"/>
              </a:avLst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502749" y="2933855"/>
              <a:ext cx="990294" cy="990291"/>
            </a:xfrm>
            <a:prstGeom prst="ellipse">
              <a:avLst/>
            </a:prstGeom>
            <a:solidFill>
              <a:srgbClr val="FEFEFE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144486" y="1626943"/>
            <a:ext cx="2124731" cy="2133151"/>
            <a:chOff x="2231924" y="2181826"/>
            <a:chExt cx="2512771" cy="2522729"/>
          </a:xfrm>
          <a:effectLst>
            <a:outerShdw blurRad="152400" dist="177800" dir="3000000" algn="t" rotWithShape="0">
              <a:prstClr val="black">
                <a:alpha val="25000"/>
              </a:prstClr>
            </a:outerShdw>
          </a:effectLst>
        </p:grpSpPr>
        <p:sp>
          <p:nvSpPr>
            <p:cNvPr id="15" name="Oval Callout 14"/>
            <p:cNvSpPr/>
            <p:nvPr/>
          </p:nvSpPr>
          <p:spPr>
            <a:xfrm>
              <a:off x="2267649" y="2210209"/>
              <a:ext cx="2477046" cy="2494346"/>
            </a:xfrm>
            <a:prstGeom prst="wedgeEllipseCallout">
              <a:avLst>
                <a:gd name="adj1" fmla="val 59405"/>
                <a:gd name="adj2" fmla="val -187"/>
              </a:avLst>
            </a:prstGeom>
            <a:solidFill>
              <a:srgbClr val="010101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6" name="Oval Callout 15"/>
            <p:cNvSpPr/>
            <p:nvPr/>
          </p:nvSpPr>
          <p:spPr>
            <a:xfrm>
              <a:off x="2231924" y="2181826"/>
              <a:ext cx="2477046" cy="2494346"/>
            </a:xfrm>
            <a:prstGeom prst="wedgeEllipseCallout">
              <a:avLst>
                <a:gd name="adj1" fmla="val 59405"/>
                <a:gd name="adj2" fmla="val -187"/>
              </a:avLst>
            </a:prstGeom>
            <a:solidFill>
              <a:srgbClr val="79B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3502749" y="2933855"/>
              <a:ext cx="990294" cy="990291"/>
            </a:xfrm>
            <a:prstGeom prst="ellipse">
              <a:avLst/>
            </a:prstGeom>
            <a:solidFill>
              <a:srgbClr val="FEFEFE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238611" y="1626943"/>
            <a:ext cx="2124731" cy="2133151"/>
            <a:chOff x="2231924" y="2181826"/>
            <a:chExt cx="2512771" cy="2522729"/>
          </a:xfrm>
          <a:effectLst>
            <a:outerShdw blurRad="152400" dist="177800" dir="3000000" algn="t" rotWithShape="0">
              <a:prstClr val="black">
                <a:alpha val="25000"/>
              </a:prstClr>
            </a:outerShdw>
          </a:effectLst>
        </p:grpSpPr>
        <p:sp>
          <p:nvSpPr>
            <p:cNvPr id="12" name="Oval Callout 11"/>
            <p:cNvSpPr/>
            <p:nvPr/>
          </p:nvSpPr>
          <p:spPr>
            <a:xfrm>
              <a:off x="2267649" y="2210209"/>
              <a:ext cx="2477046" cy="2494346"/>
            </a:xfrm>
            <a:prstGeom prst="wedgeEllipseCallout">
              <a:avLst>
                <a:gd name="adj1" fmla="val 59405"/>
                <a:gd name="adj2" fmla="val -187"/>
              </a:avLst>
            </a:prstGeom>
            <a:solidFill>
              <a:srgbClr val="010101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" name="Oval Callout 4"/>
            <p:cNvSpPr/>
            <p:nvPr/>
          </p:nvSpPr>
          <p:spPr>
            <a:xfrm>
              <a:off x="2231924" y="2181826"/>
              <a:ext cx="2477046" cy="2494346"/>
            </a:xfrm>
            <a:prstGeom prst="wedgeEllipseCallout">
              <a:avLst>
                <a:gd name="adj1" fmla="val 59405"/>
                <a:gd name="adj2" fmla="val -187"/>
              </a:avLst>
            </a:prstGeom>
            <a:solidFill>
              <a:srgbClr val="08D1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3502749" y="2933855"/>
              <a:ext cx="990294" cy="990291"/>
            </a:xfrm>
            <a:prstGeom prst="ellipse">
              <a:avLst/>
            </a:prstGeom>
            <a:solidFill>
              <a:srgbClr val="FEFEFE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6170835" y="2272806"/>
            <a:ext cx="697628" cy="707886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4000" dirty="0">
                <a:solidFill>
                  <a:schemeClr val="accent2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</a:t>
            </a:r>
          </a:p>
        </p:txBody>
      </p:sp>
      <p:sp>
        <p:nvSpPr>
          <p:cNvPr id="32" name="Rectangle 31"/>
          <p:cNvSpPr/>
          <p:nvPr/>
        </p:nvSpPr>
        <p:spPr>
          <a:xfrm>
            <a:off x="8068552" y="2295956"/>
            <a:ext cx="697628" cy="707886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4000" dirty="0">
                <a:solidFill>
                  <a:schemeClr val="accent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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288110" y="2272806"/>
            <a:ext cx="697628" cy="707886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4000" dirty="0">
                <a:solidFill>
                  <a:schemeClr val="accent3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</a:t>
            </a:r>
          </a:p>
        </p:txBody>
      </p:sp>
      <p:sp>
        <p:nvSpPr>
          <p:cNvPr id="34" name="Rectangle 33"/>
          <p:cNvSpPr/>
          <p:nvPr/>
        </p:nvSpPr>
        <p:spPr>
          <a:xfrm>
            <a:off x="9939764" y="2319106"/>
            <a:ext cx="697628" cy="707886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4000" dirty="0">
                <a:solidFill>
                  <a:schemeClr val="tx2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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393911" y="2319106"/>
            <a:ext cx="697628" cy="707886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4000" dirty="0">
                <a:solidFill>
                  <a:schemeClr val="accent4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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640652" y="2122195"/>
            <a:ext cx="65721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2800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 Light" charset="0"/>
                <a:sym typeface="inpin heiti" panose="00000500000000000000" pitchFamily="2" charset="-122"/>
              </a:rPr>
              <a:t>01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624917" y="2635759"/>
            <a:ext cx="649804" cy="492443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r"/>
            <a:r>
              <a:rPr lang="en-US" sz="1300" b="1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Head Text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573624" y="2122195"/>
            <a:ext cx="65721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2800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 Light" charset="0"/>
                <a:sym typeface="inpin heiti" panose="00000500000000000000" pitchFamily="2" charset="-122"/>
              </a:rPr>
              <a:t>02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557889" y="2635759"/>
            <a:ext cx="649804" cy="492443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r"/>
            <a:r>
              <a:rPr lang="en-US" sz="1300" b="1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Head Text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460298" y="2122195"/>
            <a:ext cx="65721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2800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 Light" charset="0"/>
                <a:sym typeface="inpin heiti" panose="00000500000000000000" pitchFamily="2" charset="-122"/>
              </a:rPr>
              <a:t>03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444563" y="2635759"/>
            <a:ext cx="649804" cy="492443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r"/>
            <a:r>
              <a:rPr lang="en-US" sz="1300" b="1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Head Text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393270" y="2122195"/>
            <a:ext cx="65721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2800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 Light" charset="0"/>
                <a:sym typeface="inpin heiti" panose="00000500000000000000" pitchFamily="2" charset="-122"/>
              </a:rPr>
              <a:t>04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7377535" y="2635759"/>
            <a:ext cx="649804" cy="492443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r"/>
            <a:r>
              <a:rPr lang="en-US" sz="1300" b="1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Head Text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9245220" y="2122195"/>
            <a:ext cx="65721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2800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 Light" charset="0"/>
                <a:sym typeface="inpin heiti" panose="00000500000000000000" pitchFamily="2" charset="-122"/>
              </a:rPr>
              <a:t>05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9229485" y="2635759"/>
            <a:ext cx="649804" cy="492443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r"/>
            <a:r>
              <a:rPr lang="en-US" sz="1300" b="1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Head Text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406980" y="4689625"/>
            <a:ext cx="9770107" cy="1015663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lvl="0" defTabSz="914377">
              <a:lnSpc>
                <a:spcPct val="125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，您的说明文字在此处添加，此处输入详细的说明文字单击此处添加文字，添加具体文字内容，您的说明文字在此处添加，此处输入详细的说明文字单击此处添加文字，添加具体文字内容，您的说明文字在此处添加，此处输入详细的说明文字</a:t>
            </a:r>
          </a:p>
        </p:txBody>
      </p:sp>
      <p:sp>
        <p:nvSpPr>
          <p:cNvPr id="66" name="Oval 65"/>
          <p:cNvSpPr/>
          <p:nvPr/>
        </p:nvSpPr>
        <p:spPr>
          <a:xfrm>
            <a:off x="1687636" y="3257010"/>
            <a:ext cx="1164200" cy="1164192"/>
          </a:xfrm>
          <a:prstGeom prst="ellipse">
            <a:avLst/>
          </a:prstGeom>
          <a:solidFill>
            <a:srgbClr val="FEFEF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aphicFrame>
        <p:nvGraphicFramePr>
          <p:cNvPr id="65" name="Chart 64"/>
          <p:cNvGraphicFramePr/>
          <p:nvPr>
            <p:extLst>
              <p:ext uri="{D42A27DB-BD31-4B8C-83A1-F6EECF244321}">
                <p14:modId xmlns:p14="http://schemas.microsoft.com/office/powerpoint/2010/main" val="3538900399"/>
              </p:ext>
            </p:extLst>
          </p:nvPr>
        </p:nvGraphicFramePr>
        <p:xfrm>
          <a:off x="1643785" y="3252152"/>
          <a:ext cx="1249786" cy="1169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7" name="Oval 66"/>
          <p:cNvSpPr/>
          <p:nvPr/>
        </p:nvSpPr>
        <p:spPr>
          <a:xfrm>
            <a:off x="3574308" y="3257010"/>
            <a:ext cx="1164200" cy="1164192"/>
          </a:xfrm>
          <a:prstGeom prst="ellipse">
            <a:avLst/>
          </a:prstGeom>
          <a:solidFill>
            <a:srgbClr val="FEFEF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aphicFrame>
        <p:nvGraphicFramePr>
          <p:cNvPr id="68" name="Chart 67"/>
          <p:cNvGraphicFramePr/>
          <p:nvPr>
            <p:extLst>
              <p:ext uri="{D42A27DB-BD31-4B8C-83A1-F6EECF244321}">
                <p14:modId xmlns:p14="http://schemas.microsoft.com/office/powerpoint/2010/main" val="3396481509"/>
              </p:ext>
            </p:extLst>
          </p:nvPr>
        </p:nvGraphicFramePr>
        <p:xfrm>
          <a:off x="3530457" y="3252152"/>
          <a:ext cx="1249786" cy="1169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9" name="Oval 68"/>
          <p:cNvSpPr/>
          <p:nvPr/>
        </p:nvSpPr>
        <p:spPr>
          <a:xfrm>
            <a:off x="5553576" y="3257010"/>
            <a:ext cx="1164200" cy="1164192"/>
          </a:xfrm>
          <a:prstGeom prst="ellipse">
            <a:avLst/>
          </a:prstGeom>
          <a:solidFill>
            <a:srgbClr val="FEFEF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aphicFrame>
        <p:nvGraphicFramePr>
          <p:cNvPr id="70" name="Chart 69"/>
          <p:cNvGraphicFramePr/>
          <p:nvPr>
            <p:extLst>
              <p:ext uri="{D42A27DB-BD31-4B8C-83A1-F6EECF244321}">
                <p14:modId xmlns:p14="http://schemas.microsoft.com/office/powerpoint/2010/main" val="2480908797"/>
              </p:ext>
            </p:extLst>
          </p:nvPr>
        </p:nvGraphicFramePr>
        <p:xfrm>
          <a:off x="5509725" y="3252152"/>
          <a:ext cx="1249786" cy="1169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71" name="Oval 70"/>
          <p:cNvSpPr/>
          <p:nvPr/>
        </p:nvSpPr>
        <p:spPr>
          <a:xfrm>
            <a:off x="7417100" y="3257010"/>
            <a:ext cx="1164200" cy="1164192"/>
          </a:xfrm>
          <a:prstGeom prst="ellipse">
            <a:avLst/>
          </a:prstGeom>
          <a:solidFill>
            <a:srgbClr val="FEFEF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aphicFrame>
        <p:nvGraphicFramePr>
          <p:cNvPr id="72" name="Chart 71"/>
          <p:cNvGraphicFramePr/>
          <p:nvPr>
            <p:extLst>
              <p:ext uri="{D42A27DB-BD31-4B8C-83A1-F6EECF244321}">
                <p14:modId xmlns:p14="http://schemas.microsoft.com/office/powerpoint/2010/main" val="3172561352"/>
              </p:ext>
            </p:extLst>
          </p:nvPr>
        </p:nvGraphicFramePr>
        <p:xfrm>
          <a:off x="7373249" y="3252152"/>
          <a:ext cx="1249786" cy="1169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73" name="Oval 72"/>
          <p:cNvSpPr/>
          <p:nvPr/>
        </p:nvSpPr>
        <p:spPr>
          <a:xfrm>
            <a:off x="9292197" y="3257010"/>
            <a:ext cx="1164200" cy="1164192"/>
          </a:xfrm>
          <a:prstGeom prst="ellipse">
            <a:avLst/>
          </a:prstGeom>
          <a:solidFill>
            <a:srgbClr val="FEFEF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aphicFrame>
        <p:nvGraphicFramePr>
          <p:cNvPr id="74" name="Chart 73"/>
          <p:cNvGraphicFramePr/>
          <p:nvPr>
            <p:extLst>
              <p:ext uri="{D42A27DB-BD31-4B8C-83A1-F6EECF244321}">
                <p14:modId xmlns:p14="http://schemas.microsoft.com/office/powerpoint/2010/main" val="515825460"/>
              </p:ext>
            </p:extLst>
          </p:nvPr>
        </p:nvGraphicFramePr>
        <p:xfrm>
          <a:off x="9248346" y="3252152"/>
          <a:ext cx="1249786" cy="1169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59" name="TextBox 58"/>
          <p:cNvSpPr txBox="1"/>
          <p:nvPr/>
        </p:nvSpPr>
        <p:spPr>
          <a:xfrm>
            <a:off x="1512076" y="4346255"/>
            <a:ext cx="1545212" cy="527517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000" dirty="0"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Also he his male air bring is Sign.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364905" y="4346255"/>
            <a:ext cx="1630264" cy="527517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000" dirty="0"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Also he his male air </a:t>
            </a:r>
            <a:r>
              <a:rPr lang="en-US" sz="1000"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bring is </a:t>
            </a:r>
            <a:r>
              <a:rPr lang="en-US" sz="1000" dirty="0"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first creepiest.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302786" y="4346255"/>
            <a:ext cx="1545212" cy="527517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000" dirty="0"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Also he his male air bring is creepiest.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7198141" y="4346255"/>
            <a:ext cx="1545212" cy="527517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000" dirty="0"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Mari bring is Signs first creepiest.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9093498" y="4346255"/>
            <a:ext cx="1545212" cy="527517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000" dirty="0"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Also he his male air bring is Signs first.</a:t>
            </a:r>
          </a:p>
        </p:txBody>
      </p:sp>
      <p:sp>
        <p:nvSpPr>
          <p:cNvPr id="75" name="Text Box 5">
            <a:extLst>
              <a:ext uri="{FF2B5EF4-FFF2-40B4-BE49-F238E27FC236}">
                <a16:creationId xmlns="" xmlns:a16="http://schemas.microsoft.com/office/drawing/2014/main" id="{D66EF593-06C1-411A-BCDD-807F1E8016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03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研究过程</a:t>
            </a:r>
          </a:p>
        </p:txBody>
      </p:sp>
      <p:grpSp>
        <p:nvGrpSpPr>
          <p:cNvPr id="76" name="组合 75">
            <a:extLst>
              <a:ext uri="{FF2B5EF4-FFF2-40B4-BE49-F238E27FC236}">
                <a16:creationId xmlns="" xmlns:a16="http://schemas.microsoft.com/office/drawing/2014/main" id="{661624DA-E7C8-4114-A70A-DCB47164751D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77" name="矩形 76">
              <a:extLst>
                <a:ext uri="{FF2B5EF4-FFF2-40B4-BE49-F238E27FC236}">
                  <a16:creationId xmlns="" xmlns:a16="http://schemas.microsoft.com/office/drawing/2014/main" id="{B5BEF732-56E5-47AB-8096-C0C03B80A7B5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78" name="矩形 77">
              <a:extLst>
                <a:ext uri="{FF2B5EF4-FFF2-40B4-BE49-F238E27FC236}">
                  <a16:creationId xmlns="" xmlns:a16="http://schemas.microsoft.com/office/drawing/2014/main" id="{1A03A27A-781D-485E-BAE1-97AA7B16477D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79" name="矩形 78">
              <a:extLst>
                <a:ext uri="{FF2B5EF4-FFF2-40B4-BE49-F238E27FC236}">
                  <a16:creationId xmlns="" xmlns:a16="http://schemas.microsoft.com/office/drawing/2014/main" id="{C685609C-5F1D-4680-86CF-47E2E74DBB03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80" name="矩形 79">
              <a:extLst>
                <a:ext uri="{FF2B5EF4-FFF2-40B4-BE49-F238E27FC236}">
                  <a16:creationId xmlns="" xmlns:a16="http://schemas.microsoft.com/office/drawing/2014/main" id="{763CE45A-926A-48F9-88C0-F458027880A4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32077645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37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4" grpId="0"/>
      <p:bldP spid="66" grpId="0" animBg="1"/>
      <p:bldGraphic spid="65" grpId="0">
        <p:bldAsOne/>
      </p:bldGraphic>
      <p:bldP spid="67" grpId="0" animBg="1"/>
      <p:bldGraphic spid="68" grpId="0">
        <p:bldAsOne/>
      </p:bldGraphic>
      <p:bldP spid="69" grpId="0" animBg="1"/>
      <p:bldGraphic spid="70" grpId="0">
        <p:bldAsOne/>
      </p:bldGraphic>
      <p:bldP spid="71" grpId="0" animBg="1"/>
      <p:bldGraphic spid="72" grpId="0">
        <p:bldAsOne/>
      </p:bldGraphic>
      <p:bldP spid="73" grpId="0" animBg="1"/>
      <p:bldGraphic spid="74" grpId="0">
        <p:bldAsOne/>
      </p:bldGraphic>
      <p:bldP spid="59" grpId="0"/>
      <p:bldP spid="60" grpId="0"/>
      <p:bldP spid="61" grpId="0"/>
      <p:bldP spid="62" grpId="0"/>
      <p:bldP spid="6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0178084" y="3096712"/>
            <a:ext cx="0" cy="405114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4" idx="6"/>
            <a:endCxn id="5" idx="1"/>
          </p:cNvCxnSpPr>
          <p:nvPr/>
        </p:nvCxnSpPr>
        <p:spPr>
          <a:xfrm>
            <a:off x="2521432" y="2593215"/>
            <a:ext cx="1018141" cy="630389"/>
          </a:xfrm>
          <a:prstGeom prst="line">
            <a:avLst/>
          </a:prstGeom>
          <a:ln w="19050">
            <a:solidFill>
              <a:schemeClr val="bg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5" idx="6"/>
            <a:endCxn id="6" idx="3"/>
          </p:cNvCxnSpPr>
          <p:nvPr/>
        </p:nvCxnSpPr>
        <p:spPr>
          <a:xfrm flipV="1">
            <a:off x="4616450" y="2979212"/>
            <a:ext cx="1045404" cy="690448"/>
          </a:xfrm>
          <a:prstGeom prst="line">
            <a:avLst/>
          </a:prstGeom>
          <a:ln w="19050">
            <a:solidFill>
              <a:schemeClr val="bg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6" idx="6"/>
            <a:endCxn id="7" idx="1"/>
          </p:cNvCxnSpPr>
          <p:nvPr/>
        </p:nvCxnSpPr>
        <p:spPr>
          <a:xfrm>
            <a:off x="6537847" y="2616364"/>
            <a:ext cx="1233626" cy="754560"/>
          </a:xfrm>
          <a:prstGeom prst="line">
            <a:avLst/>
          </a:prstGeom>
          <a:ln w="19050">
            <a:solidFill>
              <a:schemeClr val="bg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7" idx="6"/>
            <a:endCxn id="8" idx="3"/>
          </p:cNvCxnSpPr>
          <p:nvPr/>
        </p:nvCxnSpPr>
        <p:spPr>
          <a:xfrm flipV="1">
            <a:off x="8492686" y="2981980"/>
            <a:ext cx="1319783" cy="687680"/>
          </a:xfrm>
          <a:prstGeom prst="line">
            <a:avLst/>
          </a:prstGeom>
          <a:ln w="19050">
            <a:solidFill>
              <a:schemeClr val="bg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1971634" y="3119862"/>
            <a:ext cx="0" cy="40511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985628" y="2645300"/>
            <a:ext cx="0" cy="405114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6034348" y="3119862"/>
            <a:ext cx="0" cy="405114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8048342" y="2865219"/>
            <a:ext cx="0" cy="405114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9193213" y="6513513"/>
            <a:ext cx="2998787" cy="204787"/>
          </a:xfrm>
        </p:spPr>
        <p:txBody>
          <a:bodyPr>
            <a:normAutofit fontScale="32500" lnSpcReduction="20000"/>
          </a:bodyPr>
          <a:lstStyle/>
          <a:p>
            <a:r>
              <a:rPr lang="en-US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Here is your custom footer</a:t>
            </a:r>
          </a:p>
        </p:txBody>
      </p:sp>
      <p:sp>
        <p:nvSpPr>
          <p:cNvPr id="4" name="Oval 3"/>
          <p:cNvSpPr/>
          <p:nvPr/>
        </p:nvSpPr>
        <p:spPr>
          <a:xfrm>
            <a:off x="1421837" y="2043417"/>
            <a:ext cx="1099595" cy="1099595"/>
          </a:xfrm>
          <a:prstGeom prst="ellipse">
            <a:avLst/>
          </a:prstGeom>
          <a:solidFill>
            <a:srgbClr val="08D1D9">
              <a:alpha val="80000"/>
            </a:srgb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" name="Oval 4"/>
          <p:cNvSpPr/>
          <p:nvPr/>
        </p:nvSpPr>
        <p:spPr>
          <a:xfrm>
            <a:off x="3354810" y="3038841"/>
            <a:ext cx="1261640" cy="1261638"/>
          </a:xfrm>
          <a:prstGeom prst="ellipse">
            <a:avLst/>
          </a:prstGeom>
          <a:solidFill>
            <a:srgbClr val="79BC8F">
              <a:alpha val="8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6" name="Oval 5"/>
          <p:cNvSpPr/>
          <p:nvPr/>
        </p:nvSpPr>
        <p:spPr>
          <a:xfrm>
            <a:off x="5511557" y="2103220"/>
            <a:ext cx="1026290" cy="1026288"/>
          </a:xfrm>
          <a:prstGeom prst="ellipse">
            <a:avLst/>
          </a:prstGeom>
          <a:solidFill>
            <a:srgbClr val="03ACAC">
              <a:alpha val="8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7" name="Oval 6"/>
          <p:cNvSpPr/>
          <p:nvPr/>
        </p:nvSpPr>
        <p:spPr>
          <a:xfrm>
            <a:off x="7647732" y="3247184"/>
            <a:ext cx="844954" cy="844952"/>
          </a:xfrm>
          <a:prstGeom prst="ellipse">
            <a:avLst/>
          </a:prstGeom>
          <a:solidFill>
            <a:srgbClr val="7CCB62">
              <a:alpha val="8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8" name="Oval 7"/>
          <p:cNvSpPr/>
          <p:nvPr/>
        </p:nvSpPr>
        <p:spPr>
          <a:xfrm>
            <a:off x="9651437" y="2043417"/>
            <a:ext cx="1099595" cy="1099595"/>
          </a:xfrm>
          <a:prstGeom prst="ellipse">
            <a:avLst/>
          </a:prstGeom>
          <a:solidFill>
            <a:srgbClr val="10CF9B">
              <a:alpha val="8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" name="Oval 8"/>
          <p:cNvSpPr/>
          <p:nvPr/>
        </p:nvSpPr>
        <p:spPr>
          <a:xfrm>
            <a:off x="1607034" y="3409648"/>
            <a:ext cx="729202" cy="729200"/>
          </a:xfrm>
          <a:prstGeom prst="ellipse">
            <a:avLst/>
          </a:prstGeom>
          <a:solidFill>
            <a:srgbClr val="08D1D9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621029" y="1933463"/>
            <a:ext cx="729202" cy="729200"/>
          </a:xfrm>
          <a:prstGeom prst="ellipse">
            <a:avLst/>
          </a:prstGeom>
          <a:solidFill>
            <a:srgbClr val="79BC8F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5658173" y="3409648"/>
            <a:ext cx="729202" cy="729200"/>
          </a:xfrm>
          <a:prstGeom prst="ellipse">
            <a:avLst/>
          </a:prstGeom>
          <a:solidFill>
            <a:srgbClr val="03ACA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7672168" y="2153382"/>
            <a:ext cx="729202" cy="729200"/>
          </a:xfrm>
          <a:prstGeom prst="ellipse">
            <a:avLst/>
          </a:prstGeom>
          <a:solidFill>
            <a:srgbClr val="7CCB6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9813485" y="3409648"/>
            <a:ext cx="729202" cy="729200"/>
          </a:xfrm>
          <a:prstGeom prst="ellipse">
            <a:avLst/>
          </a:prstGeom>
          <a:solidFill>
            <a:srgbClr val="10CF9B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698306" y="2211127"/>
            <a:ext cx="633507" cy="63094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3500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</a:t>
            </a:r>
          </a:p>
        </p:txBody>
      </p:sp>
      <p:sp>
        <p:nvSpPr>
          <p:cNvPr id="35" name="Rectangle 34"/>
          <p:cNvSpPr/>
          <p:nvPr/>
        </p:nvSpPr>
        <p:spPr>
          <a:xfrm>
            <a:off x="7753456" y="3307889"/>
            <a:ext cx="633507" cy="63094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3500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</a:t>
            </a:r>
          </a:p>
        </p:txBody>
      </p:sp>
      <p:sp>
        <p:nvSpPr>
          <p:cNvPr id="36" name="Rectangle 35"/>
          <p:cNvSpPr/>
          <p:nvPr/>
        </p:nvSpPr>
        <p:spPr>
          <a:xfrm>
            <a:off x="3653653" y="3307889"/>
            <a:ext cx="633507" cy="63094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3500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</a:t>
            </a:r>
          </a:p>
        </p:txBody>
      </p:sp>
      <p:sp>
        <p:nvSpPr>
          <p:cNvPr id="37" name="Rectangle 36"/>
          <p:cNvSpPr/>
          <p:nvPr/>
        </p:nvSpPr>
        <p:spPr>
          <a:xfrm>
            <a:off x="9884481" y="2254593"/>
            <a:ext cx="633507" cy="63094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3500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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655534" y="2258590"/>
            <a:ext cx="633507" cy="63094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3500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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668589" y="3551495"/>
            <a:ext cx="551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 Light" charset="0"/>
                <a:sym typeface="inpin heiti" panose="00000500000000000000" pitchFamily="2" charset="-122"/>
              </a:rPr>
              <a:t>A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692055" y="2077237"/>
            <a:ext cx="551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 Light" charset="0"/>
                <a:sym typeface="inpin heiti" panose="00000500000000000000" pitchFamily="2" charset="-122"/>
              </a:rPr>
              <a:t>B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736154" y="3551495"/>
            <a:ext cx="551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 Light" charset="0"/>
                <a:sym typeface="inpin heiti" panose="00000500000000000000" pitchFamily="2" charset="-122"/>
              </a:rPr>
              <a:t>C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764892" y="2277292"/>
            <a:ext cx="551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 Light" charset="0"/>
                <a:sym typeface="inpin heiti" panose="00000500000000000000" pitchFamily="2" charset="-122"/>
              </a:rPr>
              <a:t>D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900510" y="3538721"/>
            <a:ext cx="551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FEFEF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 Light" charset="0"/>
                <a:sym typeface="inpin heiti" panose="00000500000000000000" pitchFamily="2" charset="-122"/>
              </a:rPr>
              <a:t>E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156680" y="1578701"/>
            <a:ext cx="606046" cy="369332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Fruitful were</a:t>
            </a:r>
            <a:endParaRPr lang="en-US" sz="9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cs typeface="Montserrat" charset="0"/>
              <a:sym typeface="inpin heiti" panose="00000500000000000000" pitchFamily="2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474942" y="1531710"/>
            <a:ext cx="806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30%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010404" y="4416748"/>
            <a:ext cx="606046" cy="369332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Fruitful were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328666" y="4369757"/>
            <a:ext cx="806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83%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84352" y="1605574"/>
            <a:ext cx="606046" cy="369332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Fruitful were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402614" y="1558583"/>
            <a:ext cx="806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18%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8098347" y="4140322"/>
            <a:ext cx="606046" cy="369332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Fruitful were</a:t>
            </a:r>
            <a:endParaRPr lang="en-US" sz="9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cs typeface="Montserrat" charset="0"/>
              <a:sym typeface="inpin heiti" panose="00000500000000000000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520784" y="4093331"/>
            <a:ext cx="6375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9%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0267378" y="1571213"/>
            <a:ext cx="606046" cy="369332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Fruitful were</a:t>
            </a:r>
            <a:endParaRPr lang="en-US" sz="9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cs typeface="Montserrat" charset="0"/>
              <a:sym typeface="inpin heiti" panose="00000500000000000000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9585640" y="1524222"/>
            <a:ext cx="806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Montserrat" charset="0"/>
                <a:sym typeface="inpin heiti" panose="00000500000000000000" pitchFamily="2" charset="-122"/>
              </a:rPr>
              <a:t>61%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035804" y="4833071"/>
            <a:ext cx="1565200" cy="12003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</a:t>
            </a:r>
            <a:endParaRPr lang="en-US" sz="900" dirty="0">
              <a:solidFill>
                <a:schemeClr val="bg2"/>
              </a:solidFill>
              <a:latin typeface="inpin heiti" panose="00000500000000000000" pitchFamily="2" charset="-122"/>
              <a:ea typeface="inpin heiti" panose="00000500000000000000" pitchFamily="2" charset="-122"/>
              <a:cs typeface="Montserrat" charset="0"/>
              <a:sym typeface="inpin heiti" panose="00000500000000000000" pitchFamily="2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090512" y="4833071"/>
            <a:ext cx="1534450" cy="12003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</a:t>
            </a:r>
            <a:endParaRPr lang="en-US" sz="900" dirty="0">
              <a:solidFill>
                <a:schemeClr val="bg2"/>
              </a:solidFill>
              <a:latin typeface="inpin heiti" panose="00000500000000000000" pitchFamily="2" charset="-122"/>
              <a:ea typeface="inpin heiti" panose="00000500000000000000" pitchFamily="2" charset="-122"/>
              <a:cs typeface="Montserrat" charset="0"/>
              <a:sym typeface="inpin heiti" panose="00000500000000000000" pitchFamily="2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114470" y="4833071"/>
            <a:ext cx="1585896" cy="12003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</a:t>
            </a:r>
            <a:endParaRPr lang="en-US" altLang="zh-CN" sz="900" dirty="0">
              <a:solidFill>
                <a:srgbClr val="E7E6E6"/>
              </a:solidFill>
              <a:latin typeface="inpin heiti" panose="00000500000000000000" pitchFamily="2" charset="-122"/>
              <a:ea typeface="inpin heiti" panose="00000500000000000000" pitchFamily="2" charset="-122"/>
              <a:cs typeface="Montserrat" charset="0"/>
              <a:sym typeface="inpin heiti" panose="00000500000000000000" pitchFamily="2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189874" y="4833071"/>
            <a:ext cx="1514519" cy="12003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</a:t>
            </a:r>
            <a:endParaRPr lang="en-US" altLang="zh-CN" sz="900" dirty="0">
              <a:solidFill>
                <a:srgbClr val="E7E6E6"/>
              </a:solidFill>
              <a:latin typeface="inpin heiti" panose="00000500000000000000" pitchFamily="2" charset="-122"/>
              <a:ea typeface="inpin heiti" panose="00000500000000000000" pitchFamily="2" charset="-122"/>
              <a:cs typeface="Montserrat" charset="0"/>
              <a:sym typeface="inpin heiti" panose="00000500000000000000" pitchFamily="2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9193899" y="4833071"/>
            <a:ext cx="1490084" cy="12003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</a:t>
            </a:r>
            <a:endParaRPr lang="en-US" altLang="zh-CN" sz="900" dirty="0">
              <a:solidFill>
                <a:srgbClr val="E7E6E6"/>
              </a:solidFill>
              <a:latin typeface="inpin heiti" panose="00000500000000000000" pitchFamily="2" charset="-122"/>
              <a:ea typeface="inpin heiti" panose="00000500000000000000" pitchFamily="2" charset="-122"/>
              <a:cs typeface="Montserrat" charset="0"/>
              <a:sym typeface="inpin heiti" panose="00000500000000000000" pitchFamily="2" charset="-122"/>
            </a:endParaRPr>
          </a:p>
        </p:txBody>
      </p:sp>
      <p:sp>
        <p:nvSpPr>
          <p:cNvPr id="57" name="Text Box 5">
            <a:extLst>
              <a:ext uri="{FF2B5EF4-FFF2-40B4-BE49-F238E27FC236}">
                <a16:creationId xmlns="" xmlns:a16="http://schemas.microsoft.com/office/drawing/2014/main" id="{41BE11A4-9DE6-4FFC-9715-88FFCFFFF2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03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研究过程</a:t>
            </a:r>
          </a:p>
        </p:txBody>
      </p: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5F0CBAB9-CBD4-416D-A8D5-567EC63A4473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59" name="矩形 58">
              <a:extLst>
                <a:ext uri="{FF2B5EF4-FFF2-40B4-BE49-F238E27FC236}">
                  <a16:creationId xmlns="" xmlns:a16="http://schemas.microsoft.com/office/drawing/2014/main" id="{67CDBD8B-3F76-4E0B-8236-6C34FD7B131F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60" name="矩形 59">
              <a:extLst>
                <a:ext uri="{FF2B5EF4-FFF2-40B4-BE49-F238E27FC236}">
                  <a16:creationId xmlns="" xmlns:a16="http://schemas.microsoft.com/office/drawing/2014/main" id="{B03D61B1-0CA1-4668-9469-0174661EEFF3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65" name="矩形 64">
              <a:extLst>
                <a:ext uri="{FF2B5EF4-FFF2-40B4-BE49-F238E27FC236}">
                  <a16:creationId xmlns="" xmlns:a16="http://schemas.microsoft.com/office/drawing/2014/main" id="{D8001CBC-B641-441B-A09B-968379798481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66" name="矩形 65">
              <a:extLst>
                <a:ext uri="{FF2B5EF4-FFF2-40B4-BE49-F238E27FC236}">
                  <a16:creationId xmlns="" xmlns:a16="http://schemas.microsoft.com/office/drawing/2014/main" id="{DF2FAC48-1647-46E1-A7BF-1FE1650E488B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146590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61" grpId="0"/>
      <p:bldP spid="62" grpId="0"/>
      <p:bldP spid="63" grpId="0"/>
      <p:bldP spid="6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6054891" y="4382657"/>
            <a:ext cx="3840897" cy="1348036"/>
            <a:chOff x="4763686" y="1810977"/>
            <a:chExt cx="3481484" cy="1011027"/>
          </a:xfrm>
        </p:grpSpPr>
        <p:sp>
          <p:nvSpPr>
            <p:cNvPr id="53" name="矩形 25"/>
            <p:cNvSpPr>
              <a:spLocks noChangeArrowheads="1"/>
            </p:cNvSpPr>
            <p:nvPr/>
          </p:nvSpPr>
          <p:spPr bwMode="auto">
            <a:xfrm>
              <a:off x="4763686" y="1810977"/>
              <a:ext cx="3481484" cy="2847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1867" dirty="0">
                  <a:solidFill>
                    <a:srgbClr val="A5C34A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Click here to add title</a:t>
              </a:r>
            </a:p>
          </p:txBody>
        </p:sp>
        <p:sp>
          <p:nvSpPr>
            <p:cNvPr id="54" name="矩形 53"/>
            <p:cNvSpPr>
              <a:spLocks noChangeArrowheads="1"/>
            </p:cNvSpPr>
            <p:nvPr/>
          </p:nvSpPr>
          <p:spPr bwMode="auto">
            <a:xfrm>
              <a:off x="4763687" y="2060257"/>
              <a:ext cx="3119462" cy="761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单击此处添加文字，添加具体文字内容，您的说明文字在此处添加，此处输入详细的说明文字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108228" y="4397897"/>
            <a:ext cx="3840897" cy="1332796"/>
            <a:chOff x="4763686" y="1912577"/>
            <a:chExt cx="3481484" cy="999597"/>
          </a:xfrm>
        </p:grpSpPr>
        <p:sp>
          <p:nvSpPr>
            <p:cNvPr id="40" name="矩形 25"/>
            <p:cNvSpPr>
              <a:spLocks noChangeArrowheads="1"/>
            </p:cNvSpPr>
            <p:nvPr/>
          </p:nvSpPr>
          <p:spPr bwMode="auto">
            <a:xfrm>
              <a:off x="4763686" y="1912577"/>
              <a:ext cx="3481484" cy="284742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1867" dirty="0">
                  <a:solidFill>
                    <a:srgbClr val="7CCB62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Click here to add title</a:t>
              </a:r>
            </a:p>
          </p:txBody>
        </p:sp>
        <p:sp>
          <p:nvSpPr>
            <p:cNvPr id="41" name="矩形 40"/>
            <p:cNvSpPr>
              <a:spLocks noChangeArrowheads="1"/>
            </p:cNvSpPr>
            <p:nvPr/>
          </p:nvSpPr>
          <p:spPr bwMode="auto">
            <a:xfrm>
              <a:off x="4763686" y="2150427"/>
              <a:ext cx="3193127" cy="761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单击此处添加文字，添加具体文字内容，您的说明文字在此处添加，此处输入详细的说明文字</a:t>
              </a:r>
            </a:p>
          </p:txBody>
        </p:sp>
      </p:grpSp>
      <p:graphicFrame>
        <p:nvGraphicFramePr>
          <p:cNvPr id="64" name="图表 63"/>
          <p:cNvGraphicFramePr/>
          <p:nvPr>
            <p:extLst>
              <p:ext uri="{D42A27DB-BD31-4B8C-83A1-F6EECF244321}">
                <p14:modId xmlns:p14="http://schemas.microsoft.com/office/powerpoint/2010/main" val="1714481756"/>
              </p:ext>
            </p:extLst>
          </p:nvPr>
        </p:nvGraphicFramePr>
        <p:xfrm>
          <a:off x="1012798" y="2114345"/>
          <a:ext cx="5048875" cy="2371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6" name="图表 65"/>
          <p:cNvGraphicFramePr/>
          <p:nvPr>
            <p:extLst>
              <p:ext uri="{D42A27DB-BD31-4B8C-83A1-F6EECF244321}">
                <p14:modId xmlns:p14="http://schemas.microsoft.com/office/powerpoint/2010/main" val="680565294"/>
              </p:ext>
            </p:extLst>
          </p:nvPr>
        </p:nvGraphicFramePr>
        <p:xfrm>
          <a:off x="5966274" y="2114345"/>
          <a:ext cx="5048875" cy="2371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9" name="Text Box 5">
            <a:extLst>
              <a:ext uri="{FF2B5EF4-FFF2-40B4-BE49-F238E27FC236}">
                <a16:creationId xmlns="" xmlns:a16="http://schemas.microsoft.com/office/drawing/2014/main" id="{8A5D0856-95DE-46A7-8AB4-AA1D41D198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03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研究过程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FD695262-B689-4A58-8C61-614F355A8376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C10EE1C4-BBDE-41C0-A007-D5B289A88309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3DD5EB82-EAF8-441F-9C61-335924399C64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5AA1BF22-C131-4C14-9C5C-E7BADCAB25AE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2DBF728-8643-4950-BB05-38DF13427FA6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307558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4" grpId="0">
        <p:bldAsOne/>
      </p:bldGraphic>
      <p:bldGraphic spid="66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1331314" y="2204996"/>
            <a:ext cx="2776657" cy="2524322"/>
            <a:chOff x="783427" y="1412567"/>
            <a:chExt cx="2082493" cy="1893242"/>
          </a:xfrm>
        </p:grpSpPr>
        <p:sp>
          <p:nvSpPr>
            <p:cNvPr id="50" name="矩形 49"/>
            <p:cNvSpPr/>
            <p:nvPr/>
          </p:nvSpPr>
          <p:spPr>
            <a:xfrm>
              <a:off x="783427" y="1412567"/>
              <a:ext cx="2082493" cy="189324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1" name="矩形 50"/>
            <p:cNvSpPr>
              <a:spLocks noChangeArrowheads="1"/>
            </p:cNvSpPr>
            <p:nvPr/>
          </p:nvSpPr>
          <p:spPr bwMode="auto">
            <a:xfrm>
              <a:off x="1016662" y="1620524"/>
              <a:ext cx="1778089" cy="1223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单击此处添加文字，添加具体文字内容，您的说明文字在此处添加，此处输入详细的说明文字。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331312" y="4638617"/>
            <a:ext cx="2961352" cy="509332"/>
            <a:chOff x="998484" y="3478964"/>
            <a:chExt cx="2221014" cy="381999"/>
          </a:xfrm>
        </p:grpSpPr>
        <p:sp>
          <p:nvSpPr>
            <p:cNvPr id="23" name="圆角矩形 22"/>
            <p:cNvSpPr/>
            <p:nvPr/>
          </p:nvSpPr>
          <p:spPr>
            <a:xfrm>
              <a:off x="998484" y="3478964"/>
              <a:ext cx="2082493" cy="381999"/>
            </a:xfrm>
            <a:prstGeom prst="roundRect">
              <a:avLst/>
            </a:prstGeom>
            <a:solidFill>
              <a:srgbClr val="10CF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72" name="矩形 25"/>
            <p:cNvSpPr>
              <a:spLocks noChangeArrowheads="1"/>
            </p:cNvSpPr>
            <p:nvPr/>
          </p:nvSpPr>
          <p:spPr bwMode="auto">
            <a:xfrm>
              <a:off x="1279345" y="3546988"/>
              <a:ext cx="1940153" cy="253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Click  to add title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4610237" y="2628021"/>
            <a:ext cx="2776657" cy="2524323"/>
            <a:chOff x="783427" y="1449543"/>
            <a:chExt cx="2082493" cy="1893242"/>
          </a:xfrm>
        </p:grpSpPr>
        <p:sp>
          <p:nvSpPr>
            <p:cNvPr id="74" name="矩形 73"/>
            <p:cNvSpPr/>
            <p:nvPr/>
          </p:nvSpPr>
          <p:spPr>
            <a:xfrm>
              <a:off x="783427" y="1449543"/>
              <a:ext cx="2082493" cy="189324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75" name="矩形 74"/>
            <p:cNvSpPr>
              <a:spLocks noChangeArrowheads="1"/>
            </p:cNvSpPr>
            <p:nvPr/>
          </p:nvSpPr>
          <p:spPr bwMode="auto">
            <a:xfrm>
              <a:off x="1016662" y="1620524"/>
              <a:ext cx="1778089" cy="1223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单击此处添加文字，添加具体文字内容，您的说明文字在此处添加，此处输入详细的说明文字。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610235" y="2204994"/>
            <a:ext cx="2897852" cy="509332"/>
            <a:chOff x="3457676" y="1653746"/>
            <a:chExt cx="2173389" cy="381999"/>
          </a:xfrm>
        </p:grpSpPr>
        <p:sp>
          <p:nvSpPr>
            <p:cNvPr id="76" name="圆角矩形 75"/>
            <p:cNvSpPr/>
            <p:nvPr/>
          </p:nvSpPr>
          <p:spPr>
            <a:xfrm>
              <a:off x="3457676" y="1653746"/>
              <a:ext cx="2082493" cy="381999"/>
            </a:xfrm>
            <a:prstGeom prst="roundRect">
              <a:avLst/>
            </a:prstGeom>
            <a:solidFill>
              <a:srgbClr val="08D1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77" name="矩形 25"/>
            <p:cNvSpPr>
              <a:spLocks noChangeArrowheads="1"/>
            </p:cNvSpPr>
            <p:nvPr/>
          </p:nvSpPr>
          <p:spPr bwMode="auto">
            <a:xfrm>
              <a:off x="3690912" y="1721770"/>
              <a:ext cx="1940153" cy="253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Click  to add title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7889160" y="2204996"/>
            <a:ext cx="2776657" cy="2524322"/>
            <a:chOff x="783427" y="1412567"/>
            <a:chExt cx="2082493" cy="1893242"/>
          </a:xfrm>
        </p:grpSpPr>
        <p:sp>
          <p:nvSpPr>
            <p:cNvPr id="79" name="矩形 78"/>
            <p:cNvSpPr/>
            <p:nvPr/>
          </p:nvSpPr>
          <p:spPr>
            <a:xfrm>
              <a:off x="783427" y="1412567"/>
              <a:ext cx="2082493" cy="189324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80" name="矩形 79"/>
            <p:cNvSpPr>
              <a:spLocks noChangeArrowheads="1"/>
            </p:cNvSpPr>
            <p:nvPr/>
          </p:nvSpPr>
          <p:spPr bwMode="auto">
            <a:xfrm>
              <a:off x="1016662" y="1620524"/>
              <a:ext cx="1778089" cy="1223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单击此处添加文字，添加具体文字内容，您的说明文字在此处添加，此处输入详细的说明文字。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889158" y="4638617"/>
            <a:ext cx="2958177" cy="509332"/>
            <a:chOff x="5916868" y="3478964"/>
            <a:chExt cx="2218633" cy="381999"/>
          </a:xfrm>
        </p:grpSpPr>
        <p:sp>
          <p:nvSpPr>
            <p:cNvPr id="81" name="圆角矩形 80"/>
            <p:cNvSpPr/>
            <p:nvPr/>
          </p:nvSpPr>
          <p:spPr>
            <a:xfrm>
              <a:off x="5916868" y="3478964"/>
              <a:ext cx="2082493" cy="381999"/>
            </a:xfrm>
            <a:prstGeom prst="roundRect">
              <a:avLst/>
            </a:prstGeom>
            <a:solidFill>
              <a:srgbClr val="7CCB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82" name="矩形 25"/>
            <p:cNvSpPr>
              <a:spLocks noChangeArrowheads="1"/>
            </p:cNvSpPr>
            <p:nvPr/>
          </p:nvSpPr>
          <p:spPr bwMode="auto">
            <a:xfrm>
              <a:off x="6195348" y="3546988"/>
              <a:ext cx="1940153" cy="253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Click  to add title</a:t>
              </a:r>
            </a:p>
          </p:txBody>
        </p:sp>
      </p:grpSp>
      <p:sp>
        <p:nvSpPr>
          <p:cNvPr id="24" name="Text Box 5">
            <a:extLst>
              <a:ext uri="{FF2B5EF4-FFF2-40B4-BE49-F238E27FC236}">
                <a16:creationId xmlns="" xmlns:a16="http://schemas.microsoft.com/office/drawing/2014/main" id="{EA3A92F3-E3F8-4EFD-B0D6-13F6EE43AD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03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研究过程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F23FFB6D-79A5-4239-B8EF-54BBCC08F573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8A346ABD-897F-4DDE-89D4-07E3BE7EF7CD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B4E3BA7A-849E-44B7-BA67-1C12EB9AC872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94E80A8C-58BD-4FC1-A62D-B73EC33B1D38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0EB0CA5D-D1DE-4BFA-A523-20235B87DD43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2331725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6537A3B3-BD92-4452-935B-E7FAACF4043B}"/>
              </a:ext>
            </a:extLst>
          </p:cNvPr>
          <p:cNvSpPr txBox="1"/>
          <p:nvPr/>
        </p:nvSpPr>
        <p:spPr>
          <a:xfrm>
            <a:off x="4035318" y="3289750"/>
            <a:ext cx="1596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04</a:t>
            </a:r>
            <a:endParaRPr lang="zh-CN" altLang="en-US" sz="6000" b="1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6" name="Text Box 5">
            <a:extLst>
              <a:ext uri="{FF2B5EF4-FFF2-40B4-BE49-F238E27FC236}">
                <a16:creationId xmlns="" xmlns:a16="http://schemas.microsoft.com/office/drawing/2014/main" id="{D98D4FFE-0296-4FAB-8D7E-A3D59BF25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8730" y="3251425"/>
            <a:ext cx="3652040" cy="923330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zh-CN" altLang="en-US" sz="54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研究结论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2230354B-8A13-48A7-8065-CC114CBC1C31}"/>
              </a:ext>
            </a:extLst>
          </p:cNvPr>
          <p:cNvSpPr/>
          <p:nvPr/>
        </p:nvSpPr>
        <p:spPr>
          <a:xfrm>
            <a:off x="5848667" y="4450401"/>
            <a:ext cx="83876" cy="8387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43BB5C63-11E4-4395-8EF5-7C61FB1B5546}"/>
              </a:ext>
            </a:extLst>
          </p:cNvPr>
          <p:cNvSpPr/>
          <p:nvPr/>
        </p:nvSpPr>
        <p:spPr>
          <a:xfrm>
            <a:off x="5978974" y="4450401"/>
            <a:ext cx="83876" cy="8387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0880C886-B707-4310-B03D-076ACCEF85C8}"/>
              </a:ext>
            </a:extLst>
          </p:cNvPr>
          <p:cNvSpPr/>
          <p:nvPr/>
        </p:nvSpPr>
        <p:spPr>
          <a:xfrm>
            <a:off x="6109280" y="4450401"/>
            <a:ext cx="83876" cy="8387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srgbClr val="006666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0" name="矩形 49">
            <a:extLst>
              <a:ext uri="{FF2B5EF4-FFF2-40B4-BE49-F238E27FC236}">
                <a16:creationId xmlns="" xmlns:a16="http://schemas.microsoft.com/office/drawing/2014/main" id="{2386B439-C33F-40D4-BFBF-C597EB36D1A0}"/>
              </a:ext>
            </a:extLst>
          </p:cNvPr>
          <p:cNvSpPr/>
          <p:nvPr/>
        </p:nvSpPr>
        <p:spPr>
          <a:xfrm>
            <a:off x="6239588" y="4450401"/>
            <a:ext cx="83876" cy="83876"/>
          </a:xfrm>
          <a:prstGeom prst="rect">
            <a:avLst/>
          </a:prstGeom>
          <a:solidFill>
            <a:srgbClr val="79B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srgbClr val="79BC8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B97D7423-2FE5-484C-9028-E4B0A7D0DA2F}"/>
              </a:ext>
            </a:extLst>
          </p:cNvPr>
          <p:cNvGrpSpPr/>
          <p:nvPr/>
        </p:nvGrpSpPr>
        <p:grpSpPr>
          <a:xfrm>
            <a:off x="5631889" y="2020997"/>
            <a:ext cx="954782" cy="954782"/>
            <a:chOff x="7486060" y="3321140"/>
            <a:chExt cx="745581" cy="745581"/>
          </a:xfrm>
        </p:grpSpPr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8C36CFB9-E0A4-4D32-99F7-C4DFF8BE054B}"/>
                </a:ext>
              </a:extLst>
            </p:cNvPr>
            <p:cNvSpPr/>
            <p:nvPr/>
          </p:nvSpPr>
          <p:spPr>
            <a:xfrm>
              <a:off x="7486060" y="3321140"/>
              <a:ext cx="745581" cy="745581"/>
            </a:xfrm>
            <a:prstGeom prst="ellipse">
              <a:avLst/>
            </a:prstGeom>
            <a:solidFill>
              <a:srgbClr val="79B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6" name="Freeform 9">
              <a:extLst>
                <a:ext uri="{FF2B5EF4-FFF2-40B4-BE49-F238E27FC236}">
                  <a16:creationId xmlns="" xmlns:a16="http://schemas.microsoft.com/office/drawing/2014/main" id="{C28A385E-5DFE-4E71-8585-7248BD674B4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49489" y="3480588"/>
              <a:ext cx="391106" cy="421872"/>
            </a:xfrm>
            <a:custGeom>
              <a:avLst/>
              <a:gdLst>
                <a:gd name="T0" fmla="*/ 162 w 267"/>
                <a:gd name="T1" fmla="*/ 0 h 288"/>
                <a:gd name="T2" fmla="*/ 240 w 267"/>
                <a:gd name="T3" fmla="*/ 46 h 288"/>
                <a:gd name="T4" fmla="*/ 150 w 267"/>
                <a:gd name="T5" fmla="*/ 196 h 288"/>
                <a:gd name="T6" fmla="*/ 109 w 267"/>
                <a:gd name="T7" fmla="*/ 223 h 288"/>
                <a:gd name="T8" fmla="*/ 65 w 267"/>
                <a:gd name="T9" fmla="*/ 225 h 288"/>
                <a:gd name="T10" fmla="*/ 72 w 267"/>
                <a:gd name="T11" fmla="*/ 148 h 288"/>
                <a:gd name="T12" fmla="*/ 162 w 267"/>
                <a:gd name="T13" fmla="*/ 0 h 288"/>
                <a:gd name="T14" fmla="*/ 162 w 267"/>
                <a:gd name="T15" fmla="*/ 0 h 288"/>
                <a:gd name="T16" fmla="*/ 238 w 267"/>
                <a:gd name="T17" fmla="*/ 283 h 288"/>
                <a:gd name="T18" fmla="*/ 243 w 267"/>
                <a:gd name="T19" fmla="*/ 254 h 288"/>
                <a:gd name="T20" fmla="*/ 155 w 267"/>
                <a:gd name="T21" fmla="*/ 252 h 288"/>
                <a:gd name="T22" fmla="*/ 267 w 267"/>
                <a:gd name="T23" fmla="*/ 245 h 288"/>
                <a:gd name="T24" fmla="*/ 264 w 267"/>
                <a:gd name="T25" fmla="*/ 235 h 288"/>
                <a:gd name="T26" fmla="*/ 233 w 267"/>
                <a:gd name="T27" fmla="*/ 230 h 288"/>
                <a:gd name="T28" fmla="*/ 264 w 267"/>
                <a:gd name="T29" fmla="*/ 228 h 288"/>
                <a:gd name="T30" fmla="*/ 252 w 267"/>
                <a:gd name="T31" fmla="*/ 203 h 288"/>
                <a:gd name="T32" fmla="*/ 172 w 267"/>
                <a:gd name="T33" fmla="*/ 196 h 288"/>
                <a:gd name="T34" fmla="*/ 170 w 267"/>
                <a:gd name="T35" fmla="*/ 218 h 288"/>
                <a:gd name="T36" fmla="*/ 206 w 267"/>
                <a:gd name="T37" fmla="*/ 225 h 288"/>
                <a:gd name="T38" fmla="*/ 0 w 267"/>
                <a:gd name="T39" fmla="*/ 235 h 288"/>
                <a:gd name="T40" fmla="*/ 4 w 267"/>
                <a:gd name="T41" fmla="*/ 257 h 288"/>
                <a:gd name="T42" fmla="*/ 136 w 267"/>
                <a:gd name="T43" fmla="*/ 271 h 288"/>
                <a:gd name="T44" fmla="*/ 85 w 267"/>
                <a:gd name="T45" fmla="*/ 271 h 288"/>
                <a:gd name="T46" fmla="*/ 87 w 267"/>
                <a:gd name="T47" fmla="*/ 288 h 288"/>
                <a:gd name="T48" fmla="*/ 238 w 267"/>
                <a:gd name="T49" fmla="*/ 283 h 288"/>
                <a:gd name="T50" fmla="*/ 238 w 267"/>
                <a:gd name="T51" fmla="*/ 283 h 288"/>
                <a:gd name="T52" fmla="*/ 104 w 267"/>
                <a:gd name="T53" fmla="*/ 206 h 288"/>
                <a:gd name="T54" fmla="*/ 136 w 267"/>
                <a:gd name="T55" fmla="*/ 187 h 288"/>
                <a:gd name="T56" fmla="*/ 87 w 267"/>
                <a:gd name="T57" fmla="*/ 158 h 288"/>
                <a:gd name="T58" fmla="*/ 82 w 267"/>
                <a:gd name="T59" fmla="*/ 194 h 288"/>
                <a:gd name="T60" fmla="*/ 104 w 267"/>
                <a:gd name="T61" fmla="*/ 206 h 288"/>
                <a:gd name="T62" fmla="*/ 104 w 267"/>
                <a:gd name="T63" fmla="*/ 206 h 288"/>
                <a:gd name="T64" fmla="*/ 213 w 267"/>
                <a:gd name="T65" fmla="*/ 46 h 288"/>
                <a:gd name="T66" fmla="*/ 140 w 267"/>
                <a:gd name="T67" fmla="*/ 167 h 288"/>
                <a:gd name="T68" fmla="*/ 148 w 267"/>
                <a:gd name="T69" fmla="*/ 172 h 288"/>
                <a:gd name="T70" fmla="*/ 221 w 267"/>
                <a:gd name="T71" fmla="*/ 51 h 288"/>
                <a:gd name="T72" fmla="*/ 213 w 267"/>
                <a:gd name="T73" fmla="*/ 46 h 288"/>
                <a:gd name="T74" fmla="*/ 213 w 267"/>
                <a:gd name="T75" fmla="*/ 46 h 288"/>
                <a:gd name="T76" fmla="*/ 167 w 267"/>
                <a:gd name="T77" fmla="*/ 20 h 288"/>
                <a:gd name="T78" fmla="*/ 94 w 267"/>
                <a:gd name="T79" fmla="*/ 138 h 288"/>
                <a:gd name="T80" fmla="*/ 111 w 267"/>
                <a:gd name="T81" fmla="*/ 148 h 288"/>
                <a:gd name="T82" fmla="*/ 184 w 267"/>
                <a:gd name="T83" fmla="*/ 29 h 288"/>
                <a:gd name="T84" fmla="*/ 167 w 267"/>
                <a:gd name="T85" fmla="*/ 2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7" h="288">
                  <a:moveTo>
                    <a:pt x="162" y="0"/>
                  </a:moveTo>
                  <a:lnTo>
                    <a:pt x="240" y="46"/>
                  </a:lnTo>
                  <a:lnTo>
                    <a:pt x="150" y="196"/>
                  </a:lnTo>
                  <a:lnTo>
                    <a:pt x="109" y="223"/>
                  </a:lnTo>
                  <a:lnTo>
                    <a:pt x="65" y="225"/>
                  </a:lnTo>
                  <a:lnTo>
                    <a:pt x="72" y="148"/>
                  </a:lnTo>
                  <a:lnTo>
                    <a:pt x="162" y="0"/>
                  </a:lnTo>
                  <a:lnTo>
                    <a:pt x="162" y="0"/>
                  </a:lnTo>
                  <a:close/>
                  <a:moveTo>
                    <a:pt x="238" y="283"/>
                  </a:moveTo>
                  <a:lnTo>
                    <a:pt x="243" y="254"/>
                  </a:lnTo>
                  <a:lnTo>
                    <a:pt x="155" y="252"/>
                  </a:lnTo>
                  <a:lnTo>
                    <a:pt x="267" y="245"/>
                  </a:lnTo>
                  <a:lnTo>
                    <a:pt x="264" y="235"/>
                  </a:lnTo>
                  <a:lnTo>
                    <a:pt x="233" y="230"/>
                  </a:lnTo>
                  <a:lnTo>
                    <a:pt x="264" y="228"/>
                  </a:lnTo>
                  <a:lnTo>
                    <a:pt x="252" y="203"/>
                  </a:lnTo>
                  <a:lnTo>
                    <a:pt x="172" y="196"/>
                  </a:lnTo>
                  <a:lnTo>
                    <a:pt x="170" y="218"/>
                  </a:lnTo>
                  <a:lnTo>
                    <a:pt x="206" y="225"/>
                  </a:lnTo>
                  <a:lnTo>
                    <a:pt x="0" y="235"/>
                  </a:lnTo>
                  <a:lnTo>
                    <a:pt x="4" y="257"/>
                  </a:lnTo>
                  <a:lnTo>
                    <a:pt x="136" y="271"/>
                  </a:lnTo>
                  <a:lnTo>
                    <a:pt x="85" y="271"/>
                  </a:lnTo>
                  <a:lnTo>
                    <a:pt x="87" y="288"/>
                  </a:lnTo>
                  <a:lnTo>
                    <a:pt x="238" y="283"/>
                  </a:lnTo>
                  <a:lnTo>
                    <a:pt x="238" y="283"/>
                  </a:lnTo>
                  <a:close/>
                  <a:moveTo>
                    <a:pt x="104" y="206"/>
                  </a:moveTo>
                  <a:lnTo>
                    <a:pt x="136" y="187"/>
                  </a:lnTo>
                  <a:lnTo>
                    <a:pt x="87" y="158"/>
                  </a:lnTo>
                  <a:lnTo>
                    <a:pt x="82" y="194"/>
                  </a:lnTo>
                  <a:lnTo>
                    <a:pt x="104" y="206"/>
                  </a:lnTo>
                  <a:lnTo>
                    <a:pt x="104" y="206"/>
                  </a:lnTo>
                  <a:close/>
                  <a:moveTo>
                    <a:pt x="213" y="46"/>
                  </a:moveTo>
                  <a:lnTo>
                    <a:pt x="140" y="167"/>
                  </a:lnTo>
                  <a:lnTo>
                    <a:pt x="148" y="172"/>
                  </a:lnTo>
                  <a:lnTo>
                    <a:pt x="221" y="51"/>
                  </a:lnTo>
                  <a:lnTo>
                    <a:pt x="213" y="46"/>
                  </a:lnTo>
                  <a:lnTo>
                    <a:pt x="213" y="46"/>
                  </a:lnTo>
                  <a:close/>
                  <a:moveTo>
                    <a:pt x="167" y="20"/>
                  </a:moveTo>
                  <a:lnTo>
                    <a:pt x="94" y="138"/>
                  </a:lnTo>
                  <a:lnTo>
                    <a:pt x="111" y="148"/>
                  </a:lnTo>
                  <a:lnTo>
                    <a:pt x="184" y="29"/>
                  </a:lnTo>
                  <a:lnTo>
                    <a:pt x="167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377"/>
              <a:endParaRPr lang="zh-CN" altLang="en-US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30B4FB2A-F2D8-4CEE-B9CB-7E74D46A310E}"/>
              </a:ext>
            </a:extLst>
          </p:cNvPr>
          <p:cNvGrpSpPr/>
          <p:nvPr/>
        </p:nvGrpSpPr>
        <p:grpSpPr>
          <a:xfrm>
            <a:off x="11093727" y="285352"/>
            <a:ext cx="948117" cy="370212"/>
            <a:chOff x="11093727" y="285352"/>
            <a:chExt cx="948117" cy="370212"/>
          </a:xfrm>
        </p:grpSpPr>
        <p:sp>
          <p:nvSpPr>
            <p:cNvPr id="18" name="矩形: 圆角 17">
              <a:extLst>
                <a:ext uri="{FF2B5EF4-FFF2-40B4-BE49-F238E27FC236}">
                  <a16:creationId xmlns="" xmlns:a16="http://schemas.microsoft.com/office/drawing/2014/main" id="{50B87E66-229C-4ECC-B33F-8616B7F89A45}"/>
                </a:ext>
              </a:extLst>
            </p:cNvPr>
            <p:cNvSpPr/>
            <p:nvPr/>
          </p:nvSpPr>
          <p:spPr>
            <a:xfrm>
              <a:off x="11173216" y="315251"/>
              <a:ext cx="789139" cy="340313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911BA49C-576D-46CE-B60F-F194D110F1AF}"/>
                </a:ext>
              </a:extLst>
            </p:cNvPr>
            <p:cNvSpPr/>
            <p:nvPr/>
          </p:nvSpPr>
          <p:spPr>
            <a:xfrm>
              <a:off x="11093727" y="285352"/>
              <a:ext cx="94811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i="1" dirty="0">
                  <a:solidFill>
                    <a:schemeClr val="bg1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Segoe UI" panose="020B0502040204020203" pitchFamily="34" charset="0"/>
                  <a:sym typeface="inpin heiti" panose="00000500000000000000" pitchFamily="2" charset="-122"/>
                </a:rPr>
                <a:t>LOGO</a:t>
              </a:r>
              <a:endParaRPr lang="zh-CN" altLang="en-US" i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Segoe UI" panose="020B0502040204020203" pitchFamily="34" charset="0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573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8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decel="58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58000" fill="hold" grpId="0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decel="5800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6" grpId="0"/>
      <p:bldP spid="47" grpId="0" animBg="1"/>
      <p:bldP spid="48" grpId="0" animBg="1"/>
      <p:bldP spid="49" grpId="0" animBg="1"/>
      <p:bldP spid="5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1484155" y="2003594"/>
            <a:ext cx="897976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914377">
              <a:lnSpc>
                <a:spcPct val="125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单击此处添加文字，添加具体文字内容，您的说明文字在此处添加，此处输入详细的说明文字单击此处添加文字，添加具体文字内容，您的说明文字在此处添加，此处输入详细的说明文字</a:t>
            </a: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484156" y="2869918"/>
            <a:ext cx="897975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914377">
              <a:lnSpc>
                <a:spcPct val="125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单击此处添加文字，添加具体文字内容，您的说明文字在此处添加，此处输入详细的说明文字单击此处添加文字，添加具体文字内容，您的说明文字在此处添加，此处输入详细的说明文字</a:t>
            </a: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484156" y="3736241"/>
            <a:ext cx="897976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914377">
              <a:lnSpc>
                <a:spcPct val="125000"/>
              </a:lnSpc>
            </a:pPr>
            <a:r>
              <a:rPr lang="zh-CN" altLang="en-US" sz="1600" spc="53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单击此处添加文字，添加具体文字内容，您的说明文字在此处添加，此处输入详细的说明文字单击此处添加文字，添加具体文字内容，您的说明文字在此处添加，此处输入详细的说明文字</a:t>
            </a:r>
          </a:p>
        </p:txBody>
      </p:sp>
      <p:sp>
        <p:nvSpPr>
          <p:cNvPr id="22" name="矩形 25"/>
          <p:cNvSpPr>
            <a:spLocks noChangeArrowheads="1"/>
          </p:cNvSpPr>
          <p:nvPr/>
        </p:nvSpPr>
        <p:spPr bwMode="auto">
          <a:xfrm>
            <a:off x="1484155" y="1312174"/>
            <a:ext cx="797685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377"/>
            <a:r>
              <a:rPr lang="en-US" altLang="zh-CN" sz="3200" dirty="0">
                <a:solidFill>
                  <a:srgbClr val="08D1D9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Click here to add text</a:t>
            </a:r>
          </a:p>
        </p:txBody>
      </p:sp>
      <p:grpSp>
        <p:nvGrpSpPr>
          <p:cNvPr id="23" name="Group 13"/>
          <p:cNvGrpSpPr>
            <a:grpSpLocks noChangeAspect="1"/>
          </p:cNvGrpSpPr>
          <p:nvPr/>
        </p:nvGrpSpPr>
        <p:grpSpPr bwMode="auto">
          <a:xfrm>
            <a:off x="1611155" y="5060009"/>
            <a:ext cx="527080" cy="525204"/>
            <a:chOff x="734" y="1062"/>
            <a:chExt cx="281" cy="280"/>
          </a:xfrm>
        </p:grpSpPr>
        <p:sp>
          <p:nvSpPr>
            <p:cNvPr id="24" name="AutoShape 12"/>
            <p:cNvSpPr>
              <a:spLocks noChangeAspect="1" noChangeArrowheads="1" noTextEdit="1"/>
            </p:cNvSpPr>
            <p:nvPr/>
          </p:nvSpPr>
          <p:spPr bwMode="auto">
            <a:xfrm>
              <a:off x="734" y="1062"/>
              <a:ext cx="281" cy="2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/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734" y="1125"/>
              <a:ext cx="169" cy="220"/>
            </a:xfrm>
            <a:custGeom>
              <a:avLst/>
              <a:gdLst>
                <a:gd name="T0" fmla="*/ 31950678 w 56"/>
                <a:gd name="T1" fmla="*/ 18413253 h 73"/>
                <a:gd name="T2" fmla="*/ 23440849 w 56"/>
                <a:gd name="T3" fmla="*/ 11172052 h 73"/>
                <a:gd name="T4" fmla="*/ 20620740 w 56"/>
                <a:gd name="T5" fmla="*/ 10069997 h 73"/>
                <a:gd name="T6" fmla="*/ 22881852 w 56"/>
                <a:gd name="T7" fmla="*/ 8410564 h 73"/>
                <a:gd name="T8" fmla="*/ 27450691 w 56"/>
                <a:gd name="T9" fmla="*/ 1108740 h 73"/>
                <a:gd name="T10" fmla="*/ 27450691 w 56"/>
                <a:gd name="T11" fmla="*/ 0 h 73"/>
                <a:gd name="T12" fmla="*/ 22881852 w 56"/>
                <a:gd name="T13" fmla="*/ 0 h 73"/>
                <a:gd name="T14" fmla="*/ 17234979 w 56"/>
                <a:gd name="T15" fmla="*/ 1659370 h 73"/>
                <a:gd name="T16" fmla="*/ 11337462 w 56"/>
                <a:gd name="T17" fmla="*/ 0 h 73"/>
                <a:gd name="T18" fmla="*/ 7388912 w 56"/>
                <a:gd name="T19" fmla="*/ 0 h 73"/>
                <a:gd name="T20" fmla="*/ 7388912 w 56"/>
                <a:gd name="T21" fmla="*/ 1108740 h 73"/>
                <a:gd name="T22" fmla="*/ 11895684 w 56"/>
                <a:gd name="T23" fmla="*/ 8410564 h 73"/>
                <a:gd name="T24" fmla="*/ 14159762 w 56"/>
                <a:gd name="T25" fmla="*/ 10069997 h 73"/>
                <a:gd name="T26" fmla="*/ 11337462 w 56"/>
                <a:gd name="T27" fmla="*/ 11172052 h 73"/>
                <a:gd name="T28" fmla="*/ 0 w 56"/>
                <a:gd name="T29" fmla="*/ 29225481 h 73"/>
                <a:gd name="T30" fmla="*/ 555992 w 56"/>
                <a:gd name="T31" fmla="*/ 33118598 h 73"/>
                <a:gd name="T32" fmla="*/ 17234979 w 56"/>
                <a:gd name="T33" fmla="*/ 40969388 h 73"/>
                <a:gd name="T34" fmla="*/ 27450691 w 56"/>
                <a:gd name="T35" fmla="*/ 38758554 h 73"/>
                <a:gd name="T36" fmla="*/ 25683678 w 56"/>
                <a:gd name="T37" fmla="*/ 36521374 h 73"/>
                <a:gd name="T38" fmla="*/ 25683678 w 56"/>
                <a:gd name="T39" fmla="*/ 36521374 h 73"/>
                <a:gd name="T40" fmla="*/ 25683678 w 56"/>
                <a:gd name="T41" fmla="*/ 35967785 h 73"/>
                <a:gd name="T42" fmla="*/ 25125456 w 56"/>
                <a:gd name="T43" fmla="*/ 32567715 h 73"/>
                <a:gd name="T44" fmla="*/ 31950678 w 56"/>
                <a:gd name="T45" fmla="*/ 18413253 h 7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56" h="73">
                  <a:moveTo>
                    <a:pt x="56" y="33"/>
                  </a:moveTo>
                  <a:cubicBezTo>
                    <a:pt x="52" y="27"/>
                    <a:pt x="47" y="22"/>
                    <a:pt x="41" y="20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5" y="12"/>
                    <a:pt x="48" y="7"/>
                    <a:pt x="48" y="2"/>
                  </a:cubicBezTo>
                  <a:cubicBezTo>
                    <a:pt x="48" y="1"/>
                    <a:pt x="48" y="1"/>
                    <a:pt x="48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9" y="2"/>
                    <a:pt x="35" y="3"/>
                    <a:pt x="30" y="3"/>
                  </a:cubicBezTo>
                  <a:cubicBezTo>
                    <a:pt x="25" y="3"/>
                    <a:pt x="21" y="2"/>
                    <a:pt x="2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1"/>
                    <a:pt x="13" y="1"/>
                    <a:pt x="13" y="2"/>
                  </a:cubicBezTo>
                  <a:cubicBezTo>
                    <a:pt x="13" y="7"/>
                    <a:pt x="16" y="12"/>
                    <a:pt x="21" y="15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9" y="24"/>
                    <a:pt x="0" y="37"/>
                    <a:pt x="0" y="52"/>
                  </a:cubicBezTo>
                  <a:cubicBezTo>
                    <a:pt x="0" y="55"/>
                    <a:pt x="0" y="57"/>
                    <a:pt x="1" y="59"/>
                  </a:cubicBezTo>
                  <a:cubicBezTo>
                    <a:pt x="8" y="68"/>
                    <a:pt x="19" y="73"/>
                    <a:pt x="30" y="73"/>
                  </a:cubicBezTo>
                  <a:cubicBezTo>
                    <a:pt x="37" y="73"/>
                    <a:pt x="43" y="72"/>
                    <a:pt x="48" y="69"/>
                  </a:cubicBezTo>
                  <a:cubicBezTo>
                    <a:pt x="47" y="68"/>
                    <a:pt x="46" y="66"/>
                    <a:pt x="45" y="65"/>
                  </a:cubicBezTo>
                  <a:cubicBezTo>
                    <a:pt x="45" y="65"/>
                    <a:pt x="45" y="65"/>
                    <a:pt x="45" y="65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44" y="62"/>
                    <a:pt x="44" y="60"/>
                    <a:pt x="44" y="58"/>
                  </a:cubicBezTo>
                  <a:cubicBezTo>
                    <a:pt x="44" y="48"/>
                    <a:pt x="49" y="39"/>
                    <a:pt x="56" y="33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/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764" y="1062"/>
              <a:ext cx="121" cy="63"/>
            </a:xfrm>
            <a:custGeom>
              <a:avLst/>
              <a:gdLst>
                <a:gd name="T0" fmla="*/ 46888 w 40"/>
                <a:gd name="T1" fmla="*/ 0 h 21"/>
                <a:gd name="T2" fmla="*/ 0 w 40"/>
                <a:gd name="T3" fmla="*/ 39366 h 21"/>
                <a:gd name="T4" fmla="*/ 6864 w 40"/>
                <a:gd name="T5" fmla="*/ 39366 h 21"/>
                <a:gd name="T6" fmla="*/ 23032 w 40"/>
                <a:gd name="T7" fmla="*/ 39366 h 21"/>
                <a:gd name="T8" fmla="*/ 46888 w 40"/>
                <a:gd name="T9" fmla="*/ 45927 h 21"/>
                <a:gd name="T10" fmla="*/ 71913 w 40"/>
                <a:gd name="T11" fmla="*/ 39366 h 21"/>
                <a:gd name="T12" fmla="*/ 88167 w 40"/>
                <a:gd name="T13" fmla="*/ 39366 h 21"/>
                <a:gd name="T14" fmla="*/ 92704 w 40"/>
                <a:gd name="T15" fmla="*/ 39366 h 21"/>
                <a:gd name="T16" fmla="*/ 46888 w 40"/>
                <a:gd name="T17" fmla="*/ 0 h 21"/>
                <a:gd name="T18" fmla="*/ 46888 w 40"/>
                <a:gd name="T19" fmla="*/ 32805 h 21"/>
                <a:gd name="T20" fmla="*/ 39029 w 40"/>
                <a:gd name="T21" fmla="*/ 24057 h 21"/>
                <a:gd name="T22" fmla="*/ 46888 w 40"/>
                <a:gd name="T23" fmla="*/ 17496 h 21"/>
                <a:gd name="T24" fmla="*/ 56029 w 40"/>
                <a:gd name="T25" fmla="*/ 24057 h 21"/>
                <a:gd name="T26" fmla="*/ 46888 w 40"/>
                <a:gd name="T27" fmla="*/ 32805 h 2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0" h="21">
                  <a:moveTo>
                    <a:pt x="20" y="0"/>
                  </a:moveTo>
                  <a:cubicBezTo>
                    <a:pt x="10" y="0"/>
                    <a:pt x="1" y="8"/>
                    <a:pt x="0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20"/>
                    <a:pt x="15" y="21"/>
                    <a:pt x="20" y="21"/>
                  </a:cubicBezTo>
                  <a:cubicBezTo>
                    <a:pt x="25" y="21"/>
                    <a:pt x="30" y="20"/>
                    <a:pt x="31" y="1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39" y="8"/>
                    <a:pt x="31" y="0"/>
                    <a:pt x="20" y="0"/>
                  </a:cubicBezTo>
                  <a:close/>
                  <a:moveTo>
                    <a:pt x="20" y="15"/>
                  </a:moveTo>
                  <a:cubicBezTo>
                    <a:pt x="18" y="15"/>
                    <a:pt x="17" y="13"/>
                    <a:pt x="17" y="11"/>
                  </a:cubicBezTo>
                  <a:cubicBezTo>
                    <a:pt x="17" y="9"/>
                    <a:pt x="18" y="8"/>
                    <a:pt x="20" y="8"/>
                  </a:cubicBezTo>
                  <a:cubicBezTo>
                    <a:pt x="22" y="8"/>
                    <a:pt x="24" y="9"/>
                    <a:pt x="24" y="11"/>
                  </a:cubicBezTo>
                  <a:cubicBezTo>
                    <a:pt x="24" y="13"/>
                    <a:pt x="22" y="15"/>
                    <a:pt x="20" y="1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>
                <a:defRPr/>
              </a:pPr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885" y="1182"/>
              <a:ext cx="133" cy="160"/>
            </a:xfrm>
            <a:custGeom>
              <a:avLst/>
              <a:gdLst>
                <a:gd name="T0" fmla="*/ 67111 w 44"/>
                <a:gd name="T1" fmla="*/ 31807 h 53"/>
                <a:gd name="T2" fmla="*/ 60267 w 44"/>
                <a:gd name="T3" fmla="*/ 29573 h 53"/>
                <a:gd name="T4" fmla="*/ 67111 w 44"/>
                <a:gd name="T5" fmla="*/ 25090 h 53"/>
                <a:gd name="T6" fmla="*/ 80725 w 44"/>
                <a:gd name="T7" fmla="*/ 2261 h 53"/>
                <a:gd name="T8" fmla="*/ 80725 w 44"/>
                <a:gd name="T9" fmla="*/ 0 h 53"/>
                <a:gd name="T10" fmla="*/ 80725 w 44"/>
                <a:gd name="T11" fmla="*/ 0 h 53"/>
                <a:gd name="T12" fmla="*/ 67111 w 44"/>
                <a:gd name="T13" fmla="*/ 0 h 53"/>
                <a:gd name="T14" fmla="*/ 67111 w 44"/>
                <a:gd name="T15" fmla="*/ 0 h 53"/>
                <a:gd name="T16" fmla="*/ 51259 w 44"/>
                <a:gd name="T17" fmla="*/ 4483 h 53"/>
                <a:gd name="T18" fmla="*/ 34299 w 44"/>
                <a:gd name="T19" fmla="*/ 0 h 53"/>
                <a:gd name="T20" fmla="*/ 32062 w 44"/>
                <a:gd name="T21" fmla="*/ 0 h 53"/>
                <a:gd name="T22" fmla="*/ 20715 w 44"/>
                <a:gd name="T23" fmla="*/ 0 h 53"/>
                <a:gd name="T24" fmla="*/ 20715 w 44"/>
                <a:gd name="T25" fmla="*/ 0 h 53"/>
                <a:gd name="T26" fmla="*/ 20715 w 44"/>
                <a:gd name="T27" fmla="*/ 2261 h 53"/>
                <a:gd name="T28" fmla="*/ 34299 w 44"/>
                <a:gd name="T29" fmla="*/ 25090 h 53"/>
                <a:gd name="T30" fmla="*/ 41151 w 44"/>
                <a:gd name="T31" fmla="*/ 29573 h 53"/>
                <a:gd name="T32" fmla="*/ 32062 w 44"/>
                <a:gd name="T33" fmla="*/ 31807 h 53"/>
                <a:gd name="T34" fmla="*/ 0 w 44"/>
                <a:gd name="T35" fmla="*/ 87052 h 53"/>
                <a:gd name="T36" fmla="*/ 0 w 44"/>
                <a:gd name="T37" fmla="*/ 96021 h 53"/>
                <a:gd name="T38" fmla="*/ 51259 w 44"/>
                <a:gd name="T39" fmla="*/ 121111 h 53"/>
                <a:gd name="T40" fmla="*/ 51259 w 44"/>
                <a:gd name="T41" fmla="*/ 121111 h 53"/>
                <a:gd name="T42" fmla="*/ 51259 w 44"/>
                <a:gd name="T43" fmla="*/ 121111 h 53"/>
                <a:gd name="T44" fmla="*/ 99182 w 44"/>
                <a:gd name="T45" fmla="*/ 96021 h 53"/>
                <a:gd name="T46" fmla="*/ 101437 w 44"/>
                <a:gd name="T47" fmla="*/ 87052 h 53"/>
                <a:gd name="T48" fmla="*/ 67111 w 44"/>
                <a:gd name="T49" fmla="*/ 31807 h 5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44" h="53">
                  <a:moveTo>
                    <a:pt x="29" y="14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32" y="9"/>
                    <a:pt x="35" y="5"/>
                    <a:pt x="35" y="1"/>
                  </a:cubicBezTo>
                  <a:cubicBezTo>
                    <a:pt x="35" y="1"/>
                    <a:pt x="35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1"/>
                    <a:pt x="25" y="2"/>
                    <a:pt x="22" y="2"/>
                  </a:cubicBezTo>
                  <a:cubicBezTo>
                    <a:pt x="18" y="2"/>
                    <a:pt x="15" y="1"/>
                    <a:pt x="15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1"/>
                    <a:pt x="9" y="1"/>
                  </a:cubicBezTo>
                  <a:cubicBezTo>
                    <a:pt x="9" y="5"/>
                    <a:pt x="11" y="9"/>
                    <a:pt x="15" y="11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6" y="18"/>
                    <a:pt x="0" y="27"/>
                    <a:pt x="0" y="38"/>
                  </a:cubicBezTo>
                  <a:cubicBezTo>
                    <a:pt x="0" y="39"/>
                    <a:pt x="0" y="41"/>
                    <a:pt x="0" y="42"/>
                  </a:cubicBezTo>
                  <a:cubicBezTo>
                    <a:pt x="6" y="49"/>
                    <a:pt x="13" y="53"/>
                    <a:pt x="22" y="53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30" y="53"/>
                    <a:pt x="38" y="49"/>
                    <a:pt x="43" y="42"/>
                  </a:cubicBezTo>
                  <a:cubicBezTo>
                    <a:pt x="43" y="41"/>
                    <a:pt x="44" y="39"/>
                    <a:pt x="44" y="38"/>
                  </a:cubicBezTo>
                  <a:cubicBezTo>
                    <a:pt x="44" y="27"/>
                    <a:pt x="37" y="18"/>
                    <a:pt x="29" y="1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>
                <a:defRPr/>
              </a:pPr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8" name="Freeform 17"/>
            <p:cNvSpPr>
              <a:spLocks noEditPoints="1"/>
            </p:cNvSpPr>
            <p:nvPr/>
          </p:nvSpPr>
          <p:spPr bwMode="auto">
            <a:xfrm>
              <a:off x="906" y="1134"/>
              <a:ext cx="88" cy="45"/>
            </a:xfrm>
            <a:custGeom>
              <a:avLst/>
              <a:gdLst>
                <a:gd name="T0" fmla="*/ 9273012 w 29"/>
                <a:gd name="T1" fmla="*/ 0 h 15"/>
                <a:gd name="T2" fmla="*/ 0 w 29"/>
                <a:gd name="T3" fmla="*/ 6908733 h 15"/>
                <a:gd name="T4" fmla="*/ 1200772 w 29"/>
                <a:gd name="T5" fmla="*/ 6908733 h 15"/>
                <a:gd name="T6" fmla="*/ 4233932 w 29"/>
                <a:gd name="T7" fmla="*/ 6908733 h 15"/>
                <a:gd name="T8" fmla="*/ 9273012 w 29"/>
                <a:gd name="T9" fmla="*/ 7971615 h 15"/>
                <a:gd name="T10" fmla="*/ 13435722 w 29"/>
                <a:gd name="T11" fmla="*/ 6908733 h 15"/>
                <a:gd name="T12" fmla="*/ 17081726 w 29"/>
                <a:gd name="T13" fmla="*/ 6908733 h 15"/>
                <a:gd name="T14" fmla="*/ 17671192 w 29"/>
                <a:gd name="T15" fmla="*/ 6908733 h 15"/>
                <a:gd name="T16" fmla="*/ 9273012 w 29"/>
                <a:gd name="T17" fmla="*/ 0 h 15"/>
                <a:gd name="T18" fmla="*/ 9273012 w 29"/>
                <a:gd name="T19" fmla="*/ 5845851 h 15"/>
                <a:gd name="T20" fmla="*/ 7218761 w 29"/>
                <a:gd name="T21" fmla="*/ 4251528 h 15"/>
                <a:gd name="T22" fmla="*/ 9273012 w 29"/>
                <a:gd name="T23" fmla="*/ 3188646 h 15"/>
                <a:gd name="T24" fmla="*/ 10452689 w 29"/>
                <a:gd name="T25" fmla="*/ 4251528 h 15"/>
                <a:gd name="T26" fmla="*/ 9273012 w 29"/>
                <a:gd name="T27" fmla="*/ 5845851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9" h="15">
                  <a:moveTo>
                    <a:pt x="15" y="0"/>
                  </a:moveTo>
                  <a:cubicBezTo>
                    <a:pt x="7" y="0"/>
                    <a:pt x="1" y="6"/>
                    <a:pt x="0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8" y="14"/>
                    <a:pt x="11" y="15"/>
                    <a:pt x="15" y="15"/>
                  </a:cubicBezTo>
                  <a:cubicBezTo>
                    <a:pt x="18" y="15"/>
                    <a:pt x="21" y="14"/>
                    <a:pt x="22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6"/>
                    <a:pt x="22" y="0"/>
                    <a:pt x="15" y="0"/>
                  </a:cubicBezTo>
                  <a:close/>
                  <a:moveTo>
                    <a:pt x="15" y="11"/>
                  </a:moveTo>
                  <a:cubicBezTo>
                    <a:pt x="13" y="11"/>
                    <a:pt x="12" y="10"/>
                    <a:pt x="12" y="8"/>
                  </a:cubicBezTo>
                  <a:cubicBezTo>
                    <a:pt x="12" y="7"/>
                    <a:pt x="13" y="6"/>
                    <a:pt x="15" y="6"/>
                  </a:cubicBezTo>
                  <a:cubicBezTo>
                    <a:pt x="16" y="6"/>
                    <a:pt x="17" y="7"/>
                    <a:pt x="17" y="8"/>
                  </a:cubicBezTo>
                  <a:cubicBezTo>
                    <a:pt x="17" y="10"/>
                    <a:pt x="16" y="11"/>
                    <a:pt x="15" y="11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/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35" name="Freeform 10"/>
          <p:cNvSpPr>
            <a:spLocks noEditPoints="1"/>
          </p:cNvSpPr>
          <p:nvPr/>
        </p:nvSpPr>
        <p:spPr bwMode="auto">
          <a:xfrm>
            <a:off x="9542955" y="5060008"/>
            <a:ext cx="594607" cy="607736"/>
          </a:xfrm>
          <a:custGeom>
            <a:avLst/>
            <a:gdLst>
              <a:gd name="T0" fmla="*/ 2147483647 w 75"/>
              <a:gd name="T1" fmla="*/ 0 h 77"/>
              <a:gd name="T2" fmla="*/ 2147483647 w 75"/>
              <a:gd name="T3" fmla="*/ 0 h 77"/>
              <a:gd name="T4" fmla="*/ 0 w 75"/>
              <a:gd name="T5" fmla="*/ 2147483647 h 77"/>
              <a:gd name="T6" fmla="*/ 0 w 75"/>
              <a:gd name="T7" fmla="*/ 2147483647 h 77"/>
              <a:gd name="T8" fmla="*/ 2147483647 w 75"/>
              <a:gd name="T9" fmla="*/ 2147483647 h 77"/>
              <a:gd name="T10" fmla="*/ 2147483647 w 75"/>
              <a:gd name="T11" fmla="*/ 2147483647 h 77"/>
              <a:gd name="T12" fmla="*/ 2147483647 w 75"/>
              <a:gd name="T13" fmla="*/ 2147483647 h 77"/>
              <a:gd name="T14" fmla="*/ 2147483647 w 75"/>
              <a:gd name="T15" fmla="*/ 2147483647 h 77"/>
              <a:gd name="T16" fmla="*/ 2147483647 w 75"/>
              <a:gd name="T17" fmla="*/ 2147483647 h 77"/>
              <a:gd name="T18" fmla="*/ 2147483647 w 75"/>
              <a:gd name="T19" fmla="*/ 2147483647 h 77"/>
              <a:gd name="T20" fmla="*/ 2147483647 w 75"/>
              <a:gd name="T21" fmla="*/ 0 h 77"/>
              <a:gd name="T22" fmla="*/ 2147483647 w 75"/>
              <a:gd name="T23" fmla="*/ 2147483647 h 77"/>
              <a:gd name="T24" fmla="*/ 2147483647 w 75"/>
              <a:gd name="T25" fmla="*/ 2147483647 h 77"/>
              <a:gd name="T26" fmla="*/ 2147483647 w 75"/>
              <a:gd name="T27" fmla="*/ 2147483647 h 77"/>
              <a:gd name="T28" fmla="*/ 2147483647 w 75"/>
              <a:gd name="T29" fmla="*/ 2147483647 h 77"/>
              <a:gd name="T30" fmla="*/ 2147483647 w 75"/>
              <a:gd name="T31" fmla="*/ 2147483647 h 77"/>
              <a:gd name="T32" fmla="*/ 2147483647 w 75"/>
              <a:gd name="T33" fmla="*/ 2147483647 h 77"/>
              <a:gd name="T34" fmla="*/ 2147483647 w 75"/>
              <a:gd name="T35" fmla="*/ 2147483647 h 77"/>
              <a:gd name="T36" fmla="*/ 2147483647 w 75"/>
              <a:gd name="T37" fmla="*/ 2147483647 h 77"/>
              <a:gd name="T38" fmla="*/ 2147483647 w 75"/>
              <a:gd name="T39" fmla="*/ 2147483647 h 77"/>
              <a:gd name="T40" fmla="*/ 2147483647 w 75"/>
              <a:gd name="T41" fmla="*/ 2147483647 h 77"/>
              <a:gd name="T42" fmla="*/ 2147483647 w 75"/>
              <a:gd name="T43" fmla="*/ 2147483647 h 77"/>
              <a:gd name="T44" fmla="*/ 2147483647 w 75"/>
              <a:gd name="T45" fmla="*/ 2147483647 h 77"/>
              <a:gd name="T46" fmla="*/ 2147483647 w 75"/>
              <a:gd name="T47" fmla="*/ 2147483647 h 77"/>
              <a:gd name="T48" fmla="*/ 2147483647 w 75"/>
              <a:gd name="T49" fmla="*/ 2147483647 h 77"/>
              <a:gd name="T50" fmla="*/ 2147483647 w 75"/>
              <a:gd name="T51" fmla="*/ 2147483647 h 77"/>
              <a:gd name="T52" fmla="*/ 2147483647 w 75"/>
              <a:gd name="T53" fmla="*/ 2147483647 h 77"/>
              <a:gd name="T54" fmla="*/ 2147483647 w 75"/>
              <a:gd name="T55" fmla="*/ 2147483647 h 77"/>
              <a:gd name="T56" fmla="*/ 2147483647 w 75"/>
              <a:gd name="T57" fmla="*/ 2147483647 h 77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75" h="77">
                <a:moveTo>
                  <a:pt x="59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8"/>
                  <a:pt x="0" y="18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44"/>
                  <a:pt x="4" y="50"/>
                  <a:pt x="10" y="53"/>
                </a:cubicBezTo>
                <a:cubicBezTo>
                  <a:pt x="5" y="69"/>
                  <a:pt x="3" y="77"/>
                  <a:pt x="3" y="77"/>
                </a:cubicBezTo>
                <a:cubicBezTo>
                  <a:pt x="42" y="54"/>
                  <a:pt x="42" y="54"/>
                  <a:pt x="42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68" y="54"/>
                  <a:pt x="75" y="46"/>
                  <a:pt x="75" y="36"/>
                </a:cubicBezTo>
                <a:cubicBezTo>
                  <a:pt x="75" y="18"/>
                  <a:pt x="75" y="18"/>
                  <a:pt x="75" y="18"/>
                </a:cubicBezTo>
                <a:cubicBezTo>
                  <a:pt x="75" y="8"/>
                  <a:pt x="68" y="0"/>
                  <a:pt x="59" y="0"/>
                </a:cubicBezTo>
                <a:close/>
                <a:moveTo>
                  <a:pt x="44" y="35"/>
                </a:moveTo>
                <a:cubicBezTo>
                  <a:pt x="44" y="37"/>
                  <a:pt x="43" y="38"/>
                  <a:pt x="41" y="38"/>
                </a:cubicBezTo>
                <a:cubicBezTo>
                  <a:pt x="18" y="38"/>
                  <a:pt x="18" y="38"/>
                  <a:pt x="18" y="38"/>
                </a:cubicBezTo>
                <a:cubicBezTo>
                  <a:pt x="16" y="38"/>
                  <a:pt x="14" y="37"/>
                  <a:pt x="14" y="35"/>
                </a:cubicBezTo>
                <a:cubicBezTo>
                  <a:pt x="14" y="32"/>
                  <a:pt x="14" y="32"/>
                  <a:pt x="14" y="32"/>
                </a:cubicBezTo>
                <a:cubicBezTo>
                  <a:pt x="14" y="31"/>
                  <a:pt x="16" y="29"/>
                  <a:pt x="18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9"/>
                  <a:pt x="44" y="31"/>
                  <a:pt x="44" y="32"/>
                </a:cubicBezTo>
                <a:lnTo>
                  <a:pt x="44" y="35"/>
                </a:lnTo>
                <a:close/>
                <a:moveTo>
                  <a:pt x="61" y="21"/>
                </a:moveTo>
                <a:cubicBezTo>
                  <a:pt x="61" y="23"/>
                  <a:pt x="59" y="24"/>
                  <a:pt x="57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16" y="24"/>
                  <a:pt x="14" y="23"/>
                  <a:pt x="14" y="21"/>
                </a:cubicBezTo>
                <a:cubicBezTo>
                  <a:pt x="14" y="18"/>
                  <a:pt x="14" y="18"/>
                  <a:pt x="14" y="18"/>
                </a:cubicBezTo>
                <a:cubicBezTo>
                  <a:pt x="14" y="16"/>
                  <a:pt x="16" y="15"/>
                  <a:pt x="18" y="15"/>
                </a:cubicBezTo>
                <a:cubicBezTo>
                  <a:pt x="57" y="15"/>
                  <a:pt x="57" y="15"/>
                  <a:pt x="57" y="15"/>
                </a:cubicBezTo>
                <a:cubicBezTo>
                  <a:pt x="59" y="15"/>
                  <a:pt x="61" y="16"/>
                  <a:pt x="61" y="18"/>
                </a:cubicBezTo>
                <a:lnTo>
                  <a:pt x="61" y="21"/>
                </a:lnTo>
                <a:close/>
              </a:path>
            </a:pathLst>
          </a:custGeom>
          <a:solidFill>
            <a:srgbClr val="08D1D9"/>
          </a:solidFill>
          <a:ln>
            <a:noFill/>
          </a:ln>
          <a:effectLst/>
          <a:extLst/>
        </p:spPr>
        <p:txBody>
          <a:bodyPr/>
          <a:lstStyle/>
          <a:p>
            <a:pPr defTabSz="914377"/>
            <a:endParaRPr lang="zh-CN" altLang="en-US" sz="1351">
              <a:solidFill>
                <a:prstClr val="black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41" name="Group 20"/>
          <p:cNvGrpSpPr>
            <a:grpSpLocks noChangeAspect="1"/>
          </p:cNvGrpSpPr>
          <p:nvPr/>
        </p:nvGrpSpPr>
        <p:grpSpPr bwMode="auto">
          <a:xfrm>
            <a:off x="3606767" y="5060008"/>
            <a:ext cx="525203" cy="542085"/>
            <a:chOff x="1711" y="1053"/>
            <a:chExt cx="280" cy="289"/>
          </a:xfrm>
        </p:grpSpPr>
        <p:sp>
          <p:nvSpPr>
            <p:cNvPr id="42" name="AutoShape 19"/>
            <p:cNvSpPr>
              <a:spLocks noChangeAspect="1" noChangeArrowheads="1" noTextEdit="1"/>
            </p:cNvSpPr>
            <p:nvPr/>
          </p:nvSpPr>
          <p:spPr bwMode="auto">
            <a:xfrm>
              <a:off x="1711" y="1053"/>
              <a:ext cx="280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/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3" name="Freeform 21"/>
            <p:cNvSpPr>
              <a:spLocks/>
            </p:cNvSpPr>
            <p:nvPr/>
          </p:nvSpPr>
          <p:spPr bwMode="auto">
            <a:xfrm>
              <a:off x="1717" y="1053"/>
              <a:ext cx="271" cy="144"/>
            </a:xfrm>
            <a:custGeom>
              <a:avLst/>
              <a:gdLst>
                <a:gd name="T0" fmla="*/ 197547 w 90"/>
                <a:gd name="T1" fmla="*/ 80919 h 48"/>
                <a:gd name="T2" fmla="*/ 110405 w 90"/>
                <a:gd name="T3" fmla="*/ 4374 h 48"/>
                <a:gd name="T4" fmla="*/ 91565 w 90"/>
                <a:gd name="T5" fmla="*/ 4374 h 48"/>
                <a:gd name="T6" fmla="*/ 4450 w 90"/>
                <a:gd name="T7" fmla="*/ 80919 h 48"/>
                <a:gd name="T8" fmla="*/ 4450 w 90"/>
                <a:gd name="T9" fmla="*/ 100602 h 48"/>
                <a:gd name="T10" fmla="*/ 13399 w 90"/>
                <a:gd name="T11" fmla="*/ 102789 h 48"/>
                <a:gd name="T12" fmla="*/ 22276 w 90"/>
                <a:gd name="T13" fmla="*/ 100602 h 48"/>
                <a:gd name="T14" fmla="*/ 101529 w 90"/>
                <a:gd name="T15" fmla="*/ 30618 h 48"/>
                <a:gd name="T16" fmla="*/ 179694 w 90"/>
                <a:gd name="T17" fmla="*/ 100602 h 48"/>
                <a:gd name="T18" fmla="*/ 197547 w 90"/>
                <a:gd name="T19" fmla="*/ 100602 h 48"/>
                <a:gd name="T20" fmla="*/ 197547 w 90"/>
                <a:gd name="T21" fmla="*/ 80919 h 4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0" h="48">
                  <a:moveTo>
                    <a:pt x="88" y="37"/>
                  </a:moveTo>
                  <a:cubicBezTo>
                    <a:pt x="49" y="2"/>
                    <a:pt x="49" y="2"/>
                    <a:pt x="49" y="2"/>
                  </a:cubicBezTo>
                  <a:cubicBezTo>
                    <a:pt x="47" y="0"/>
                    <a:pt x="43" y="0"/>
                    <a:pt x="41" y="2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0" y="40"/>
                    <a:pt x="0" y="43"/>
                    <a:pt x="2" y="46"/>
                  </a:cubicBezTo>
                  <a:cubicBezTo>
                    <a:pt x="3" y="47"/>
                    <a:pt x="5" y="47"/>
                    <a:pt x="6" y="47"/>
                  </a:cubicBezTo>
                  <a:cubicBezTo>
                    <a:pt x="8" y="47"/>
                    <a:pt x="9" y="47"/>
                    <a:pt x="10" y="46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2" y="48"/>
                    <a:pt x="86" y="48"/>
                    <a:pt x="88" y="46"/>
                  </a:cubicBezTo>
                  <a:cubicBezTo>
                    <a:pt x="90" y="43"/>
                    <a:pt x="90" y="40"/>
                    <a:pt x="88" y="3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>
                <a:defRPr/>
              </a:pPr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auto">
            <a:xfrm>
              <a:off x="1759" y="1110"/>
              <a:ext cx="187" cy="205"/>
            </a:xfrm>
            <a:custGeom>
              <a:avLst/>
              <a:gdLst>
                <a:gd name="T0" fmla="*/ 17704340 w 62"/>
                <a:gd name="T1" fmla="*/ 0 h 68"/>
                <a:gd name="T2" fmla="*/ 0 w 62"/>
                <a:gd name="T3" fmla="*/ 15692675 h 68"/>
                <a:gd name="T4" fmla="*/ 0 w 62"/>
                <a:gd name="T5" fmla="*/ 30995864 h 68"/>
                <a:gd name="T6" fmla="*/ 3923806 w 62"/>
                <a:gd name="T7" fmla="*/ 28219115 h 68"/>
                <a:gd name="T8" fmla="*/ 3923806 w 62"/>
                <a:gd name="T9" fmla="*/ 27667273 h 68"/>
                <a:gd name="T10" fmla="*/ 3369668 w 62"/>
                <a:gd name="T11" fmla="*/ 24870112 h 68"/>
                <a:gd name="T12" fmla="*/ 3923806 w 62"/>
                <a:gd name="T13" fmla="*/ 22072205 h 68"/>
                <a:gd name="T14" fmla="*/ 15204264 w 62"/>
                <a:gd name="T15" fmla="*/ 12895757 h 68"/>
                <a:gd name="T16" fmla="*/ 15204264 w 62"/>
                <a:gd name="T17" fmla="*/ 12895757 h 68"/>
                <a:gd name="T18" fmla="*/ 15204264 w 62"/>
                <a:gd name="T19" fmla="*/ 12895757 h 68"/>
                <a:gd name="T20" fmla="*/ 18258475 w 62"/>
                <a:gd name="T21" fmla="*/ 13454280 h 68"/>
                <a:gd name="T22" fmla="*/ 27222438 w 62"/>
                <a:gd name="T23" fmla="*/ 24870112 h 68"/>
                <a:gd name="T24" fmla="*/ 27222438 w 62"/>
                <a:gd name="T25" fmla="*/ 24870112 h 68"/>
                <a:gd name="T26" fmla="*/ 26668311 w 62"/>
                <a:gd name="T27" fmla="*/ 27667273 h 68"/>
                <a:gd name="T28" fmla="*/ 26668311 w 62"/>
                <a:gd name="T29" fmla="*/ 27667273 h 68"/>
                <a:gd name="T30" fmla="*/ 26668311 w 62"/>
                <a:gd name="T31" fmla="*/ 27667273 h 68"/>
                <a:gd name="T32" fmla="*/ 15204264 w 62"/>
                <a:gd name="T33" fmla="*/ 36651736 h 68"/>
                <a:gd name="T34" fmla="*/ 12395536 w 62"/>
                <a:gd name="T35" fmla="*/ 36099894 h 68"/>
                <a:gd name="T36" fmla="*/ 9025621 w 62"/>
                <a:gd name="T37" fmla="*/ 34413784 h 68"/>
                <a:gd name="T38" fmla="*/ 9025621 w 62"/>
                <a:gd name="T39" fmla="*/ 34413784 h 68"/>
                <a:gd name="T40" fmla="*/ 3369668 w 62"/>
                <a:gd name="T41" fmla="*/ 38317620 h 68"/>
                <a:gd name="T42" fmla="*/ 11834705 w 62"/>
                <a:gd name="T43" fmla="*/ 38317620 h 68"/>
                <a:gd name="T44" fmla="*/ 11834705 w 62"/>
                <a:gd name="T45" fmla="*/ 38317620 h 68"/>
                <a:gd name="T46" fmla="*/ 23299461 w 62"/>
                <a:gd name="T47" fmla="*/ 38317620 h 68"/>
                <a:gd name="T48" fmla="*/ 25551831 w 62"/>
                <a:gd name="T49" fmla="*/ 38317620 h 68"/>
                <a:gd name="T50" fmla="*/ 32908685 w 62"/>
                <a:gd name="T51" fmla="*/ 38317620 h 68"/>
                <a:gd name="T52" fmla="*/ 34023646 w 62"/>
                <a:gd name="T53" fmla="*/ 37762788 h 68"/>
                <a:gd name="T54" fmla="*/ 35134085 w 62"/>
                <a:gd name="T55" fmla="*/ 36099894 h 68"/>
                <a:gd name="T56" fmla="*/ 35134085 w 62"/>
                <a:gd name="T57" fmla="*/ 15692675 h 68"/>
                <a:gd name="T58" fmla="*/ 17704340 w 62"/>
                <a:gd name="T59" fmla="*/ 0 h 6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62" h="68">
                  <a:moveTo>
                    <a:pt x="31" y="0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48"/>
                    <a:pt x="6" y="46"/>
                    <a:pt x="6" y="44"/>
                  </a:cubicBezTo>
                  <a:cubicBezTo>
                    <a:pt x="6" y="42"/>
                    <a:pt x="7" y="41"/>
                    <a:pt x="7" y="39"/>
                  </a:cubicBezTo>
                  <a:cubicBezTo>
                    <a:pt x="9" y="30"/>
                    <a:pt x="18" y="23"/>
                    <a:pt x="27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9" y="23"/>
                    <a:pt x="30" y="23"/>
                    <a:pt x="32" y="24"/>
                  </a:cubicBezTo>
                  <a:cubicBezTo>
                    <a:pt x="42" y="26"/>
                    <a:pt x="48" y="35"/>
                    <a:pt x="48" y="44"/>
                  </a:cubicBezTo>
                  <a:cubicBezTo>
                    <a:pt x="48" y="44"/>
                    <a:pt x="48" y="44"/>
                    <a:pt x="48" y="44"/>
                  </a:cubicBezTo>
                  <a:cubicBezTo>
                    <a:pt x="48" y="46"/>
                    <a:pt x="48" y="47"/>
                    <a:pt x="47" y="49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5" y="58"/>
                    <a:pt x="37" y="65"/>
                    <a:pt x="27" y="65"/>
                  </a:cubicBezTo>
                  <a:cubicBezTo>
                    <a:pt x="26" y="65"/>
                    <a:pt x="24" y="65"/>
                    <a:pt x="22" y="64"/>
                  </a:cubicBezTo>
                  <a:cubicBezTo>
                    <a:pt x="20" y="64"/>
                    <a:pt x="18" y="63"/>
                    <a:pt x="16" y="61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58" y="68"/>
                    <a:pt x="58" y="68"/>
                    <a:pt x="58" y="68"/>
                  </a:cubicBezTo>
                  <a:cubicBezTo>
                    <a:pt x="59" y="68"/>
                    <a:pt x="59" y="68"/>
                    <a:pt x="60" y="67"/>
                  </a:cubicBezTo>
                  <a:cubicBezTo>
                    <a:pt x="61" y="67"/>
                    <a:pt x="62" y="66"/>
                    <a:pt x="62" y="64"/>
                  </a:cubicBezTo>
                  <a:cubicBezTo>
                    <a:pt x="62" y="28"/>
                    <a:pt x="62" y="28"/>
                    <a:pt x="62" y="28"/>
                  </a:cubicBezTo>
                  <a:lnTo>
                    <a:pt x="31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/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5" name="Freeform 23"/>
            <p:cNvSpPr>
              <a:spLocks noEditPoints="1"/>
            </p:cNvSpPr>
            <p:nvPr/>
          </p:nvSpPr>
          <p:spPr bwMode="auto">
            <a:xfrm>
              <a:off x="1711" y="1191"/>
              <a:ext cx="181" cy="151"/>
            </a:xfrm>
            <a:custGeom>
              <a:avLst/>
              <a:gdLst>
                <a:gd name="T0" fmla="*/ 136387 w 60"/>
                <a:gd name="T1" fmla="*/ 38671 h 50"/>
                <a:gd name="T2" fmla="*/ 106929 w 60"/>
                <a:gd name="T3" fmla="*/ 0 h 50"/>
                <a:gd name="T4" fmla="*/ 97972 w 60"/>
                <a:gd name="T5" fmla="*/ 0 h 50"/>
                <a:gd name="T6" fmla="*/ 97972 w 60"/>
                <a:gd name="T7" fmla="*/ 0 h 50"/>
                <a:gd name="T8" fmla="*/ 97972 w 60"/>
                <a:gd name="T9" fmla="*/ 0 h 50"/>
                <a:gd name="T10" fmla="*/ 58725 w 60"/>
                <a:gd name="T11" fmla="*/ 29614 h 50"/>
                <a:gd name="T12" fmla="*/ 56466 w 60"/>
                <a:gd name="T13" fmla="*/ 38671 h 50"/>
                <a:gd name="T14" fmla="*/ 58725 w 60"/>
                <a:gd name="T15" fmla="*/ 49990 h 50"/>
                <a:gd name="T16" fmla="*/ 58725 w 60"/>
                <a:gd name="T17" fmla="*/ 49990 h 50"/>
                <a:gd name="T18" fmla="*/ 45211 w 60"/>
                <a:gd name="T19" fmla="*/ 60050 h 50"/>
                <a:gd name="T20" fmla="*/ 42991 w 60"/>
                <a:gd name="T21" fmla="*/ 62303 h 50"/>
                <a:gd name="T22" fmla="*/ 4477 w 60"/>
                <a:gd name="T23" fmla="*/ 89434 h 50"/>
                <a:gd name="T24" fmla="*/ 0 w 60"/>
                <a:gd name="T25" fmla="*/ 98748 h 50"/>
                <a:gd name="T26" fmla="*/ 0 w 60"/>
                <a:gd name="T27" fmla="*/ 98748 h 50"/>
                <a:gd name="T28" fmla="*/ 0 w 60"/>
                <a:gd name="T29" fmla="*/ 100971 h 50"/>
                <a:gd name="T30" fmla="*/ 2220 w 60"/>
                <a:gd name="T31" fmla="*/ 107802 h 50"/>
                <a:gd name="T32" fmla="*/ 2220 w 60"/>
                <a:gd name="T33" fmla="*/ 107802 h 50"/>
                <a:gd name="T34" fmla="*/ 13506 w 60"/>
                <a:gd name="T35" fmla="*/ 114552 h 50"/>
                <a:gd name="T36" fmla="*/ 13506 w 60"/>
                <a:gd name="T37" fmla="*/ 114552 h 50"/>
                <a:gd name="T38" fmla="*/ 13506 w 60"/>
                <a:gd name="T39" fmla="*/ 114552 h 50"/>
                <a:gd name="T40" fmla="*/ 20203 w 60"/>
                <a:gd name="T41" fmla="*/ 112299 h 50"/>
                <a:gd name="T42" fmla="*/ 22788 w 60"/>
                <a:gd name="T43" fmla="*/ 110037 h 50"/>
                <a:gd name="T44" fmla="*/ 22788 w 60"/>
                <a:gd name="T45" fmla="*/ 110037 h 50"/>
                <a:gd name="T46" fmla="*/ 54246 w 60"/>
                <a:gd name="T47" fmla="*/ 87172 h 50"/>
                <a:gd name="T48" fmla="*/ 56466 w 60"/>
                <a:gd name="T49" fmla="*/ 84919 h 50"/>
                <a:gd name="T50" fmla="*/ 75441 w 60"/>
                <a:gd name="T51" fmla="*/ 73619 h 50"/>
                <a:gd name="T52" fmla="*/ 75441 w 60"/>
                <a:gd name="T53" fmla="*/ 73619 h 50"/>
                <a:gd name="T54" fmla="*/ 88946 w 60"/>
                <a:gd name="T55" fmla="*/ 78115 h 50"/>
                <a:gd name="T56" fmla="*/ 97972 w 60"/>
                <a:gd name="T57" fmla="*/ 80341 h 50"/>
                <a:gd name="T58" fmla="*/ 97972 w 60"/>
                <a:gd name="T59" fmla="*/ 80341 h 50"/>
                <a:gd name="T60" fmla="*/ 136387 w 60"/>
                <a:gd name="T61" fmla="*/ 47737 h 50"/>
                <a:gd name="T62" fmla="*/ 136387 w 60"/>
                <a:gd name="T63" fmla="*/ 47737 h 50"/>
                <a:gd name="T64" fmla="*/ 136387 w 60"/>
                <a:gd name="T65" fmla="*/ 47737 h 50"/>
                <a:gd name="T66" fmla="*/ 136387 w 60"/>
                <a:gd name="T67" fmla="*/ 38671 h 50"/>
                <a:gd name="T68" fmla="*/ 40743 w 60"/>
                <a:gd name="T69" fmla="*/ 91669 h 50"/>
                <a:gd name="T70" fmla="*/ 40743 w 60"/>
                <a:gd name="T71" fmla="*/ 89434 h 50"/>
                <a:gd name="T72" fmla="*/ 40743 w 60"/>
                <a:gd name="T73" fmla="*/ 91669 h 50"/>
                <a:gd name="T74" fmla="*/ 20203 w 60"/>
                <a:gd name="T75" fmla="*/ 105467 h 50"/>
                <a:gd name="T76" fmla="*/ 15735 w 60"/>
                <a:gd name="T77" fmla="*/ 107802 h 50"/>
                <a:gd name="T78" fmla="*/ 9029 w 60"/>
                <a:gd name="T79" fmla="*/ 103233 h 50"/>
                <a:gd name="T80" fmla="*/ 6697 w 60"/>
                <a:gd name="T81" fmla="*/ 98748 h 50"/>
                <a:gd name="T82" fmla="*/ 11258 w 60"/>
                <a:gd name="T83" fmla="*/ 91669 h 50"/>
                <a:gd name="T84" fmla="*/ 31705 w 60"/>
                <a:gd name="T85" fmla="*/ 78115 h 50"/>
                <a:gd name="T86" fmla="*/ 36182 w 60"/>
                <a:gd name="T87" fmla="*/ 75853 h 50"/>
                <a:gd name="T88" fmla="*/ 42991 w 60"/>
                <a:gd name="T89" fmla="*/ 80341 h 50"/>
                <a:gd name="T90" fmla="*/ 45211 w 60"/>
                <a:gd name="T91" fmla="*/ 84919 h 50"/>
                <a:gd name="T92" fmla="*/ 40743 w 60"/>
                <a:gd name="T93" fmla="*/ 91669 h 50"/>
                <a:gd name="T94" fmla="*/ 97972 w 60"/>
                <a:gd name="T95" fmla="*/ 64565 h 50"/>
                <a:gd name="T96" fmla="*/ 73211 w 60"/>
                <a:gd name="T97" fmla="*/ 38671 h 50"/>
                <a:gd name="T98" fmla="*/ 97972 w 60"/>
                <a:gd name="T99" fmla="*/ 11319 h 50"/>
                <a:gd name="T100" fmla="*/ 125128 w 60"/>
                <a:gd name="T101" fmla="*/ 38671 h 50"/>
                <a:gd name="T102" fmla="*/ 97972 w 60"/>
                <a:gd name="T103" fmla="*/ 64565 h 5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60" h="50">
                  <a:moveTo>
                    <a:pt x="60" y="17"/>
                  </a:moveTo>
                  <a:cubicBezTo>
                    <a:pt x="60" y="9"/>
                    <a:pt x="55" y="2"/>
                    <a:pt x="47" y="0"/>
                  </a:cubicBezTo>
                  <a:cubicBezTo>
                    <a:pt x="45" y="0"/>
                    <a:pt x="44" y="0"/>
                    <a:pt x="43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5" y="0"/>
                    <a:pt x="28" y="5"/>
                    <a:pt x="26" y="13"/>
                  </a:cubicBezTo>
                  <a:cubicBezTo>
                    <a:pt x="25" y="15"/>
                    <a:pt x="25" y="16"/>
                    <a:pt x="25" y="17"/>
                  </a:cubicBezTo>
                  <a:cubicBezTo>
                    <a:pt x="25" y="19"/>
                    <a:pt x="26" y="20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40"/>
                    <a:pt x="0" y="42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6"/>
                    <a:pt x="1" y="47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2" y="49"/>
                    <a:pt x="4" y="50"/>
                    <a:pt x="6" y="50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50"/>
                    <a:pt x="8" y="49"/>
                    <a:pt x="9" y="49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5" y="33"/>
                    <a:pt x="37" y="34"/>
                    <a:pt x="39" y="34"/>
                  </a:cubicBezTo>
                  <a:cubicBezTo>
                    <a:pt x="40" y="35"/>
                    <a:pt x="42" y="35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51" y="35"/>
                    <a:pt x="58" y="29"/>
                    <a:pt x="60" y="2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0" y="20"/>
                    <a:pt x="60" y="19"/>
                    <a:pt x="60" y="17"/>
                  </a:cubicBezTo>
                  <a:close/>
                  <a:moveTo>
                    <a:pt x="18" y="40"/>
                  </a:moveTo>
                  <a:cubicBezTo>
                    <a:pt x="18" y="39"/>
                    <a:pt x="18" y="39"/>
                    <a:pt x="18" y="39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8" y="46"/>
                    <a:pt x="8" y="47"/>
                    <a:pt x="7" y="47"/>
                  </a:cubicBezTo>
                  <a:cubicBezTo>
                    <a:pt x="6" y="47"/>
                    <a:pt x="5" y="46"/>
                    <a:pt x="4" y="45"/>
                  </a:cubicBezTo>
                  <a:cubicBezTo>
                    <a:pt x="4" y="44"/>
                    <a:pt x="3" y="44"/>
                    <a:pt x="3" y="43"/>
                  </a:cubicBezTo>
                  <a:cubicBezTo>
                    <a:pt x="3" y="42"/>
                    <a:pt x="4" y="41"/>
                    <a:pt x="5" y="40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5" y="34"/>
                    <a:pt x="16" y="33"/>
                    <a:pt x="16" y="33"/>
                  </a:cubicBezTo>
                  <a:cubicBezTo>
                    <a:pt x="17" y="33"/>
                    <a:pt x="19" y="34"/>
                    <a:pt x="19" y="35"/>
                  </a:cubicBezTo>
                  <a:cubicBezTo>
                    <a:pt x="20" y="35"/>
                    <a:pt x="20" y="36"/>
                    <a:pt x="20" y="37"/>
                  </a:cubicBezTo>
                  <a:cubicBezTo>
                    <a:pt x="20" y="38"/>
                    <a:pt x="19" y="39"/>
                    <a:pt x="18" y="40"/>
                  </a:cubicBezTo>
                  <a:close/>
                  <a:moveTo>
                    <a:pt x="43" y="28"/>
                  </a:moveTo>
                  <a:cubicBezTo>
                    <a:pt x="37" y="28"/>
                    <a:pt x="32" y="23"/>
                    <a:pt x="32" y="17"/>
                  </a:cubicBezTo>
                  <a:cubicBezTo>
                    <a:pt x="32" y="10"/>
                    <a:pt x="37" y="5"/>
                    <a:pt x="43" y="5"/>
                  </a:cubicBezTo>
                  <a:cubicBezTo>
                    <a:pt x="50" y="5"/>
                    <a:pt x="55" y="10"/>
                    <a:pt x="55" y="17"/>
                  </a:cubicBezTo>
                  <a:cubicBezTo>
                    <a:pt x="55" y="23"/>
                    <a:pt x="50" y="28"/>
                    <a:pt x="43" y="28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>
                <a:defRPr/>
              </a:pPr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6" name="Freeform 24"/>
            <p:cNvSpPr>
              <a:spLocks/>
            </p:cNvSpPr>
            <p:nvPr/>
          </p:nvSpPr>
          <p:spPr bwMode="auto">
            <a:xfrm>
              <a:off x="1825" y="1249"/>
              <a:ext cx="43" cy="21"/>
            </a:xfrm>
            <a:custGeom>
              <a:avLst/>
              <a:gdLst>
                <a:gd name="T0" fmla="*/ 680914 w 14"/>
                <a:gd name="T1" fmla="*/ 3188646 h 7"/>
                <a:gd name="T2" fmla="*/ 680914 w 14"/>
                <a:gd name="T3" fmla="*/ 3188646 h 7"/>
                <a:gd name="T4" fmla="*/ 3429585 w 14"/>
                <a:gd name="T5" fmla="*/ 3720087 h 7"/>
                <a:gd name="T6" fmla="*/ 3429585 w 14"/>
                <a:gd name="T7" fmla="*/ 3720087 h 7"/>
                <a:gd name="T8" fmla="*/ 9195396 w 14"/>
                <a:gd name="T9" fmla="*/ 1062882 h 7"/>
                <a:gd name="T10" fmla="*/ 9195396 w 14"/>
                <a:gd name="T11" fmla="*/ 531441 h 7"/>
                <a:gd name="T12" fmla="*/ 8514522 w 14"/>
                <a:gd name="T13" fmla="*/ 531441 h 7"/>
                <a:gd name="T14" fmla="*/ 3429585 w 14"/>
                <a:gd name="T15" fmla="*/ 2657205 h 7"/>
                <a:gd name="T16" fmla="*/ 680914 w 14"/>
                <a:gd name="T17" fmla="*/ 2657205 h 7"/>
                <a:gd name="T18" fmla="*/ 0 w 14"/>
                <a:gd name="T19" fmla="*/ 2657205 h 7"/>
                <a:gd name="T20" fmla="*/ 680914 w 14"/>
                <a:gd name="T21" fmla="*/ 3188646 h 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" h="7">
                  <a:moveTo>
                    <a:pt x="1" y="6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2" y="7"/>
                    <a:pt x="3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9" y="7"/>
                    <a:pt x="12" y="5"/>
                    <a:pt x="13" y="2"/>
                  </a:cubicBezTo>
                  <a:cubicBezTo>
                    <a:pt x="14" y="1"/>
                    <a:pt x="13" y="1"/>
                    <a:pt x="13" y="1"/>
                  </a:cubicBezTo>
                  <a:cubicBezTo>
                    <a:pt x="12" y="0"/>
                    <a:pt x="12" y="1"/>
                    <a:pt x="12" y="1"/>
                  </a:cubicBezTo>
                  <a:cubicBezTo>
                    <a:pt x="11" y="4"/>
                    <a:pt x="8" y="5"/>
                    <a:pt x="5" y="5"/>
                  </a:cubicBezTo>
                  <a:cubicBezTo>
                    <a:pt x="4" y="5"/>
                    <a:pt x="2" y="5"/>
                    <a:pt x="1" y="5"/>
                  </a:cubicBezTo>
                  <a:cubicBezTo>
                    <a:pt x="1" y="4"/>
                    <a:pt x="0" y="5"/>
                    <a:pt x="0" y="5"/>
                  </a:cubicBezTo>
                  <a:cubicBezTo>
                    <a:pt x="0" y="6"/>
                    <a:pt x="0" y="6"/>
                    <a:pt x="1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/>
              <a:endParaRPr lang="zh-CN" altLang="en-US" sz="1351">
                <a:solidFill>
                  <a:prstClr val="white">
                    <a:lumMod val="65000"/>
                  </a:prst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52" name="Group 27"/>
          <p:cNvGrpSpPr>
            <a:grpSpLocks noChangeAspect="1"/>
          </p:cNvGrpSpPr>
          <p:nvPr/>
        </p:nvGrpSpPr>
        <p:grpSpPr bwMode="auto">
          <a:xfrm>
            <a:off x="5600502" y="5060009"/>
            <a:ext cx="446423" cy="581476"/>
            <a:chOff x="2687" y="1032"/>
            <a:chExt cx="238" cy="310"/>
          </a:xfrm>
        </p:grpSpPr>
        <p:sp>
          <p:nvSpPr>
            <p:cNvPr id="53" name="AutoShape 26"/>
            <p:cNvSpPr>
              <a:spLocks noChangeAspect="1" noChangeArrowheads="1" noTextEdit="1"/>
            </p:cNvSpPr>
            <p:nvPr/>
          </p:nvSpPr>
          <p:spPr bwMode="auto">
            <a:xfrm>
              <a:off x="2687" y="1032"/>
              <a:ext cx="238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/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4" name="Freeform 28"/>
            <p:cNvSpPr>
              <a:spLocks noEditPoints="1"/>
            </p:cNvSpPr>
            <p:nvPr/>
          </p:nvSpPr>
          <p:spPr bwMode="auto">
            <a:xfrm>
              <a:off x="2683" y="1151"/>
              <a:ext cx="242" cy="191"/>
            </a:xfrm>
            <a:custGeom>
              <a:avLst/>
              <a:gdLst>
                <a:gd name="T0" fmla="*/ 943522 w 61"/>
                <a:gd name="T1" fmla="*/ 238408 h 48"/>
                <a:gd name="T2" fmla="*/ 943522 w 61"/>
                <a:gd name="T3" fmla="*/ 110820 h 48"/>
                <a:gd name="T4" fmla="*/ 818698 w 61"/>
                <a:gd name="T5" fmla="*/ 0 h 48"/>
                <a:gd name="T6" fmla="*/ 109023 w 61"/>
                <a:gd name="T7" fmla="*/ 0 h 48"/>
                <a:gd name="T8" fmla="*/ 0 w 61"/>
                <a:gd name="T9" fmla="*/ 110820 h 48"/>
                <a:gd name="T10" fmla="*/ 0 w 61"/>
                <a:gd name="T11" fmla="*/ 631561 h 48"/>
                <a:gd name="T12" fmla="*/ 109023 w 61"/>
                <a:gd name="T13" fmla="*/ 758135 h 48"/>
                <a:gd name="T14" fmla="*/ 818698 w 61"/>
                <a:gd name="T15" fmla="*/ 758135 h 48"/>
                <a:gd name="T16" fmla="*/ 943522 w 61"/>
                <a:gd name="T17" fmla="*/ 631561 h 48"/>
                <a:gd name="T18" fmla="*/ 943522 w 61"/>
                <a:gd name="T19" fmla="*/ 599434 h 48"/>
                <a:gd name="T20" fmla="*/ 787238 w 61"/>
                <a:gd name="T21" fmla="*/ 599434 h 48"/>
                <a:gd name="T22" fmla="*/ 787238 w 61"/>
                <a:gd name="T23" fmla="*/ 535735 h 48"/>
                <a:gd name="T24" fmla="*/ 943522 w 61"/>
                <a:gd name="T25" fmla="*/ 535735 h 48"/>
                <a:gd name="T26" fmla="*/ 943522 w 61"/>
                <a:gd name="T27" fmla="*/ 456788 h 48"/>
                <a:gd name="T28" fmla="*/ 787238 w 61"/>
                <a:gd name="T29" fmla="*/ 456788 h 48"/>
                <a:gd name="T30" fmla="*/ 787238 w 61"/>
                <a:gd name="T31" fmla="*/ 393090 h 48"/>
                <a:gd name="T32" fmla="*/ 943522 w 61"/>
                <a:gd name="T33" fmla="*/ 393090 h 48"/>
                <a:gd name="T34" fmla="*/ 943522 w 61"/>
                <a:gd name="T35" fmla="*/ 301350 h 48"/>
                <a:gd name="T36" fmla="*/ 787238 w 61"/>
                <a:gd name="T37" fmla="*/ 301350 h 48"/>
                <a:gd name="T38" fmla="*/ 787238 w 61"/>
                <a:gd name="T39" fmla="*/ 238408 h 48"/>
                <a:gd name="T40" fmla="*/ 943522 w 61"/>
                <a:gd name="T41" fmla="*/ 238408 h 48"/>
                <a:gd name="T42" fmla="*/ 511005 w 61"/>
                <a:gd name="T43" fmla="*/ 440971 h 48"/>
                <a:gd name="T44" fmla="*/ 511005 w 61"/>
                <a:gd name="T45" fmla="*/ 519727 h 48"/>
                <a:gd name="T46" fmla="*/ 463977 w 61"/>
                <a:gd name="T47" fmla="*/ 551552 h 48"/>
                <a:gd name="T48" fmla="*/ 416653 w 61"/>
                <a:gd name="T49" fmla="*/ 519727 h 48"/>
                <a:gd name="T50" fmla="*/ 416653 w 61"/>
                <a:gd name="T51" fmla="*/ 440971 h 48"/>
                <a:gd name="T52" fmla="*/ 370569 w 61"/>
                <a:gd name="T53" fmla="*/ 349244 h 48"/>
                <a:gd name="T54" fmla="*/ 463977 w 61"/>
                <a:gd name="T55" fmla="*/ 254480 h 48"/>
                <a:gd name="T56" fmla="*/ 557076 w 61"/>
                <a:gd name="T57" fmla="*/ 349244 h 48"/>
                <a:gd name="T58" fmla="*/ 511005 w 61"/>
                <a:gd name="T59" fmla="*/ 440971 h 4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61" h="48">
                  <a:moveTo>
                    <a:pt x="61" y="15"/>
                  </a:moveTo>
                  <a:cubicBezTo>
                    <a:pt x="61" y="7"/>
                    <a:pt x="61" y="7"/>
                    <a:pt x="61" y="7"/>
                  </a:cubicBezTo>
                  <a:cubicBezTo>
                    <a:pt x="61" y="3"/>
                    <a:pt x="57" y="0"/>
                    <a:pt x="5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8"/>
                    <a:pt x="7" y="48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7" y="48"/>
                    <a:pt x="61" y="44"/>
                    <a:pt x="61" y="40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1" y="29"/>
                    <a:pt x="61" y="29"/>
                    <a:pt x="61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61" y="25"/>
                    <a:pt x="61" y="25"/>
                    <a:pt x="61" y="25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1" y="15"/>
                    <a:pt x="51" y="15"/>
                    <a:pt x="51" y="15"/>
                  </a:cubicBezTo>
                  <a:lnTo>
                    <a:pt x="61" y="15"/>
                  </a:lnTo>
                  <a:close/>
                  <a:moveTo>
                    <a:pt x="33" y="28"/>
                  </a:move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2" y="35"/>
                    <a:pt x="30" y="35"/>
                  </a:cubicBezTo>
                  <a:cubicBezTo>
                    <a:pt x="29" y="35"/>
                    <a:pt x="27" y="34"/>
                    <a:pt x="27" y="33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5" y="27"/>
                    <a:pt x="24" y="25"/>
                    <a:pt x="24" y="22"/>
                  </a:cubicBezTo>
                  <a:cubicBezTo>
                    <a:pt x="24" y="19"/>
                    <a:pt x="27" y="16"/>
                    <a:pt x="30" y="16"/>
                  </a:cubicBezTo>
                  <a:cubicBezTo>
                    <a:pt x="34" y="16"/>
                    <a:pt x="36" y="19"/>
                    <a:pt x="36" y="22"/>
                  </a:cubicBezTo>
                  <a:cubicBezTo>
                    <a:pt x="36" y="25"/>
                    <a:pt x="35" y="27"/>
                    <a:pt x="33" y="28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>
                <a:defRPr/>
              </a:pPr>
              <a:endParaRPr lang="zh-CN" altLang="en-US" sz="1351" dirty="0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5" name="Freeform 29"/>
            <p:cNvSpPr>
              <a:spLocks/>
            </p:cNvSpPr>
            <p:nvPr/>
          </p:nvSpPr>
          <p:spPr bwMode="auto">
            <a:xfrm>
              <a:off x="2707" y="1036"/>
              <a:ext cx="194" cy="107"/>
            </a:xfrm>
            <a:custGeom>
              <a:avLst/>
              <a:gdLst>
                <a:gd name="T0" fmla="*/ 120206185 w 49"/>
                <a:gd name="T1" fmla="*/ 283732855 h 27"/>
                <a:gd name="T2" fmla="*/ 296133248 w 49"/>
                <a:gd name="T3" fmla="*/ 106091788 h 27"/>
                <a:gd name="T4" fmla="*/ 415427079 w 49"/>
                <a:gd name="T5" fmla="*/ 106091788 h 27"/>
                <a:gd name="T6" fmla="*/ 592331529 w 49"/>
                <a:gd name="T7" fmla="*/ 283732855 h 27"/>
                <a:gd name="T8" fmla="*/ 592331529 w 49"/>
                <a:gd name="T9" fmla="*/ 405039988 h 27"/>
                <a:gd name="T10" fmla="*/ 726900449 w 49"/>
                <a:gd name="T11" fmla="*/ 405039988 h 27"/>
                <a:gd name="T12" fmla="*/ 726900449 w 49"/>
                <a:gd name="T13" fmla="*/ 238911260 h 27"/>
                <a:gd name="T14" fmla="*/ 475918365 w 49"/>
                <a:gd name="T15" fmla="*/ 0 h 27"/>
                <a:gd name="T16" fmla="*/ 235702339 w 49"/>
                <a:gd name="T17" fmla="*/ 0 h 27"/>
                <a:gd name="T18" fmla="*/ 0 w 49"/>
                <a:gd name="T19" fmla="*/ 238911260 h 27"/>
                <a:gd name="T20" fmla="*/ 0 w 49"/>
                <a:gd name="T21" fmla="*/ 405039988 h 27"/>
                <a:gd name="T22" fmla="*/ 120206185 w 49"/>
                <a:gd name="T23" fmla="*/ 405039988 h 27"/>
                <a:gd name="T24" fmla="*/ 120206185 w 49"/>
                <a:gd name="T25" fmla="*/ 283732855 h 2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9" h="27">
                  <a:moveTo>
                    <a:pt x="8" y="19"/>
                  </a:moveTo>
                  <a:cubicBezTo>
                    <a:pt x="8" y="12"/>
                    <a:pt x="14" y="7"/>
                    <a:pt x="20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35" y="7"/>
                    <a:pt x="40" y="12"/>
                    <a:pt x="40" y="19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7"/>
                    <a:pt x="41" y="0"/>
                    <a:pt x="32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8" y="19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/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62" name="组合 75"/>
          <p:cNvGrpSpPr>
            <a:grpSpLocks/>
          </p:cNvGrpSpPr>
          <p:nvPr/>
        </p:nvGrpSpPr>
        <p:grpSpPr bwMode="auto">
          <a:xfrm>
            <a:off x="7515457" y="5060008"/>
            <a:ext cx="558967" cy="493317"/>
            <a:chOff x="5856288" y="1698625"/>
            <a:chExt cx="473076" cy="417513"/>
          </a:xfrm>
        </p:grpSpPr>
        <p:sp>
          <p:nvSpPr>
            <p:cNvPr id="63" name="Freeform 5"/>
            <p:cNvSpPr>
              <a:spLocks noEditPoints="1"/>
            </p:cNvSpPr>
            <p:nvPr/>
          </p:nvSpPr>
          <p:spPr bwMode="auto">
            <a:xfrm>
              <a:off x="6007100" y="1793875"/>
              <a:ext cx="322264" cy="322263"/>
            </a:xfrm>
            <a:custGeom>
              <a:avLst/>
              <a:gdLst>
                <a:gd name="T0" fmla="*/ 6 w 51"/>
                <a:gd name="T1" fmla="*/ 13 h 51"/>
                <a:gd name="T2" fmla="*/ 7 w 51"/>
                <a:gd name="T3" fmla="*/ 17 h 51"/>
                <a:gd name="T4" fmla="*/ 4 w 51"/>
                <a:gd name="T5" fmla="*/ 18 h 51"/>
                <a:gd name="T6" fmla="*/ 1 w 51"/>
                <a:gd name="T7" fmla="*/ 20 h 51"/>
                <a:gd name="T8" fmla="*/ 2 w 51"/>
                <a:gd name="T9" fmla="*/ 24 h 51"/>
                <a:gd name="T10" fmla="*/ 5 w 51"/>
                <a:gd name="T11" fmla="*/ 27 h 51"/>
                <a:gd name="T12" fmla="*/ 3 w 51"/>
                <a:gd name="T13" fmla="*/ 30 h 51"/>
                <a:gd name="T14" fmla="*/ 1 w 51"/>
                <a:gd name="T15" fmla="*/ 34 h 51"/>
                <a:gd name="T16" fmla="*/ 5 w 51"/>
                <a:gd name="T17" fmla="*/ 36 h 51"/>
                <a:gd name="T18" fmla="*/ 8 w 51"/>
                <a:gd name="T19" fmla="*/ 37 h 51"/>
                <a:gd name="T20" fmla="*/ 8 w 51"/>
                <a:gd name="T21" fmla="*/ 41 h 51"/>
                <a:gd name="T22" fmla="*/ 8 w 51"/>
                <a:gd name="T23" fmla="*/ 45 h 51"/>
                <a:gd name="T24" fmla="*/ 13 w 51"/>
                <a:gd name="T25" fmla="*/ 45 h 51"/>
                <a:gd name="T26" fmla="*/ 17 w 51"/>
                <a:gd name="T27" fmla="*/ 45 h 51"/>
                <a:gd name="T28" fmla="*/ 18 w 51"/>
                <a:gd name="T29" fmla="*/ 48 h 51"/>
                <a:gd name="T30" fmla="*/ 20 w 51"/>
                <a:gd name="T31" fmla="*/ 51 h 51"/>
                <a:gd name="T32" fmla="*/ 24 w 51"/>
                <a:gd name="T33" fmla="*/ 49 h 51"/>
                <a:gd name="T34" fmla="*/ 28 w 51"/>
                <a:gd name="T35" fmla="*/ 47 h 51"/>
                <a:gd name="T36" fmla="*/ 30 w 51"/>
                <a:gd name="T37" fmla="*/ 49 h 51"/>
                <a:gd name="T38" fmla="*/ 34 w 51"/>
                <a:gd name="T39" fmla="*/ 50 h 51"/>
                <a:gd name="T40" fmla="*/ 36 w 51"/>
                <a:gd name="T41" fmla="*/ 47 h 51"/>
                <a:gd name="T42" fmla="*/ 38 w 51"/>
                <a:gd name="T43" fmla="*/ 43 h 51"/>
                <a:gd name="T44" fmla="*/ 41 w 51"/>
                <a:gd name="T45" fmla="*/ 44 h 51"/>
                <a:gd name="T46" fmla="*/ 45 w 51"/>
                <a:gd name="T47" fmla="*/ 43 h 51"/>
                <a:gd name="T48" fmla="*/ 45 w 51"/>
                <a:gd name="T49" fmla="*/ 39 h 51"/>
                <a:gd name="T50" fmla="*/ 45 w 51"/>
                <a:gd name="T51" fmla="*/ 35 h 51"/>
                <a:gd name="T52" fmla="*/ 48 w 51"/>
                <a:gd name="T53" fmla="*/ 34 h 51"/>
                <a:gd name="T54" fmla="*/ 51 w 51"/>
                <a:gd name="T55" fmla="*/ 31 h 51"/>
                <a:gd name="T56" fmla="*/ 49 w 51"/>
                <a:gd name="T57" fmla="*/ 27 h 51"/>
                <a:gd name="T58" fmla="*/ 47 w 51"/>
                <a:gd name="T59" fmla="*/ 24 h 51"/>
                <a:gd name="T60" fmla="*/ 49 w 51"/>
                <a:gd name="T61" fmla="*/ 22 h 51"/>
                <a:gd name="T62" fmla="*/ 50 w 51"/>
                <a:gd name="T63" fmla="*/ 18 h 51"/>
                <a:gd name="T64" fmla="*/ 47 w 51"/>
                <a:gd name="T65" fmla="*/ 15 h 51"/>
                <a:gd name="T66" fmla="*/ 43 w 51"/>
                <a:gd name="T67" fmla="*/ 14 h 51"/>
                <a:gd name="T68" fmla="*/ 44 w 51"/>
                <a:gd name="T69" fmla="*/ 11 h 51"/>
                <a:gd name="T70" fmla="*/ 43 w 51"/>
                <a:gd name="T71" fmla="*/ 7 h 51"/>
                <a:gd name="T72" fmla="*/ 39 w 51"/>
                <a:gd name="T73" fmla="*/ 6 h 51"/>
                <a:gd name="T74" fmla="*/ 35 w 51"/>
                <a:gd name="T75" fmla="*/ 7 h 51"/>
                <a:gd name="T76" fmla="*/ 34 w 51"/>
                <a:gd name="T77" fmla="*/ 4 h 51"/>
                <a:gd name="T78" fmla="*/ 31 w 51"/>
                <a:gd name="T79" fmla="*/ 1 h 51"/>
                <a:gd name="T80" fmla="*/ 27 w 51"/>
                <a:gd name="T81" fmla="*/ 2 h 51"/>
                <a:gd name="T82" fmla="*/ 24 w 51"/>
                <a:gd name="T83" fmla="*/ 5 h 51"/>
                <a:gd name="T84" fmla="*/ 22 w 51"/>
                <a:gd name="T85" fmla="*/ 3 h 51"/>
                <a:gd name="T86" fmla="*/ 18 w 51"/>
                <a:gd name="T87" fmla="*/ 1 h 51"/>
                <a:gd name="T88" fmla="*/ 15 w 51"/>
                <a:gd name="T89" fmla="*/ 5 h 51"/>
                <a:gd name="T90" fmla="*/ 14 w 51"/>
                <a:gd name="T91" fmla="*/ 8 h 51"/>
                <a:gd name="T92" fmla="*/ 11 w 51"/>
                <a:gd name="T93" fmla="*/ 8 h 51"/>
                <a:gd name="T94" fmla="*/ 7 w 51"/>
                <a:gd name="T95" fmla="*/ 8 h 51"/>
                <a:gd name="T96" fmla="*/ 6 w 51"/>
                <a:gd name="T97" fmla="*/ 13 h 51"/>
                <a:gd name="T98" fmla="*/ 21 w 51"/>
                <a:gd name="T99" fmla="*/ 12 h 51"/>
                <a:gd name="T100" fmla="*/ 40 w 51"/>
                <a:gd name="T101" fmla="*/ 21 h 51"/>
                <a:gd name="T102" fmla="*/ 30 w 51"/>
                <a:gd name="T103" fmla="*/ 40 h 51"/>
                <a:gd name="T104" fmla="*/ 12 w 51"/>
                <a:gd name="T105" fmla="*/ 30 h 51"/>
                <a:gd name="T106" fmla="*/ 21 w 51"/>
                <a:gd name="T107" fmla="*/ 1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1" h="51">
                  <a:moveTo>
                    <a:pt x="6" y="13"/>
                  </a:moveTo>
                  <a:cubicBezTo>
                    <a:pt x="7" y="14"/>
                    <a:pt x="7" y="16"/>
                    <a:pt x="7" y="17"/>
                  </a:cubicBezTo>
                  <a:cubicBezTo>
                    <a:pt x="6" y="17"/>
                    <a:pt x="5" y="18"/>
                    <a:pt x="4" y="18"/>
                  </a:cubicBezTo>
                  <a:cubicBezTo>
                    <a:pt x="2" y="17"/>
                    <a:pt x="1" y="18"/>
                    <a:pt x="1" y="20"/>
                  </a:cubicBezTo>
                  <a:cubicBezTo>
                    <a:pt x="0" y="22"/>
                    <a:pt x="1" y="24"/>
                    <a:pt x="2" y="24"/>
                  </a:cubicBezTo>
                  <a:cubicBezTo>
                    <a:pt x="4" y="24"/>
                    <a:pt x="5" y="27"/>
                    <a:pt x="5" y="27"/>
                  </a:cubicBezTo>
                  <a:cubicBezTo>
                    <a:pt x="5" y="28"/>
                    <a:pt x="4" y="29"/>
                    <a:pt x="3" y="30"/>
                  </a:cubicBezTo>
                  <a:cubicBezTo>
                    <a:pt x="1" y="30"/>
                    <a:pt x="1" y="32"/>
                    <a:pt x="1" y="34"/>
                  </a:cubicBezTo>
                  <a:cubicBezTo>
                    <a:pt x="2" y="35"/>
                    <a:pt x="3" y="37"/>
                    <a:pt x="5" y="36"/>
                  </a:cubicBezTo>
                  <a:cubicBezTo>
                    <a:pt x="6" y="36"/>
                    <a:pt x="7" y="36"/>
                    <a:pt x="8" y="37"/>
                  </a:cubicBezTo>
                  <a:cubicBezTo>
                    <a:pt x="8" y="37"/>
                    <a:pt x="9" y="40"/>
                    <a:pt x="8" y="41"/>
                  </a:cubicBezTo>
                  <a:cubicBezTo>
                    <a:pt x="7" y="42"/>
                    <a:pt x="7" y="44"/>
                    <a:pt x="8" y="45"/>
                  </a:cubicBezTo>
                  <a:cubicBezTo>
                    <a:pt x="10" y="46"/>
                    <a:pt x="12" y="46"/>
                    <a:pt x="13" y="45"/>
                  </a:cubicBezTo>
                  <a:cubicBezTo>
                    <a:pt x="14" y="44"/>
                    <a:pt x="16" y="45"/>
                    <a:pt x="17" y="45"/>
                  </a:cubicBezTo>
                  <a:cubicBezTo>
                    <a:pt x="18" y="45"/>
                    <a:pt x="18" y="46"/>
                    <a:pt x="18" y="48"/>
                  </a:cubicBezTo>
                  <a:cubicBezTo>
                    <a:pt x="17" y="49"/>
                    <a:pt x="19" y="51"/>
                    <a:pt x="20" y="51"/>
                  </a:cubicBezTo>
                  <a:cubicBezTo>
                    <a:pt x="22" y="51"/>
                    <a:pt x="24" y="51"/>
                    <a:pt x="24" y="49"/>
                  </a:cubicBezTo>
                  <a:cubicBezTo>
                    <a:pt x="24" y="48"/>
                    <a:pt x="27" y="47"/>
                    <a:pt x="28" y="47"/>
                  </a:cubicBezTo>
                  <a:cubicBezTo>
                    <a:pt x="28" y="47"/>
                    <a:pt x="29" y="48"/>
                    <a:pt x="30" y="49"/>
                  </a:cubicBezTo>
                  <a:cubicBezTo>
                    <a:pt x="30" y="50"/>
                    <a:pt x="32" y="51"/>
                    <a:pt x="34" y="50"/>
                  </a:cubicBezTo>
                  <a:cubicBezTo>
                    <a:pt x="35" y="50"/>
                    <a:pt x="37" y="48"/>
                    <a:pt x="36" y="47"/>
                  </a:cubicBezTo>
                  <a:cubicBezTo>
                    <a:pt x="36" y="46"/>
                    <a:pt x="37" y="44"/>
                    <a:pt x="38" y="43"/>
                  </a:cubicBezTo>
                  <a:cubicBezTo>
                    <a:pt x="38" y="43"/>
                    <a:pt x="40" y="43"/>
                    <a:pt x="41" y="44"/>
                  </a:cubicBezTo>
                  <a:cubicBezTo>
                    <a:pt x="42" y="45"/>
                    <a:pt x="44" y="44"/>
                    <a:pt x="45" y="43"/>
                  </a:cubicBezTo>
                  <a:cubicBezTo>
                    <a:pt x="46" y="42"/>
                    <a:pt x="46" y="40"/>
                    <a:pt x="45" y="39"/>
                  </a:cubicBezTo>
                  <a:cubicBezTo>
                    <a:pt x="44" y="38"/>
                    <a:pt x="45" y="35"/>
                    <a:pt x="45" y="35"/>
                  </a:cubicBezTo>
                  <a:cubicBezTo>
                    <a:pt x="45" y="34"/>
                    <a:pt x="47" y="34"/>
                    <a:pt x="48" y="34"/>
                  </a:cubicBezTo>
                  <a:cubicBezTo>
                    <a:pt x="49" y="34"/>
                    <a:pt x="51" y="33"/>
                    <a:pt x="51" y="31"/>
                  </a:cubicBezTo>
                  <a:cubicBezTo>
                    <a:pt x="51" y="29"/>
                    <a:pt x="51" y="28"/>
                    <a:pt x="49" y="27"/>
                  </a:cubicBezTo>
                  <a:cubicBezTo>
                    <a:pt x="48" y="27"/>
                    <a:pt x="47" y="25"/>
                    <a:pt x="47" y="24"/>
                  </a:cubicBezTo>
                  <a:cubicBezTo>
                    <a:pt x="47" y="23"/>
                    <a:pt x="48" y="22"/>
                    <a:pt x="49" y="22"/>
                  </a:cubicBezTo>
                  <a:cubicBezTo>
                    <a:pt x="50" y="21"/>
                    <a:pt x="51" y="20"/>
                    <a:pt x="50" y="18"/>
                  </a:cubicBezTo>
                  <a:cubicBezTo>
                    <a:pt x="50" y="16"/>
                    <a:pt x="48" y="15"/>
                    <a:pt x="47" y="15"/>
                  </a:cubicBezTo>
                  <a:cubicBezTo>
                    <a:pt x="46" y="16"/>
                    <a:pt x="44" y="14"/>
                    <a:pt x="43" y="14"/>
                  </a:cubicBezTo>
                  <a:cubicBezTo>
                    <a:pt x="43" y="13"/>
                    <a:pt x="43" y="12"/>
                    <a:pt x="44" y="11"/>
                  </a:cubicBezTo>
                  <a:cubicBezTo>
                    <a:pt x="45" y="10"/>
                    <a:pt x="44" y="8"/>
                    <a:pt x="43" y="7"/>
                  </a:cubicBezTo>
                  <a:cubicBezTo>
                    <a:pt x="42" y="5"/>
                    <a:pt x="40" y="5"/>
                    <a:pt x="39" y="6"/>
                  </a:cubicBezTo>
                  <a:cubicBezTo>
                    <a:pt x="38" y="7"/>
                    <a:pt x="35" y="7"/>
                    <a:pt x="35" y="7"/>
                  </a:cubicBezTo>
                  <a:cubicBezTo>
                    <a:pt x="34" y="6"/>
                    <a:pt x="34" y="5"/>
                    <a:pt x="34" y="4"/>
                  </a:cubicBezTo>
                  <a:cubicBezTo>
                    <a:pt x="34" y="2"/>
                    <a:pt x="33" y="1"/>
                    <a:pt x="31" y="1"/>
                  </a:cubicBezTo>
                  <a:cubicBezTo>
                    <a:pt x="29" y="0"/>
                    <a:pt x="28" y="1"/>
                    <a:pt x="27" y="2"/>
                  </a:cubicBezTo>
                  <a:cubicBezTo>
                    <a:pt x="27" y="4"/>
                    <a:pt x="25" y="5"/>
                    <a:pt x="24" y="5"/>
                  </a:cubicBezTo>
                  <a:cubicBezTo>
                    <a:pt x="23" y="5"/>
                    <a:pt x="22" y="4"/>
                    <a:pt x="22" y="3"/>
                  </a:cubicBezTo>
                  <a:cubicBezTo>
                    <a:pt x="21" y="1"/>
                    <a:pt x="20" y="1"/>
                    <a:pt x="18" y="1"/>
                  </a:cubicBezTo>
                  <a:cubicBezTo>
                    <a:pt x="16" y="2"/>
                    <a:pt x="15" y="3"/>
                    <a:pt x="15" y="5"/>
                  </a:cubicBezTo>
                  <a:cubicBezTo>
                    <a:pt x="16" y="6"/>
                    <a:pt x="14" y="8"/>
                    <a:pt x="14" y="8"/>
                  </a:cubicBezTo>
                  <a:cubicBezTo>
                    <a:pt x="13" y="9"/>
                    <a:pt x="12" y="9"/>
                    <a:pt x="11" y="8"/>
                  </a:cubicBezTo>
                  <a:cubicBezTo>
                    <a:pt x="10" y="7"/>
                    <a:pt x="8" y="7"/>
                    <a:pt x="7" y="8"/>
                  </a:cubicBezTo>
                  <a:cubicBezTo>
                    <a:pt x="5" y="10"/>
                    <a:pt x="5" y="12"/>
                    <a:pt x="6" y="13"/>
                  </a:cubicBezTo>
                  <a:close/>
                  <a:moveTo>
                    <a:pt x="21" y="12"/>
                  </a:moveTo>
                  <a:cubicBezTo>
                    <a:pt x="29" y="9"/>
                    <a:pt x="37" y="13"/>
                    <a:pt x="40" y="21"/>
                  </a:cubicBezTo>
                  <a:cubicBezTo>
                    <a:pt x="42" y="29"/>
                    <a:pt x="38" y="37"/>
                    <a:pt x="30" y="40"/>
                  </a:cubicBezTo>
                  <a:cubicBezTo>
                    <a:pt x="23" y="42"/>
                    <a:pt x="14" y="38"/>
                    <a:pt x="12" y="30"/>
                  </a:cubicBezTo>
                  <a:cubicBezTo>
                    <a:pt x="9" y="23"/>
                    <a:pt x="13" y="14"/>
                    <a:pt x="21" y="12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>
                <a:defRPr/>
              </a:pPr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64" name="Freeform 6"/>
            <p:cNvSpPr>
              <a:spLocks noEditPoints="1"/>
            </p:cNvSpPr>
            <p:nvPr/>
          </p:nvSpPr>
          <p:spPr bwMode="auto">
            <a:xfrm>
              <a:off x="5856288" y="1698625"/>
              <a:ext cx="207963" cy="209550"/>
            </a:xfrm>
            <a:custGeom>
              <a:avLst/>
              <a:gdLst>
                <a:gd name="T0" fmla="*/ 2147483647 w 33"/>
                <a:gd name="T1" fmla="*/ 2147483647 h 33"/>
                <a:gd name="T2" fmla="*/ 2147483647 w 33"/>
                <a:gd name="T3" fmla="*/ 2147483647 h 33"/>
                <a:gd name="T4" fmla="*/ 2147483647 w 33"/>
                <a:gd name="T5" fmla="*/ 2147483647 h 33"/>
                <a:gd name="T6" fmla="*/ 0 w 33"/>
                <a:gd name="T7" fmla="*/ 2147483647 h 33"/>
                <a:gd name="T8" fmla="*/ 2147483647 w 33"/>
                <a:gd name="T9" fmla="*/ 2147483647 h 33"/>
                <a:gd name="T10" fmla="*/ 2147483647 w 33"/>
                <a:gd name="T11" fmla="*/ 2147483647 h 33"/>
                <a:gd name="T12" fmla="*/ 2147483647 w 33"/>
                <a:gd name="T13" fmla="*/ 2147483647 h 33"/>
                <a:gd name="T14" fmla="*/ 0 w 33"/>
                <a:gd name="T15" fmla="*/ 2147483647 h 33"/>
                <a:gd name="T16" fmla="*/ 2147483647 w 33"/>
                <a:gd name="T17" fmla="*/ 2147483647 h 33"/>
                <a:gd name="T18" fmla="*/ 2147483647 w 33"/>
                <a:gd name="T19" fmla="*/ 2147483647 h 33"/>
                <a:gd name="T20" fmla="*/ 2147483647 w 33"/>
                <a:gd name="T21" fmla="*/ 2147483647 h 33"/>
                <a:gd name="T22" fmla="*/ 2147483647 w 33"/>
                <a:gd name="T23" fmla="*/ 2147483647 h 33"/>
                <a:gd name="T24" fmla="*/ 2147483647 w 33"/>
                <a:gd name="T25" fmla="*/ 2147483647 h 33"/>
                <a:gd name="T26" fmla="*/ 2147483647 w 33"/>
                <a:gd name="T27" fmla="*/ 2147483647 h 33"/>
                <a:gd name="T28" fmla="*/ 2147483647 w 33"/>
                <a:gd name="T29" fmla="*/ 2147483647 h 33"/>
                <a:gd name="T30" fmla="*/ 2147483647 w 33"/>
                <a:gd name="T31" fmla="*/ 2147483647 h 33"/>
                <a:gd name="T32" fmla="*/ 2147483647 w 33"/>
                <a:gd name="T33" fmla="*/ 2147483647 h 33"/>
                <a:gd name="T34" fmla="*/ 2147483647 w 33"/>
                <a:gd name="T35" fmla="*/ 2147483647 h 33"/>
                <a:gd name="T36" fmla="*/ 2147483647 w 33"/>
                <a:gd name="T37" fmla="*/ 2147483647 h 33"/>
                <a:gd name="T38" fmla="*/ 2147483647 w 33"/>
                <a:gd name="T39" fmla="*/ 2147483647 h 33"/>
                <a:gd name="T40" fmla="*/ 2147483647 w 33"/>
                <a:gd name="T41" fmla="*/ 2147483647 h 33"/>
                <a:gd name="T42" fmla="*/ 2147483647 w 33"/>
                <a:gd name="T43" fmla="*/ 2147483647 h 33"/>
                <a:gd name="T44" fmla="*/ 2147483647 w 33"/>
                <a:gd name="T45" fmla="*/ 2147483647 h 33"/>
                <a:gd name="T46" fmla="*/ 2147483647 w 33"/>
                <a:gd name="T47" fmla="*/ 2147483647 h 33"/>
                <a:gd name="T48" fmla="*/ 2147483647 w 33"/>
                <a:gd name="T49" fmla="*/ 2147483647 h 33"/>
                <a:gd name="T50" fmla="*/ 2147483647 w 33"/>
                <a:gd name="T51" fmla="*/ 2147483647 h 33"/>
                <a:gd name="T52" fmla="*/ 2147483647 w 33"/>
                <a:gd name="T53" fmla="*/ 2147483647 h 33"/>
                <a:gd name="T54" fmla="*/ 2147483647 w 33"/>
                <a:gd name="T55" fmla="*/ 2147483647 h 33"/>
                <a:gd name="T56" fmla="*/ 2147483647 w 33"/>
                <a:gd name="T57" fmla="*/ 2147483647 h 33"/>
                <a:gd name="T58" fmla="*/ 2147483647 w 33"/>
                <a:gd name="T59" fmla="*/ 2147483647 h 33"/>
                <a:gd name="T60" fmla="*/ 2147483647 w 33"/>
                <a:gd name="T61" fmla="*/ 2147483647 h 33"/>
                <a:gd name="T62" fmla="*/ 2147483647 w 33"/>
                <a:gd name="T63" fmla="*/ 2147483647 h 33"/>
                <a:gd name="T64" fmla="*/ 2147483647 w 33"/>
                <a:gd name="T65" fmla="*/ 2147483647 h 33"/>
                <a:gd name="T66" fmla="*/ 2147483647 w 33"/>
                <a:gd name="T67" fmla="*/ 2147483647 h 33"/>
                <a:gd name="T68" fmla="*/ 2147483647 w 33"/>
                <a:gd name="T69" fmla="*/ 2147483647 h 33"/>
                <a:gd name="T70" fmla="*/ 2147483647 w 33"/>
                <a:gd name="T71" fmla="*/ 2147483647 h 33"/>
                <a:gd name="T72" fmla="*/ 2147483647 w 33"/>
                <a:gd name="T73" fmla="*/ 2147483647 h 33"/>
                <a:gd name="T74" fmla="*/ 2147483647 w 33"/>
                <a:gd name="T75" fmla="*/ 2147483647 h 33"/>
                <a:gd name="T76" fmla="*/ 2147483647 w 33"/>
                <a:gd name="T77" fmla="*/ 2147483647 h 33"/>
                <a:gd name="T78" fmla="*/ 2147483647 w 33"/>
                <a:gd name="T79" fmla="*/ 2147483647 h 33"/>
                <a:gd name="T80" fmla="*/ 2147483647 w 33"/>
                <a:gd name="T81" fmla="*/ 2147483647 h 33"/>
                <a:gd name="T82" fmla="*/ 2147483647 w 33"/>
                <a:gd name="T83" fmla="*/ 2147483647 h 33"/>
                <a:gd name="T84" fmla="*/ 2147483647 w 33"/>
                <a:gd name="T85" fmla="*/ 2147483647 h 33"/>
                <a:gd name="T86" fmla="*/ 2147483647 w 33"/>
                <a:gd name="T87" fmla="*/ 2147483647 h 33"/>
                <a:gd name="T88" fmla="*/ 2147483647 w 33"/>
                <a:gd name="T89" fmla="*/ 2147483647 h 33"/>
                <a:gd name="T90" fmla="*/ 2147483647 w 33"/>
                <a:gd name="T91" fmla="*/ 2147483647 h 33"/>
                <a:gd name="T92" fmla="*/ 2147483647 w 33"/>
                <a:gd name="T93" fmla="*/ 2147483647 h 33"/>
                <a:gd name="T94" fmla="*/ 2147483647 w 33"/>
                <a:gd name="T95" fmla="*/ 2147483647 h 33"/>
                <a:gd name="T96" fmla="*/ 2147483647 w 33"/>
                <a:gd name="T97" fmla="*/ 2147483647 h 33"/>
                <a:gd name="T98" fmla="*/ 2147483647 w 33"/>
                <a:gd name="T99" fmla="*/ 2147483647 h 33"/>
                <a:gd name="T100" fmla="*/ 2147483647 w 33"/>
                <a:gd name="T101" fmla="*/ 2147483647 h 33"/>
                <a:gd name="T102" fmla="*/ 2147483647 w 33"/>
                <a:gd name="T103" fmla="*/ 2147483647 h 33"/>
                <a:gd name="T104" fmla="*/ 2147483647 w 33"/>
                <a:gd name="T105" fmla="*/ 2147483647 h 33"/>
                <a:gd name="T106" fmla="*/ 2147483647 w 33"/>
                <a:gd name="T107" fmla="*/ 2147483647 h 3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3" h="33">
                  <a:moveTo>
                    <a:pt x="4" y="8"/>
                  </a:moveTo>
                  <a:cubicBezTo>
                    <a:pt x="4" y="9"/>
                    <a:pt x="4" y="11"/>
                    <a:pt x="4" y="11"/>
                  </a:cubicBezTo>
                  <a:cubicBezTo>
                    <a:pt x="4" y="12"/>
                    <a:pt x="3" y="12"/>
                    <a:pt x="2" y="12"/>
                  </a:cubicBezTo>
                  <a:cubicBezTo>
                    <a:pt x="1" y="11"/>
                    <a:pt x="0" y="12"/>
                    <a:pt x="0" y="13"/>
                  </a:cubicBezTo>
                  <a:cubicBezTo>
                    <a:pt x="0" y="15"/>
                    <a:pt x="0" y="16"/>
                    <a:pt x="1" y="16"/>
                  </a:cubicBezTo>
                  <a:cubicBezTo>
                    <a:pt x="2" y="16"/>
                    <a:pt x="3" y="18"/>
                    <a:pt x="3" y="18"/>
                  </a:cubicBezTo>
                  <a:cubicBezTo>
                    <a:pt x="3" y="19"/>
                    <a:pt x="2" y="19"/>
                    <a:pt x="1" y="19"/>
                  </a:cubicBezTo>
                  <a:cubicBezTo>
                    <a:pt x="0" y="20"/>
                    <a:pt x="0" y="21"/>
                    <a:pt x="0" y="22"/>
                  </a:cubicBezTo>
                  <a:cubicBezTo>
                    <a:pt x="1" y="23"/>
                    <a:pt x="2" y="24"/>
                    <a:pt x="3" y="24"/>
                  </a:cubicBezTo>
                  <a:cubicBezTo>
                    <a:pt x="3" y="23"/>
                    <a:pt x="4" y="23"/>
                    <a:pt x="5" y="24"/>
                  </a:cubicBezTo>
                  <a:cubicBezTo>
                    <a:pt x="5" y="24"/>
                    <a:pt x="5" y="26"/>
                    <a:pt x="5" y="27"/>
                  </a:cubicBezTo>
                  <a:cubicBezTo>
                    <a:pt x="4" y="27"/>
                    <a:pt x="4" y="28"/>
                    <a:pt x="5" y="29"/>
                  </a:cubicBezTo>
                  <a:cubicBezTo>
                    <a:pt x="6" y="30"/>
                    <a:pt x="7" y="30"/>
                    <a:pt x="8" y="30"/>
                  </a:cubicBezTo>
                  <a:cubicBezTo>
                    <a:pt x="8" y="29"/>
                    <a:pt x="10" y="29"/>
                    <a:pt x="10" y="29"/>
                  </a:cubicBezTo>
                  <a:cubicBezTo>
                    <a:pt x="11" y="29"/>
                    <a:pt x="11" y="30"/>
                    <a:pt x="11" y="31"/>
                  </a:cubicBezTo>
                  <a:cubicBezTo>
                    <a:pt x="11" y="32"/>
                    <a:pt x="12" y="33"/>
                    <a:pt x="13" y="33"/>
                  </a:cubicBezTo>
                  <a:cubicBezTo>
                    <a:pt x="14" y="33"/>
                    <a:pt x="15" y="33"/>
                    <a:pt x="15" y="32"/>
                  </a:cubicBezTo>
                  <a:cubicBezTo>
                    <a:pt x="15" y="31"/>
                    <a:pt x="17" y="30"/>
                    <a:pt x="17" y="30"/>
                  </a:cubicBezTo>
                  <a:cubicBezTo>
                    <a:pt x="18" y="30"/>
                    <a:pt x="18" y="31"/>
                    <a:pt x="19" y="32"/>
                  </a:cubicBezTo>
                  <a:cubicBezTo>
                    <a:pt x="19" y="33"/>
                    <a:pt x="20" y="33"/>
                    <a:pt x="21" y="33"/>
                  </a:cubicBezTo>
                  <a:cubicBezTo>
                    <a:pt x="22" y="32"/>
                    <a:pt x="23" y="31"/>
                    <a:pt x="23" y="31"/>
                  </a:cubicBezTo>
                  <a:cubicBezTo>
                    <a:pt x="23" y="30"/>
                    <a:pt x="24" y="28"/>
                    <a:pt x="24" y="28"/>
                  </a:cubicBezTo>
                  <a:cubicBezTo>
                    <a:pt x="24" y="28"/>
                    <a:pt x="25" y="28"/>
                    <a:pt x="26" y="29"/>
                  </a:cubicBezTo>
                  <a:cubicBezTo>
                    <a:pt x="27" y="29"/>
                    <a:pt x="28" y="29"/>
                    <a:pt x="29" y="28"/>
                  </a:cubicBezTo>
                  <a:cubicBezTo>
                    <a:pt x="29" y="27"/>
                    <a:pt x="29" y="26"/>
                    <a:pt x="29" y="25"/>
                  </a:cubicBezTo>
                  <a:cubicBezTo>
                    <a:pt x="28" y="25"/>
                    <a:pt x="28" y="23"/>
                    <a:pt x="28" y="23"/>
                  </a:cubicBezTo>
                  <a:cubicBezTo>
                    <a:pt x="29" y="22"/>
                    <a:pt x="30" y="22"/>
                    <a:pt x="30" y="22"/>
                  </a:cubicBezTo>
                  <a:cubicBezTo>
                    <a:pt x="31" y="22"/>
                    <a:pt x="32" y="22"/>
                    <a:pt x="32" y="20"/>
                  </a:cubicBezTo>
                  <a:cubicBezTo>
                    <a:pt x="33" y="19"/>
                    <a:pt x="32" y="18"/>
                    <a:pt x="31" y="18"/>
                  </a:cubicBezTo>
                  <a:cubicBezTo>
                    <a:pt x="30" y="18"/>
                    <a:pt x="30" y="16"/>
                    <a:pt x="30" y="16"/>
                  </a:cubicBezTo>
                  <a:cubicBezTo>
                    <a:pt x="30" y="15"/>
                    <a:pt x="30" y="15"/>
                    <a:pt x="31" y="14"/>
                  </a:cubicBezTo>
                  <a:cubicBezTo>
                    <a:pt x="32" y="14"/>
                    <a:pt x="32" y="13"/>
                    <a:pt x="32" y="12"/>
                  </a:cubicBezTo>
                  <a:cubicBezTo>
                    <a:pt x="32" y="11"/>
                    <a:pt x="31" y="10"/>
                    <a:pt x="30" y="10"/>
                  </a:cubicBezTo>
                  <a:cubicBezTo>
                    <a:pt x="29" y="11"/>
                    <a:pt x="28" y="10"/>
                    <a:pt x="27" y="9"/>
                  </a:cubicBezTo>
                  <a:cubicBezTo>
                    <a:pt x="27" y="9"/>
                    <a:pt x="27" y="8"/>
                    <a:pt x="28" y="7"/>
                  </a:cubicBezTo>
                  <a:cubicBezTo>
                    <a:pt x="28" y="7"/>
                    <a:pt x="28" y="5"/>
                    <a:pt x="27" y="5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4" y="5"/>
                    <a:pt x="22" y="5"/>
                    <a:pt x="22" y="5"/>
                  </a:cubicBezTo>
                  <a:cubicBezTo>
                    <a:pt x="22" y="4"/>
                    <a:pt x="21" y="4"/>
                    <a:pt x="22" y="3"/>
                  </a:cubicBezTo>
                  <a:cubicBezTo>
                    <a:pt x="22" y="2"/>
                    <a:pt x="21" y="1"/>
                    <a:pt x="20" y="1"/>
                  </a:cubicBezTo>
                  <a:cubicBezTo>
                    <a:pt x="19" y="0"/>
                    <a:pt x="17" y="1"/>
                    <a:pt x="17" y="2"/>
                  </a:cubicBezTo>
                  <a:cubicBezTo>
                    <a:pt x="17" y="3"/>
                    <a:pt x="16" y="3"/>
                    <a:pt x="15" y="3"/>
                  </a:cubicBezTo>
                  <a:cubicBezTo>
                    <a:pt x="15" y="3"/>
                    <a:pt x="14" y="3"/>
                    <a:pt x="14" y="2"/>
                  </a:cubicBezTo>
                  <a:cubicBezTo>
                    <a:pt x="13" y="1"/>
                    <a:pt x="12" y="1"/>
                    <a:pt x="11" y="1"/>
                  </a:cubicBezTo>
                  <a:cubicBezTo>
                    <a:pt x="10" y="2"/>
                    <a:pt x="9" y="2"/>
                    <a:pt x="10" y="3"/>
                  </a:cubicBezTo>
                  <a:cubicBezTo>
                    <a:pt x="10" y="4"/>
                    <a:pt x="9" y="5"/>
                    <a:pt x="8" y="6"/>
                  </a:cubicBezTo>
                  <a:cubicBezTo>
                    <a:pt x="8" y="6"/>
                    <a:pt x="7" y="6"/>
                    <a:pt x="7" y="5"/>
                  </a:cubicBezTo>
                  <a:cubicBezTo>
                    <a:pt x="6" y="5"/>
                    <a:pt x="5" y="5"/>
                    <a:pt x="4" y="6"/>
                  </a:cubicBezTo>
                  <a:cubicBezTo>
                    <a:pt x="3" y="7"/>
                    <a:pt x="3" y="8"/>
                    <a:pt x="4" y="8"/>
                  </a:cubicBezTo>
                  <a:close/>
                  <a:moveTo>
                    <a:pt x="13" y="8"/>
                  </a:moveTo>
                  <a:cubicBezTo>
                    <a:pt x="18" y="6"/>
                    <a:pt x="24" y="9"/>
                    <a:pt x="25" y="14"/>
                  </a:cubicBezTo>
                  <a:cubicBezTo>
                    <a:pt x="27" y="19"/>
                    <a:pt x="24" y="24"/>
                    <a:pt x="19" y="26"/>
                  </a:cubicBezTo>
                  <a:cubicBezTo>
                    <a:pt x="14" y="28"/>
                    <a:pt x="9" y="25"/>
                    <a:pt x="7" y="20"/>
                  </a:cubicBezTo>
                  <a:cubicBezTo>
                    <a:pt x="6" y="15"/>
                    <a:pt x="8" y="9"/>
                    <a:pt x="13" y="8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/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65" name="Freeform 7"/>
            <p:cNvSpPr>
              <a:spLocks noEditPoints="1"/>
            </p:cNvSpPr>
            <p:nvPr/>
          </p:nvSpPr>
          <p:spPr bwMode="auto">
            <a:xfrm>
              <a:off x="5856288" y="1908175"/>
              <a:ext cx="157163" cy="163513"/>
            </a:xfrm>
            <a:custGeom>
              <a:avLst/>
              <a:gdLst>
                <a:gd name="T0" fmla="*/ 2147483647 w 25"/>
                <a:gd name="T1" fmla="*/ 2147483647 h 26"/>
                <a:gd name="T2" fmla="*/ 2147483647 w 25"/>
                <a:gd name="T3" fmla="*/ 2147483647 h 26"/>
                <a:gd name="T4" fmla="*/ 2147483647 w 25"/>
                <a:gd name="T5" fmla="*/ 2147483647 h 26"/>
                <a:gd name="T6" fmla="*/ 0 w 25"/>
                <a:gd name="T7" fmla="*/ 2147483647 h 26"/>
                <a:gd name="T8" fmla="*/ 2147483647 w 25"/>
                <a:gd name="T9" fmla="*/ 2147483647 h 26"/>
                <a:gd name="T10" fmla="*/ 2147483647 w 25"/>
                <a:gd name="T11" fmla="*/ 2147483647 h 26"/>
                <a:gd name="T12" fmla="*/ 2147483647 w 25"/>
                <a:gd name="T13" fmla="*/ 2147483647 h 26"/>
                <a:gd name="T14" fmla="*/ 0 w 25"/>
                <a:gd name="T15" fmla="*/ 2147483647 h 26"/>
                <a:gd name="T16" fmla="*/ 2147483647 w 25"/>
                <a:gd name="T17" fmla="*/ 2147483647 h 26"/>
                <a:gd name="T18" fmla="*/ 2147483647 w 25"/>
                <a:gd name="T19" fmla="*/ 2147483647 h 26"/>
                <a:gd name="T20" fmla="*/ 2147483647 w 25"/>
                <a:gd name="T21" fmla="*/ 2147483647 h 26"/>
                <a:gd name="T22" fmla="*/ 2147483647 w 25"/>
                <a:gd name="T23" fmla="*/ 2147483647 h 26"/>
                <a:gd name="T24" fmla="*/ 2147483647 w 25"/>
                <a:gd name="T25" fmla="*/ 2147483647 h 26"/>
                <a:gd name="T26" fmla="*/ 2147483647 w 25"/>
                <a:gd name="T27" fmla="*/ 2147483647 h 26"/>
                <a:gd name="T28" fmla="*/ 2147483647 w 25"/>
                <a:gd name="T29" fmla="*/ 2147483647 h 26"/>
                <a:gd name="T30" fmla="*/ 2147483647 w 25"/>
                <a:gd name="T31" fmla="*/ 2147483647 h 26"/>
                <a:gd name="T32" fmla="*/ 2147483647 w 25"/>
                <a:gd name="T33" fmla="*/ 2147483647 h 26"/>
                <a:gd name="T34" fmla="*/ 2147483647 w 25"/>
                <a:gd name="T35" fmla="*/ 2147483647 h 26"/>
                <a:gd name="T36" fmla="*/ 2147483647 w 25"/>
                <a:gd name="T37" fmla="*/ 2147483647 h 26"/>
                <a:gd name="T38" fmla="*/ 2147483647 w 25"/>
                <a:gd name="T39" fmla="*/ 2147483647 h 26"/>
                <a:gd name="T40" fmla="*/ 2147483647 w 25"/>
                <a:gd name="T41" fmla="*/ 2147483647 h 26"/>
                <a:gd name="T42" fmla="*/ 2147483647 w 25"/>
                <a:gd name="T43" fmla="*/ 2147483647 h 26"/>
                <a:gd name="T44" fmla="*/ 2147483647 w 25"/>
                <a:gd name="T45" fmla="*/ 2147483647 h 26"/>
                <a:gd name="T46" fmla="*/ 2147483647 w 25"/>
                <a:gd name="T47" fmla="*/ 2147483647 h 26"/>
                <a:gd name="T48" fmla="*/ 2147483647 w 25"/>
                <a:gd name="T49" fmla="*/ 2147483647 h 26"/>
                <a:gd name="T50" fmla="*/ 2147483647 w 25"/>
                <a:gd name="T51" fmla="*/ 2147483647 h 26"/>
                <a:gd name="T52" fmla="*/ 2147483647 w 25"/>
                <a:gd name="T53" fmla="*/ 2147483647 h 26"/>
                <a:gd name="T54" fmla="*/ 2147483647 w 25"/>
                <a:gd name="T55" fmla="*/ 2147483647 h 26"/>
                <a:gd name="T56" fmla="*/ 2147483647 w 25"/>
                <a:gd name="T57" fmla="*/ 2147483647 h 26"/>
                <a:gd name="T58" fmla="*/ 2147483647 w 25"/>
                <a:gd name="T59" fmla="*/ 2147483647 h 26"/>
                <a:gd name="T60" fmla="*/ 2147483647 w 25"/>
                <a:gd name="T61" fmla="*/ 2147483647 h 26"/>
                <a:gd name="T62" fmla="*/ 2147483647 w 25"/>
                <a:gd name="T63" fmla="*/ 2147483647 h 26"/>
                <a:gd name="T64" fmla="*/ 2147483647 w 25"/>
                <a:gd name="T65" fmla="*/ 2147483647 h 26"/>
                <a:gd name="T66" fmla="*/ 2147483647 w 25"/>
                <a:gd name="T67" fmla="*/ 2147483647 h 26"/>
                <a:gd name="T68" fmla="*/ 2147483647 w 25"/>
                <a:gd name="T69" fmla="*/ 2147483647 h 26"/>
                <a:gd name="T70" fmla="*/ 2147483647 w 25"/>
                <a:gd name="T71" fmla="*/ 2147483647 h 26"/>
                <a:gd name="T72" fmla="*/ 2147483647 w 25"/>
                <a:gd name="T73" fmla="*/ 2147483647 h 26"/>
                <a:gd name="T74" fmla="*/ 2147483647 w 25"/>
                <a:gd name="T75" fmla="*/ 2147483647 h 26"/>
                <a:gd name="T76" fmla="*/ 2147483647 w 25"/>
                <a:gd name="T77" fmla="*/ 2147483647 h 26"/>
                <a:gd name="T78" fmla="*/ 2147483647 w 25"/>
                <a:gd name="T79" fmla="*/ 0 h 26"/>
                <a:gd name="T80" fmla="*/ 2147483647 w 25"/>
                <a:gd name="T81" fmla="*/ 2147483647 h 26"/>
                <a:gd name="T82" fmla="*/ 2147483647 w 25"/>
                <a:gd name="T83" fmla="*/ 2147483647 h 26"/>
                <a:gd name="T84" fmla="*/ 2147483647 w 25"/>
                <a:gd name="T85" fmla="*/ 2147483647 h 26"/>
                <a:gd name="T86" fmla="*/ 2147483647 w 25"/>
                <a:gd name="T87" fmla="*/ 2147483647 h 26"/>
                <a:gd name="T88" fmla="*/ 2147483647 w 25"/>
                <a:gd name="T89" fmla="*/ 2147483647 h 26"/>
                <a:gd name="T90" fmla="*/ 2147483647 w 25"/>
                <a:gd name="T91" fmla="*/ 2147483647 h 26"/>
                <a:gd name="T92" fmla="*/ 2147483647 w 25"/>
                <a:gd name="T93" fmla="*/ 2147483647 h 26"/>
                <a:gd name="T94" fmla="*/ 2147483647 w 25"/>
                <a:gd name="T95" fmla="*/ 2147483647 h 26"/>
                <a:gd name="T96" fmla="*/ 2147483647 w 25"/>
                <a:gd name="T97" fmla="*/ 2147483647 h 26"/>
                <a:gd name="T98" fmla="*/ 2147483647 w 25"/>
                <a:gd name="T99" fmla="*/ 2147483647 h 26"/>
                <a:gd name="T100" fmla="*/ 2147483647 w 25"/>
                <a:gd name="T101" fmla="*/ 2147483647 h 26"/>
                <a:gd name="T102" fmla="*/ 2147483647 w 25"/>
                <a:gd name="T103" fmla="*/ 2147483647 h 26"/>
                <a:gd name="T104" fmla="*/ 2147483647 w 25"/>
                <a:gd name="T105" fmla="*/ 2147483647 h 26"/>
                <a:gd name="T106" fmla="*/ 2147483647 w 25"/>
                <a:gd name="T107" fmla="*/ 2147483647 h 2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5" h="26">
                  <a:moveTo>
                    <a:pt x="3" y="6"/>
                  </a:moveTo>
                  <a:cubicBezTo>
                    <a:pt x="3" y="7"/>
                    <a:pt x="3" y="8"/>
                    <a:pt x="3" y="8"/>
                  </a:cubicBezTo>
                  <a:cubicBezTo>
                    <a:pt x="3" y="9"/>
                    <a:pt x="2" y="9"/>
                    <a:pt x="2" y="9"/>
                  </a:cubicBezTo>
                  <a:cubicBezTo>
                    <a:pt x="1" y="9"/>
                    <a:pt x="0" y="9"/>
                    <a:pt x="0" y="10"/>
                  </a:cubicBezTo>
                  <a:cubicBezTo>
                    <a:pt x="0" y="11"/>
                    <a:pt x="0" y="12"/>
                    <a:pt x="1" y="12"/>
                  </a:cubicBezTo>
                  <a:cubicBezTo>
                    <a:pt x="2" y="12"/>
                    <a:pt x="2" y="13"/>
                    <a:pt x="2" y="14"/>
                  </a:cubicBezTo>
                  <a:cubicBezTo>
                    <a:pt x="2" y="14"/>
                    <a:pt x="2" y="15"/>
                    <a:pt x="1" y="15"/>
                  </a:cubicBezTo>
                  <a:cubicBezTo>
                    <a:pt x="0" y="15"/>
                    <a:pt x="0" y="16"/>
                    <a:pt x="0" y="17"/>
                  </a:cubicBezTo>
                  <a:cubicBezTo>
                    <a:pt x="1" y="18"/>
                    <a:pt x="2" y="18"/>
                    <a:pt x="2" y="18"/>
                  </a:cubicBezTo>
                  <a:cubicBezTo>
                    <a:pt x="3" y="18"/>
                    <a:pt x="3" y="18"/>
                    <a:pt x="4" y="18"/>
                  </a:cubicBezTo>
                  <a:cubicBezTo>
                    <a:pt x="4" y="19"/>
                    <a:pt x="4" y="20"/>
                    <a:pt x="4" y="20"/>
                  </a:cubicBezTo>
                  <a:cubicBezTo>
                    <a:pt x="3" y="21"/>
                    <a:pt x="3" y="22"/>
                    <a:pt x="4" y="22"/>
                  </a:cubicBezTo>
                  <a:cubicBezTo>
                    <a:pt x="5" y="23"/>
                    <a:pt x="6" y="23"/>
                    <a:pt x="6" y="23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9" y="22"/>
                    <a:pt x="9" y="23"/>
                    <a:pt x="9" y="24"/>
                  </a:cubicBezTo>
                  <a:cubicBezTo>
                    <a:pt x="8" y="24"/>
                    <a:pt x="9" y="25"/>
                    <a:pt x="10" y="25"/>
                  </a:cubicBezTo>
                  <a:cubicBezTo>
                    <a:pt x="11" y="26"/>
                    <a:pt x="12" y="25"/>
                    <a:pt x="12" y="24"/>
                  </a:cubicBezTo>
                  <a:cubicBezTo>
                    <a:pt x="12" y="24"/>
                    <a:pt x="13" y="23"/>
                    <a:pt x="13" y="23"/>
                  </a:cubicBezTo>
                  <a:cubicBezTo>
                    <a:pt x="14" y="23"/>
                    <a:pt x="14" y="24"/>
                    <a:pt x="15" y="24"/>
                  </a:cubicBezTo>
                  <a:cubicBezTo>
                    <a:pt x="15" y="25"/>
                    <a:pt x="16" y="25"/>
                    <a:pt x="17" y="25"/>
                  </a:cubicBezTo>
                  <a:cubicBezTo>
                    <a:pt x="17" y="25"/>
                    <a:pt x="18" y="24"/>
                    <a:pt x="18" y="23"/>
                  </a:cubicBezTo>
                  <a:cubicBezTo>
                    <a:pt x="18" y="23"/>
                    <a:pt x="18" y="22"/>
                    <a:pt x="19" y="21"/>
                  </a:cubicBezTo>
                  <a:cubicBezTo>
                    <a:pt x="19" y="21"/>
                    <a:pt x="20" y="21"/>
                    <a:pt x="20" y="22"/>
                  </a:cubicBezTo>
                  <a:cubicBezTo>
                    <a:pt x="21" y="22"/>
                    <a:pt x="21" y="22"/>
                    <a:pt x="22" y="21"/>
                  </a:cubicBezTo>
                  <a:cubicBezTo>
                    <a:pt x="23" y="21"/>
                    <a:pt x="23" y="20"/>
                    <a:pt x="22" y="19"/>
                  </a:cubicBezTo>
                  <a:cubicBezTo>
                    <a:pt x="22" y="19"/>
                    <a:pt x="22" y="18"/>
                    <a:pt x="22" y="17"/>
                  </a:cubicBezTo>
                  <a:cubicBezTo>
                    <a:pt x="22" y="17"/>
                    <a:pt x="23" y="17"/>
                    <a:pt x="24" y="17"/>
                  </a:cubicBezTo>
                  <a:cubicBezTo>
                    <a:pt x="24" y="17"/>
                    <a:pt x="25" y="16"/>
                    <a:pt x="25" y="16"/>
                  </a:cubicBezTo>
                  <a:cubicBezTo>
                    <a:pt x="25" y="15"/>
                    <a:pt x="25" y="14"/>
                    <a:pt x="24" y="14"/>
                  </a:cubicBezTo>
                  <a:cubicBezTo>
                    <a:pt x="24" y="14"/>
                    <a:pt x="23" y="12"/>
                    <a:pt x="23" y="12"/>
                  </a:cubicBezTo>
                  <a:cubicBezTo>
                    <a:pt x="23" y="12"/>
                    <a:pt x="23" y="11"/>
                    <a:pt x="24" y="11"/>
                  </a:cubicBezTo>
                  <a:cubicBezTo>
                    <a:pt x="25" y="11"/>
                    <a:pt x="25" y="10"/>
                    <a:pt x="25" y="9"/>
                  </a:cubicBezTo>
                  <a:cubicBezTo>
                    <a:pt x="24" y="8"/>
                    <a:pt x="24" y="8"/>
                    <a:pt x="23" y="8"/>
                  </a:cubicBezTo>
                  <a:cubicBezTo>
                    <a:pt x="22" y="8"/>
                    <a:pt x="21" y="7"/>
                    <a:pt x="21" y="7"/>
                  </a:cubicBezTo>
                  <a:cubicBezTo>
                    <a:pt x="21" y="7"/>
                    <a:pt x="21" y="6"/>
                    <a:pt x="22" y="5"/>
                  </a:cubicBezTo>
                  <a:cubicBezTo>
                    <a:pt x="22" y="5"/>
                    <a:pt x="22" y="4"/>
                    <a:pt x="21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9" y="4"/>
                    <a:pt x="17" y="4"/>
                    <a:pt x="17" y="3"/>
                  </a:cubicBezTo>
                  <a:cubicBezTo>
                    <a:pt x="17" y="3"/>
                    <a:pt x="17" y="3"/>
                    <a:pt x="17" y="2"/>
                  </a:cubicBezTo>
                  <a:cubicBezTo>
                    <a:pt x="17" y="1"/>
                    <a:pt x="16" y="1"/>
                    <a:pt x="15" y="0"/>
                  </a:cubicBezTo>
                  <a:cubicBezTo>
                    <a:pt x="14" y="0"/>
                    <a:pt x="14" y="1"/>
                    <a:pt x="13" y="1"/>
                  </a:cubicBezTo>
                  <a:cubicBezTo>
                    <a:pt x="13" y="2"/>
                    <a:pt x="12" y="2"/>
                    <a:pt x="12" y="2"/>
                  </a:cubicBezTo>
                  <a:cubicBezTo>
                    <a:pt x="11" y="3"/>
                    <a:pt x="11" y="2"/>
                    <a:pt x="11" y="1"/>
                  </a:cubicBezTo>
                  <a:cubicBezTo>
                    <a:pt x="10" y="1"/>
                    <a:pt x="10" y="0"/>
                    <a:pt x="9" y="1"/>
                  </a:cubicBezTo>
                  <a:cubicBezTo>
                    <a:pt x="8" y="1"/>
                    <a:pt x="7" y="2"/>
                    <a:pt x="7" y="2"/>
                  </a:cubicBezTo>
                  <a:cubicBezTo>
                    <a:pt x="8" y="3"/>
                    <a:pt x="7" y="4"/>
                    <a:pt x="7" y="4"/>
                  </a:cubicBezTo>
                  <a:cubicBezTo>
                    <a:pt x="6" y="5"/>
                    <a:pt x="6" y="4"/>
                    <a:pt x="5" y="4"/>
                  </a:cubicBezTo>
                  <a:cubicBezTo>
                    <a:pt x="5" y="3"/>
                    <a:pt x="4" y="4"/>
                    <a:pt x="3" y="4"/>
                  </a:cubicBezTo>
                  <a:cubicBezTo>
                    <a:pt x="3" y="5"/>
                    <a:pt x="2" y="6"/>
                    <a:pt x="3" y="6"/>
                  </a:cubicBezTo>
                  <a:close/>
                  <a:moveTo>
                    <a:pt x="10" y="6"/>
                  </a:moveTo>
                  <a:cubicBezTo>
                    <a:pt x="14" y="5"/>
                    <a:pt x="18" y="7"/>
                    <a:pt x="20" y="11"/>
                  </a:cubicBezTo>
                  <a:cubicBezTo>
                    <a:pt x="21" y="14"/>
                    <a:pt x="19" y="19"/>
                    <a:pt x="15" y="20"/>
                  </a:cubicBezTo>
                  <a:cubicBezTo>
                    <a:pt x="11" y="21"/>
                    <a:pt x="7" y="19"/>
                    <a:pt x="6" y="15"/>
                  </a:cubicBezTo>
                  <a:cubicBezTo>
                    <a:pt x="4" y="11"/>
                    <a:pt x="7" y="7"/>
                    <a:pt x="10" y="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/>
              <a:endParaRPr lang="zh-CN" altLang="en-US" sz="1351">
                <a:solidFill>
                  <a:prstClr val="black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30" name="Text Box 5">
            <a:extLst>
              <a:ext uri="{FF2B5EF4-FFF2-40B4-BE49-F238E27FC236}">
                <a16:creationId xmlns="" xmlns:a16="http://schemas.microsoft.com/office/drawing/2014/main" id="{3C049908-FE1C-4090-A759-7E258B75AC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04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论文综述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5DEE6770-A118-4FF4-AB49-B3A0CA12BA74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BFAD5FFF-1B9D-44AC-AF13-0DA396E3DFBF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FF99A0AE-7DF5-48EE-9941-7E81F112069F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4947B217-8ED7-4326-9790-03580E93A528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14DA196E-D9E7-42D1-97BC-D5DF11E3D55F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6206064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3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77583" y="2242057"/>
            <a:ext cx="4471747" cy="2981164"/>
          </a:xfrm>
          <a:custGeom>
            <a:avLst/>
            <a:gdLst>
              <a:gd name="connsiteX0" fmla="*/ 4334140 w 4334140"/>
              <a:gd name="connsiteY0" fmla="*/ 0 h 4437497"/>
              <a:gd name="connsiteX1" fmla="*/ 0 w 4334140"/>
              <a:gd name="connsiteY1" fmla="*/ 0 h 4437497"/>
              <a:gd name="connsiteX2" fmla="*/ 0 w 4334140"/>
              <a:gd name="connsiteY2" fmla="*/ 4437497 h 4437497"/>
              <a:gd name="connsiteX3" fmla="*/ 54907 w 4334140"/>
              <a:gd name="connsiteY3" fmla="*/ 4437497 h 4437497"/>
              <a:gd name="connsiteX4" fmla="*/ 54907 w 4334140"/>
              <a:gd name="connsiteY4" fmla="*/ 4188437 h 4437497"/>
              <a:gd name="connsiteX5" fmla="*/ 4334140 w 4334140"/>
              <a:gd name="connsiteY5" fmla="*/ 4188437 h 4437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34140" h="4437497">
                <a:moveTo>
                  <a:pt x="4334140" y="0"/>
                </a:moveTo>
                <a:lnTo>
                  <a:pt x="0" y="0"/>
                </a:lnTo>
                <a:lnTo>
                  <a:pt x="0" y="4437497"/>
                </a:lnTo>
                <a:lnTo>
                  <a:pt x="54907" y="4437497"/>
                </a:lnTo>
                <a:lnTo>
                  <a:pt x="54907" y="4188437"/>
                </a:lnTo>
                <a:lnTo>
                  <a:pt x="4334140" y="4188437"/>
                </a:lnTo>
                <a:close/>
              </a:path>
            </a:pathLst>
          </a:custGeom>
          <a:ln>
            <a:noFill/>
          </a:ln>
        </p:spPr>
      </p:pic>
      <p:grpSp>
        <p:nvGrpSpPr>
          <p:cNvPr id="2" name="组合 1"/>
          <p:cNvGrpSpPr/>
          <p:nvPr/>
        </p:nvGrpSpPr>
        <p:grpSpPr>
          <a:xfrm>
            <a:off x="4868943" y="2242057"/>
            <a:ext cx="6150424" cy="1753761"/>
            <a:chOff x="3651707" y="1681543"/>
            <a:chExt cx="4612818" cy="1315321"/>
          </a:xfrm>
        </p:grpSpPr>
        <p:sp>
          <p:nvSpPr>
            <p:cNvPr id="24" name="矩形 25"/>
            <p:cNvSpPr>
              <a:spLocks noChangeArrowheads="1"/>
            </p:cNvSpPr>
            <p:nvPr/>
          </p:nvSpPr>
          <p:spPr bwMode="auto">
            <a:xfrm>
              <a:off x="3651707" y="1681543"/>
              <a:ext cx="2731255" cy="315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377"/>
              <a:r>
                <a:rPr lang="en-US" altLang="zh-CN" sz="2133" dirty="0">
                  <a:solidFill>
                    <a:srgbClr val="10CF9B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Click here to add text</a:t>
              </a:r>
            </a:p>
          </p:txBody>
        </p:sp>
        <p:sp>
          <p:nvSpPr>
            <p:cNvPr id="26" name="矩形 25"/>
            <p:cNvSpPr>
              <a:spLocks noChangeArrowheads="1"/>
            </p:cNvSpPr>
            <p:nvPr/>
          </p:nvSpPr>
          <p:spPr bwMode="auto">
            <a:xfrm>
              <a:off x="3651707" y="2235117"/>
              <a:ext cx="4612818" cy="761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lvl="0" defTabSz="914377">
                <a:lnSpc>
                  <a:spcPct val="125000"/>
                </a:lnSpc>
              </a:pPr>
              <a:r>
                <a:rPr lang="zh-CN" altLang="en-US" sz="1600" spc="53" dirty="0">
                  <a:solidFill>
                    <a:prstClr val="white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anose="020B0604020202020204" pitchFamily="34" charset="0"/>
                  <a:sym typeface="inpin heiti" panose="00000500000000000000" pitchFamily="2" charset="-122"/>
                </a:rPr>
                <a:t>单击此处添加文字，添加具体文字内容，您的说明文字在此处添加，此处输入详细的说明文字单击此处添加文字，添加具体文字内容，您的说明文字在此处添加，此处输入详细的说明文字</a:t>
              </a:r>
            </a:p>
          </p:txBody>
        </p:sp>
      </p:grpSp>
      <p:sp>
        <p:nvSpPr>
          <p:cNvPr id="9" name="Text Box 5">
            <a:extLst>
              <a:ext uri="{FF2B5EF4-FFF2-40B4-BE49-F238E27FC236}">
                <a16:creationId xmlns="" xmlns:a16="http://schemas.microsoft.com/office/drawing/2014/main" id="{8798CD67-C582-4CF0-8AC6-C53DCCDE54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30" y="262529"/>
            <a:ext cx="3652040" cy="646331"/>
          </a:xfrm>
          <a:prstGeom prst="rect">
            <a:avLst/>
          </a:prstGeom>
          <a:noFill/>
          <a:extLst/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Kelson Sans" panose="02000500000000000000" pitchFamily="50" charset="0"/>
                <a:ea typeface="Arial Unicode MS" panose="020B0604020202020204" pitchFamily="34" charset="-122"/>
                <a:cs typeface="Arial Unicode MS" panose="020B0604020202020204" pitchFamily="34" charset="-122"/>
              </a:defRPr>
            </a:lvl1pPr>
          </a:lstStyle>
          <a:p>
            <a:pPr algn="l"/>
            <a:r>
              <a:rPr lang="en-US" altLang="zh-CN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04</a:t>
            </a:r>
            <a:r>
              <a:rPr lang="zh-CN" altLang="en-US" sz="3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 </a:t>
            </a:r>
            <a:r>
              <a:rPr lang="zh-CN" altLang="en-US" sz="3600" dirty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论文综述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50E610F2-FDA8-485A-92E8-682C75E50B45}"/>
              </a:ext>
            </a:extLst>
          </p:cNvPr>
          <p:cNvGrpSpPr/>
          <p:nvPr/>
        </p:nvGrpSpPr>
        <p:grpSpPr>
          <a:xfrm>
            <a:off x="5835967" y="1059164"/>
            <a:ext cx="474797" cy="83876"/>
            <a:chOff x="5848667" y="1135701"/>
            <a:chExt cx="474797" cy="83876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92B20BB6-244C-4016-8819-AEE2BF8F314F}"/>
                </a:ext>
              </a:extLst>
            </p:cNvPr>
            <p:cNvSpPr/>
            <p:nvPr/>
          </p:nvSpPr>
          <p:spPr>
            <a:xfrm>
              <a:off x="5848667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03281F1E-74D2-48AC-B71E-82C7EAB5110B}"/>
                </a:ext>
              </a:extLst>
            </p:cNvPr>
            <p:cNvSpPr/>
            <p:nvPr/>
          </p:nvSpPr>
          <p:spPr>
            <a:xfrm>
              <a:off x="5978974" y="1135701"/>
              <a:ext cx="83876" cy="83876"/>
            </a:xfrm>
            <a:prstGeom prst="rect">
              <a:avLst/>
            </a:prstGeom>
            <a:solidFill>
              <a:srgbClr val="03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4270BACE-29D9-4B01-959F-FF2E5A753BA9}"/>
                </a:ext>
              </a:extLst>
            </p:cNvPr>
            <p:cNvSpPr/>
            <p:nvPr/>
          </p:nvSpPr>
          <p:spPr>
            <a:xfrm>
              <a:off x="6109280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006666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DD71D11F-37A5-49A4-AE84-61EABFD1A5B1}"/>
                </a:ext>
              </a:extLst>
            </p:cNvPr>
            <p:cNvSpPr/>
            <p:nvPr/>
          </p:nvSpPr>
          <p:spPr>
            <a:xfrm>
              <a:off x="6239588" y="1135701"/>
              <a:ext cx="83876" cy="8387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zh-CN" altLang="en-US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5715562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CCA8705F-D45C-4683-AF0F-809717B85AD9}"/>
              </a:ext>
            </a:extLst>
          </p:cNvPr>
          <p:cNvSpPr/>
          <p:nvPr/>
        </p:nvSpPr>
        <p:spPr>
          <a:xfrm>
            <a:off x="6005154" y="4688847"/>
            <a:ext cx="214280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>
              <a:spcBef>
                <a:spcPct val="20000"/>
              </a:spcBef>
              <a:buClr>
                <a:schemeClr val="accent3"/>
              </a:buClr>
              <a:defRPr/>
            </a:pPr>
            <a:r>
              <a:rPr lang="zh-CN" altLang="en-US" sz="1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汇报人</a:t>
            </a:r>
            <a:r>
              <a:rPr lang="zh-CN" altLang="en-US" sz="16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：</a:t>
            </a:r>
            <a:r>
              <a:rPr lang="en-US" altLang="zh-CN" sz="16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PPT</a:t>
            </a:r>
            <a:endParaRPr lang="en-US" altLang="zh-CN" sz="105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3043ACF-B176-4362-B329-F0FAB899B47D}"/>
              </a:ext>
            </a:extLst>
          </p:cNvPr>
          <p:cNvSpPr/>
          <p:nvPr/>
        </p:nvSpPr>
        <p:spPr>
          <a:xfrm>
            <a:off x="6005154" y="4177914"/>
            <a:ext cx="4902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defRPr/>
            </a:pPr>
            <a:r>
              <a:rPr lang="en-US" altLang="zh-CN" sz="1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THE PROFESSIONL POWERPOINT TEMPLATE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9960B40-2BA6-4CB2-8336-EA059C3EE445}"/>
              </a:ext>
            </a:extLst>
          </p:cNvPr>
          <p:cNvSpPr/>
          <p:nvPr/>
        </p:nvSpPr>
        <p:spPr>
          <a:xfrm>
            <a:off x="6005154" y="2967335"/>
            <a:ext cx="295465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4320" lvl="0" indent="-274320" algn="ctr">
              <a:spcBef>
                <a:spcPct val="20000"/>
              </a:spcBef>
              <a:buClr>
                <a:schemeClr val="accent3"/>
              </a:buClr>
              <a:defRPr/>
            </a:pPr>
            <a:r>
              <a:rPr lang="zh-CN" altLang="en-US" sz="5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谢谢观看</a:t>
            </a:r>
            <a:endParaRPr lang="en-US" altLang="zh-CN" sz="54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90D495E3-4D37-4ABB-B9DE-CD3639E2B1C6}"/>
              </a:ext>
            </a:extLst>
          </p:cNvPr>
          <p:cNvSpPr/>
          <p:nvPr/>
        </p:nvSpPr>
        <p:spPr>
          <a:xfrm>
            <a:off x="5515713" y="1609147"/>
            <a:ext cx="314060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4320" lvl="0" indent="-274320" algn="ctr">
              <a:spcBef>
                <a:spcPct val="20000"/>
              </a:spcBef>
              <a:buClr>
                <a:schemeClr val="accent3"/>
              </a:buClr>
              <a:defRPr/>
            </a:pPr>
            <a:r>
              <a:rPr lang="en-US" altLang="zh-CN" sz="96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20</a:t>
            </a:r>
            <a:r>
              <a:rPr lang="en-US" altLang="zh-CN" sz="9600" dirty="0" smtClean="0">
                <a:solidFill>
                  <a:srgbClr val="79BC8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20</a:t>
            </a:r>
            <a:endParaRPr lang="en-US" altLang="zh-CN" sz="9600" dirty="0">
              <a:solidFill>
                <a:srgbClr val="79BC8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B7E099AD-511D-4795-BDC5-370424D76C50}"/>
              </a:ext>
            </a:extLst>
          </p:cNvPr>
          <p:cNvSpPr/>
          <p:nvPr/>
        </p:nvSpPr>
        <p:spPr>
          <a:xfrm>
            <a:off x="11313289" y="6409828"/>
            <a:ext cx="83876" cy="83876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7FB8E0FE-4C31-4D37-97DB-CDC436E2B35B}"/>
              </a:ext>
            </a:extLst>
          </p:cNvPr>
          <p:cNvSpPr/>
          <p:nvPr/>
        </p:nvSpPr>
        <p:spPr>
          <a:xfrm>
            <a:off x="11443596" y="6409828"/>
            <a:ext cx="83876" cy="83876"/>
          </a:xfrm>
          <a:prstGeom prst="rect">
            <a:avLst/>
          </a:prstGeom>
          <a:solidFill>
            <a:srgbClr val="08D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prstClr val="white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C9E9B4E0-0ABE-4169-852C-FD98DA04569B}"/>
              </a:ext>
            </a:extLst>
          </p:cNvPr>
          <p:cNvSpPr/>
          <p:nvPr/>
        </p:nvSpPr>
        <p:spPr>
          <a:xfrm>
            <a:off x="11573902" y="6409828"/>
            <a:ext cx="83876" cy="83876"/>
          </a:xfrm>
          <a:prstGeom prst="rect">
            <a:avLst/>
          </a:prstGeom>
          <a:solidFill>
            <a:srgbClr val="03AC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srgbClr val="006666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597C5DD2-341F-4921-A817-9742BA21F9B8}"/>
              </a:ext>
            </a:extLst>
          </p:cNvPr>
          <p:cNvSpPr/>
          <p:nvPr/>
        </p:nvSpPr>
        <p:spPr>
          <a:xfrm>
            <a:off x="11704210" y="6409828"/>
            <a:ext cx="83876" cy="83876"/>
          </a:xfrm>
          <a:prstGeom prst="rect">
            <a:avLst/>
          </a:prstGeom>
          <a:solidFill>
            <a:srgbClr val="79B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>
              <a:solidFill>
                <a:srgbClr val="79BC8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266A1467-0881-415E-9BE7-CFE7DC6CFD47}"/>
              </a:ext>
            </a:extLst>
          </p:cNvPr>
          <p:cNvGrpSpPr/>
          <p:nvPr/>
        </p:nvGrpSpPr>
        <p:grpSpPr>
          <a:xfrm>
            <a:off x="11093727" y="285352"/>
            <a:ext cx="948117" cy="370212"/>
            <a:chOff x="11093727" y="285352"/>
            <a:chExt cx="948117" cy="370212"/>
          </a:xfrm>
        </p:grpSpPr>
        <p:sp>
          <p:nvSpPr>
            <p:cNvPr id="15" name="矩形: 圆角 14">
              <a:extLst>
                <a:ext uri="{FF2B5EF4-FFF2-40B4-BE49-F238E27FC236}">
                  <a16:creationId xmlns="" xmlns:a16="http://schemas.microsoft.com/office/drawing/2014/main" id="{641BFCFF-D278-41D3-91EB-160EC8FE058B}"/>
                </a:ext>
              </a:extLst>
            </p:cNvPr>
            <p:cNvSpPr/>
            <p:nvPr/>
          </p:nvSpPr>
          <p:spPr>
            <a:xfrm>
              <a:off x="11173216" y="315251"/>
              <a:ext cx="789139" cy="340313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C30A6092-4A02-40B9-BDE9-C23FCF016F8C}"/>
                </a:ext>
              </a:extLst>
            </p:cNvPr>
            <p:cNvSpPr/>
            <p:nvPr/>
          </p:nvSpPr>
          <p:spPr>
            <a:xfrm>
              <a:off x="11093727" y="285352"/>
              <a:ext cx="94811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i="1" dirty="0">
                  <a:solidFill>
                    <a:schemeClr val="bg1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Segoe UI" panose="020B0502040204020203" pitchFamily="34" charset="0"/>
                  <a:sym typeface="inpin heiti" panose="00000500000000000000" pitchFamily="2" charset="-122"/>
                </a:rPr>
                <a:t>LOGO</a:t>
              </a:r>
              <a:endParaRPr lang="zh-CN" altLang="en-US" i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Segoe UI" panose="020B0502040204020203" pitchFamily="34" charset="0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4309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8" decel="58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decel="58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decel="58000" fill="hold" grpId="0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decel="5800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  <p:bldP spid="11" grpId="0" animBg="1"/>
      <p:bldP spid="12" grpId="0" animBg="1"/>
      <p:bldP spid="13" grpId="0" animBg="1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PASSING_SCORE" val="0.000000"/>
  <p:tag name="ISPRING_ULTRA_SCORM_COURSE_ID" val="ED63F1CB-C015-47E8-9910-20B465F3061D"/>
  <p:tag name="ISPRINGONLINEFOLDERID" val="0"/>
  <p:tag name="ISPRINGONLINEFOLDERPATH" val="Content List"/>
  <p:tag name="ISPRINGCLOUDFOLDERID" val="0"/>
  <p:tag name="ISPRINGCLOUDFOLDERPATH" val="Repository"/>
  <p:tag name="ISPRING_OUTPUT_FOLDER" val="G:\第十一批待发作品\361713"/>
  <p:tag name="ISPRING_FIRST_PUBLISH" val="1"/>
  <p:tag name="ISPRING_SCORM_RATE_QUIZZES" val="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蓝色气泡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1696</Words>
  <Application>Microsoft Office PowerPoint</Application>
  <PresentationFormat>自定义</PresentationFormat>
  <Paragraphs>220</Paragraphs>
  <Slides>25</Slides>
  <Notes>25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蓝色气泡</dc:title>
  <dc:creator>第一PPT</dc:creator>
  <cp:keywords>www.1ppt.com</cp:keywords>
  <dc:description>www.1ppt.com</dc:description>
  <cp:lastModifiedBy>Carrie</cp:lastModifiedBy>
  <cp:revision>50</cp:revision>
  <dcterms:created xsi:type="dcterms:W3CDTF">2017-09-20T00:46:20Z</dcterms:created>
  <dcterms:modified xsi:type="dcterms:W3CDTF">2020-03-14T02:31:33Z</dcterms:modified>
</cp:coreProperties>
</file>