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0" r:id="rId2"/>
    <p:sldId id="3182" r:id="rId3"/>
    <p:sldId id="3183" r:id="rId4"/>
    <p:sldId id="3121" r:id="rId5"/>
    <p:sldId id="3139" r:id="rId6"/>
    <p:sldId id="3153" r:id="rId7"/>
    <p:sldId id="3115" r:id="rId8"/>
    <p:sldId id="3184" r:id="rId9"/>
    <p:sldId id="3124" r:id="rId10"/>
    <p:sldId id="3114" r:id="rId11"/>
    <p:sldId id="3137" r:id="rId12"/>
    <p:sldId id="3122" r:id="rId13"/>
    <p:sldId id="3185" r:id="rId14"/>
    <p:sldId id="3117" r:id="rId15"/>
    <p:sldId id="3123" r:id="rId16"/>
    <p:sldId id="3119" r:id="rId17"/>
    <p:sldId id="3125" r:id="rId18"/>
    <p:sldId id="3186" r:id="rId19"/>
    <p:sldId id="3126" r:id="rId20"/>
    <p:sldId id="3133" r:id="rId21"/>
    <p:sldId id="3154" r:id="rId22"/>
    <p:sldId id="31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  <a:srgbClr val="FFC304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1872" y="-1027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  <a:ln w="25400">
              <a:noFill/>
            </a:ln>
            <a:effectLst/>
          </c:spPr>
          <c:invertIfNegative val="0"/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4D8-4606-94E9-A7625C0762F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5</c:v>
                </c:pt>
                <c:pt idx="9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4D8-4606-94E9-A7625C0762FB}"/>
            </c:ext>
          </c:extLst>
        </c:ser>
        <c:ser>
          <c:idx val="1"/>
          <c:order val="1"/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val>
            <c:numRef>
              <c:f>Sheet1!$C$2:$C$11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4D8-4606-94E9-A7625C07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265356032"/>
        <c:axId val="265357568"/>
      </c:barChart>
      <c:catAx>
        <c:axId val="26535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chemeClr val="bg1"/>
                </a:solidFill>
              </a:defRPr>
            </a:pPr>
            <a:endParaRPr lang="zh-CN"/>
          </a:p>
        </c:txPr>
        <c:crossAx val="265357568"/>
        <c:crosses val="autoZero"/>
        <c:auto val="1"/>
        <c:lblAlgn val="ctr"/>
        <c:lblOffset val="100"/>
        <c:tickMarkSkip val="1"/>
        <c:noMultiLvlLbl val="0"/>
      </c:catAx>
      <c:valAx>
        <c:axId val="265357568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6535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878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47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4397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90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506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3964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619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58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014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2626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636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721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311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305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D9A3C-EDB8-47A7-A89F-8B39791795A3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7C4AA-064A-47A7-A070-FE09BE2412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4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4946047" y="596989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600731" y="5272509"/>
            <a:ext cx="758954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spc="6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先进制作技术发展模板</a:t>
            </a:r>
            <a:endParaRPr lang="zh-CN" altLang="en-US" sz="44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 flipH="1">
            <a:off x="3981405" y="615574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7924269" y="615574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5"/>
          <p:cNvSpPr txBox="1"/>
          <p:nvPr/>
        </p:nvSpPr>
        <p:spPr>
          <a:xfrm>
            <a:off x="4308149" y="6351537"/>
            <a:ext cx="4242457" cy="387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汇报人</a:t>
            </a:r>
            <a:r>
              <a:rPr lang="zh-CN" altLang="en-US" sz="1600" cap="all" spc="3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600" cap="all" spc="3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endParaRPr lang="zh-CN" altLang="zh-CN" sz="1600" cap="all" spc="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3129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82199" y="723593"/>
            <a:ext cx="4954141" cy="1034344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815195" y="2968334"/>
            <a:ext cx="613818" cy="555771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703930" y="2970533"/>
            <a:ext cx="3980560" cy="553573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815195" y="3692056"/>
            <a:ext cx="613818" cy="555771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703930" y="3694254"/>
            <a:ext cx="3980560" cy="553573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815195" y="4434822"/>
            <a:ext cx="613818" cy="555771"/>
            <a:chOff x="2727102" y="1805798"/>
            <a:chExt cx="789301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703930" y="4437021"/>
            <a:ext cx="3980560" cy="553573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815195" y="5215680"/>
            <a:ext cx="613818" cy="555771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703930" y="5217878"/>
            <a:ext cx="3980560" cy="553573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87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7899" y="0"/>
            <a:ext cx="5822953" cy="4352984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228" y="1240163"/>
            <a:ext cx="1468295" cy="1071062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728" y="2415431"/>
            <a:ext cx="368329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750" y="2576451"/>
            <a:ext cx="3905250" cy="584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7155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7" y="5088738"/>
            <a:ext cx="12858043" cy="2143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98989" y="5653690"/>
            <a:ext cx="1232392" cy="1013810"/>
            <a:chOff x="5329238" y="1931988"/>
            <a:chExt cx="550862" cy="498475"/>
          </a:xfrm>
          <a:solidFill>
            <a:schemeClr val="bg1"/>
          </a:solidFill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62588" y="2284413"/>
              <a:ext cx="53975" cy="146050"/>
            </a:xfrm>
            <a:custGeom>
              <a:avLst/>
              <a:gdLst>
                <a:gd name="T0" fmla="*/ 3 w 14"/>
                <a:gd name="T1" fmla="*/ 10 h 38"/>
                <a:gd name="T2" fmla="*/ 0 w 14"/>
                <a:gd name="T3" fmla="*/ 15 h 38"/>
                <a:gd name="T4" fmla="*/ 0 w 14"/>
                <a:gd name="T5" fmla="*/ 38 h 38"/>
                <a:gd name="T6" fmla="*/ 14 w 14"/>
                <a:gd name="T7" fmla="*/ 38 h 38"/>
                <a:gd name="T8" fmla="*/ 14 w 14"/>
                <a:gd name="T9" fmla="*/ 2 h 38"/>
                <a:gd name="T10" fmla="*/ 11 w 14"/>
                <a:gd name="T11" fmla="*/ 1 h 38"/>
                <a:gd name="T12" fmla="*/ 3 w 14"/>
                <a:gd name="T13" fmla="*/ 10 h 38"/>
                <a:gd name="T14" fmla="*/ 3 w 14"/>
                <a:gd name="T15" fmla="*/ 10 h 38"/>
                <a:gd name="T16" fmla="*/ 3 w 14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8">
                  <a:moveTo>
                    <a:pt x="3" y="10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0"/>
                    <a:pt x="13" y="0"/>
                    <a:pt x="11" y="1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5688013" y="2200275"/>
              <a:ext cx="49212" cy="230188"/>
            </a:xfrm>
            <a:custGeom>
              <a:avLst/>
              <a:gdLst>
                <a:gd name="T0" fmla="*/ 2 w 13"/>
                <a:gd name="T1" fmla="*/ 10 h 60"/>
                <a:gd name="T2" fmla="*/ 0 w 13"/>
                <a:gd name="T3" fmla="*/ 15 h 60"/>
                <a:gd name="T4" fmla="*/ 0 w 13"/>
                <a:gd name="T5" fmla="*/ 60 h 60"/>
                <a:gd name="T6" fmla="*/ 13 w 13"/>
                <a:gd name="T7" fmla="*/ 60 h 60"/>
                <a:gd name="T8" fmla="*/ 13 w 13"/>
                <a:gd name="T9" fmla="*/ 2 h 60"/>
                <a:gd name="T10" fmla="*/ 11 w 13"/>
                <a:gd name="T11" fmla="*/ 1 h 60"/>
                <a:gd name="T12" fmla="*/ 2 w 13"/>
                <a:gd name="T13" fmla="*/ 10 h 60"/>
                <a:gd name="T14" fmla="*/ 2 w 13"/>
                <a:gd name="T15" fmla="*/ 10 h 60"/>
                <a:gd name="T16" fmla="*/ 2 w 13"/>
                <a:gd name="T17" fmla="*/ 1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60">
                  <a:moveTo>
                    <a:pt x="2" y="10"/>
                  </a:moveTo>
                  <a:cubicBezTo>
                    <a:pt x="1" y="11"/>
                    <a:pt x="0" y="14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0"/>
                    <a:pt x="12" y="0"/>
                    <a:pt x="11" y="1"/>
                  </a:cubicBezTo>
                  <a:lnTo>
                    <a:pt x="2" y="10"/>
                  </a:lnTo>
                  <a:close/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5761038" y="2127250"/>
              <a:ext cx="49212" cy="303213"/>
            </a:xfrm>
            <a:custGeom>
              <a:avLst/>
              <a:gdLst>
                <a:gd name="T0" fmla="*/ 3 w 13"/>
                <a:gd name="T1" fmla="*/ 9 h 79"/>
                <a:gd name="T2" fmla="*/ 0 w 13"/>
                <a:gd name="T3" fmla="*/ 15 h 79"/>
                <a:gd name="T4" fmla="*/ 0 w 13"/>
                <a:gd name="T5" fmla="*/ 79 h 79"/>
                <a:gd name="T6" fmla="*/ 13 w 13"/>
                <a:gd name="T7" fmla="*/ 79 h 79"/>
                <a:gd name="T8" fmla="*/ 13 w 13"/>
                <a:gd name="T9" fmla="*/ 2 h 79"/>
                <a:gd name="T10" fmla="*/ 11 w 13"/>
                <a:gd name="T11" fmla="*/ 1 h 79"/>
                <a:gd name="T12" fmla="*/ 3 w 13"/>
                <a:gd name="T13" fmla="*/ 9 h 79"/>
                <a:gd name="T14" fmla="*/ 3 w 13"/>
                <a:gd name="T15" fmla="*/ 9 h 79"/>
                <a:gd name="T16" fmla="*/ 3 w 13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9">
                  <a:moveTo>
                    <a:pt x="3" y="9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lnTo>
                    <a:pt x="3" y="9"/>
                  </a:lnTo>
                  <a:close/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5611813" y="2273300"/>
              <a:ext cx="53975" cy="157163"/>
            </a:xfrm>
            <a:custGeom>
              <a:avLst/>
              <a:gdLst>
                <a:gd name="T0" fmla="*/ 3 w 14"/>
                <a:gd name="T1" fmla="*/ 10 h 41"/>
                <a:gd name="T2" fmla="*/ 2 w 14"/>
                <a:gd name="T3" fmla="*/ 11 h 41"/>
                <a:gd name="T4" fmla="*/ 0 w 14"/>
                <a:gd name="T5" fmla="*/ 16 h 41"/>
                <a:gd name="T6" fmla="*/ 0 w 14"/>
                <a:gd name="T7" fmla="*/ 41 h 41"/>
                <a:gd name="T8" fmla="*/ 14 w 14"/>
                <a:gd name="T9" fmla="*/ 41 h 41"/>
                <a:gd name="T10" fmla="*/ 14 w 14"/>
                <a:gd name="T11" fmla="*/ 3 h 41"/>
                <a:gd name="T12" fmla="*/ 11 w 14"/>
                <a:gd name="T13" fmla="*/ 2 h 41"/>
                <a:gd name="T14" fmla="*/ 3 w 14"/>
                <a:gd name="T15" fmla="*/ 10 h 41"/>
                <a:gd name="T16" fmla="*/ 3 w 14"/>
                <a:gd name="T17" fmla="*/ 10 h 41"/>
                <a:gd name="T18" fmla="*/ 3 w 14"/>
                <a:gd name="T19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1">
                  <a:moveTo>
                    <a:pt x="3" y="10"/>
                  </a:moveTo>
                  <a:cubicBezTo>
                    <a:pt x="3" y="10"/>
                    <a:pt x="2" y="11"/>
                    <a:pt x="2" y="11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2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538788" y="2279650"/>
              <a:ext cx="49212" cy="150813"/>
            </a:xfrm>
            <a:custGeom>
              <a:avLst/>
              <a:gdLst>
                <a:gd name="T0" fmla="*/ 2 w 13"/>
                <a:gd name="T1" fmla="*/ 1 h 39"/>
                <a:gd name="T2" fmla="*/ 0 w 13"/>
                <a:gd name="T3" fmla="*/ 2 h 39"/>
                <a:gd name="T4" fmla="*/ 0 w 13"/>
                <a:gd name="T5" fmla="*/ 39 h 39"/>
                <a:gd name="T6" fmla="*/ 13 w 13"/>
                <a:gd name="T7" fmla="*/ 39 h 39"/>
                <a:gd name="T8" fmla="*/ 13 w 13"/>
                <a:gd name="T9" fmla="*/ 16 h 39"/>
                <a:gd name="T10" fmla="*/ 11 w 13"/>
                <a:gd name="T11" fmla="*/ 10 h 39"/>
                <a:gd name="T12" fmla="*/ 9 w 13"/>
                <a:gd name="T13" fmla="*/ 8 h 39"/>
                <a:gd name="T14" fmla="*/ 2 w 13"/>
                <a:gd name="T15" fmla="*/ 1 h 39"/>
                <a:gd name="T16" fmla="*/ 2 w 13"/>
                <a:gd name="T17" fmla="*/ 1 h 39"/>
                <a:gd name="T18" fmla="*/ 2 w 13"/>
                <a:gd name="T1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9">
                  <a:moveTo>
                    <a:pt x="2" y="1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4"/>
                    <a:pt x="12" y="11"/>
                    <a:pt x="11" y="10"/>
                  </a:cubicBezTo>
                  <a:cubicBezTo>
                    <a:pt x="9" y="8"/>
                    <a:pt x="9" y="8"/>
                    <a:pt x="9" y="8"/>
                  </a:cubicBezTo>
                  <a:lnTo>
                    <a:pt x="2" y="1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381625" y="2357438"/>
              <a:ext cx="58737" cy="73025"/>
            </a:xfrm>
            <a:custGeom>
              <a:avLst/>
              <a:gdLst>
                <a:gd name="T0" fmla="*/ 7 w 15"/>
                <a:gd name="T1" fmla="*/ 8 h 19"/>
                <a:gd name="T2" fmla="*/ 2 w 15"/>
                <a:gd name="T3" fmla="*/ 12 h 19"/>
                <a:gd name="T4" fmla="*/ 0 w 15"/>
                <a:gd name="T5" fmla="*/ 17 h 19"/>
                <a:gd name="T6" fmla="*/ 0 w 15"/>
                <a:gd name="T7" fmla="*/ 19 h 19"/>
                <a:gd name="T8" fmla="*/ 15 w 15"/>
                <a:gd name="T9" fmla="*/ 19 h 19"/>
                <a:gd name="T10" fmla="*/ 15 w 15"/>
                <a:gd name="T11" fmla="*/ 2 h 19"/>
                <a:gd name="T12" fmla="*/ 13 w 15"/>
                <a:gd name="T13" fmla="*/ 1 h 19"/>
                <a:gd name="T14" fmla="*/ 7 w 15"/>
                <a:gd name="T15" fmla="*/ 8 h 19"/>
                <a:gd name="T16" fmla="*/ 7 w 15"/>
                <a:gd name="T17" fmla="*/ 8 h 19"/>
                <a:gd name="T18" fmla="*/ 7 w 15"/>
                <a:gd name="T1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9">
                  <a:moveTo>
                    <a:pt x="7" y="8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1"/>
                  </a:cubicBezTo>
                  <a:lnTo>
                    <a:pt x="7" y="8"/>
                  </a:lnTo>
                  <a:close/>
                  <a:moveTo>
                    <a:pt x="7" y="8"/>
                  </a:moveTo>
                  <a:cubicBezTo>
                    <a:pt x="7" y="8"/>
                    <a:pt x="7" y="8"/>
                    <a:pt x="7" y="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329238" y="1931988"/>
              <a:ext cx="550862" cy="414338"/>
            </a:xfrm>
            <a:custGeom>
              <a:avLst/>
              <a:gdLst>
                <a:gd name="T0" fmla="*/ 142 w 144"/>
                <a:gd name="T1" fmla="*/ 53 h 108"/>
                <a:gd name="T2" fmla="*/ 144 w 144"/>
                <a:gd name="T3" fmla="*/ 52 h 108"/>
                <a:gd name="T4" fmla="*/ 144 w 144"/>
                <a:gd name="T5" fmla="*/ 6 h 108"/>
                <a:gd name="T6" fmla="*/ 138 w 144"/>
                <a:gd name="T7" fmla="*/ 0 h 108"/>
                <a:gd name="T8" fmla="*/ 92 w 144"/>
                <a:gd name="T9" fmla="*/ 0 h 108"/>
                <a:gd name="T10" fmla="*/ 91 w 144"/>
                <a:gd name="T11" fmla="*/ 2 h 108"/>
                <a:gd name="T12" fmla="*/ 108 w 144"/>
                <a:gd name="T13" fmla="*/ 18 h 108"/>
                <a:gd name="T14" fmla="*/ 101 w 144"/>
                <a:gd name="T15" fmla="*/ 25 h 108"/>
                <a:gd name="T16" fmla="*/ 70 w 144"/>
                <a:gd name="T17" fmla="*/ 56 h 108"/>
                <a:gd name="T18" fmla="*/ 54 w 144"/>
                <a:gd name="T19" fmla="*/ 39 h 108"/>
                <a:gd name="T20" fmla="*/ 50 w 144"/>
                <a:gd name="T21" fmla="*/ 39 h 108"/>
                <a:gd name="T22" fmla="*/ 5 w 144"/>
                <a:gd name="T23" fmla="*/ 84 h 108"/>
                <a:gd name="T24" fmla="*/ 5 w 144"/>
                <a:gd name="T25" fmla="*/ 103 h 108"/>
                <a:gd name="T26" fmla="*/ 5 w 144"/>
                <a:gd name="T27" fmla="*/ 103 h 108"/>
                <a:gd name="T28" fmla="*/ 23 w 144"/>
                <a:gd name="T29" fmla="*/ 103 h 108"/>
                <a:gd name="T30" fmla="*/ 52 w 144"/>
                <a:gd name="T31" fmla="*/ 74 h 108"/>
                <a:gd name="T32" fmla="*/ 68 w 144"/>
                <a:gd name="T33" fmla="*/ 90 h 108"/>
                <a:gd name="T34" fmla="*/ 73 w 144"/>
                <a:gd name="T35" fmla="*/ 90 h 108"/>
                <a:gd name="T36" fmla="*/ 126 w 144"/>
                <a:gd name="T37" fmla="*/ 37 h 108"/>
                <a:gd name="T38" fmla="*/ 142 w 144"/>
                <a:gd name="T39" fmla="*/ 53 h 108"/>
                <a:gd name="T40" fmla="*/ 142 w 144"/>
                <a:gd name="T41" fmla="*/ 53 h 108"/>
                <a:gd name="T42" fmla="*/ 142 w 144"/>
                <a:gd name="T43" fmla="*/ 5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08">
                  <a:moveTo>
                    <a:pt x="142" y="53"/>
                  </a:moveTo>
                  <a:cubicBezTo>
                    <a:pt x="143" y="54"/>
                    <a:pt x="144" y="54"/>
                    <a:pt x="144" y="52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1" y="0"/>
                    <a:pt x="90" y="1"/>
                    <a:pt x="91" y="2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70" y="56"/>
                    <a:pt x="70" y="56"/>
                    <a:pt x="70" y="56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1" y="38"/>
                    <a:pt x="50" y="3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8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0" y="108"/>
                    <a:pt x="18" y="108"/>
                    <a:pt x="23" y="103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71" y="91"/>
                    <a:pt x="73" y="90"/>
                  </a:cubicBezTo>
                  <a:cubicBezTo>
                    <a:pt x="126" y="37"/>
                    <a:pt x="126" y="37"/>
                    <a:pt x="126" y="37"/>
                  </a:cubicBezTo>
                  <a:lnTo>
                    <a:pt x="142" y="53"/>
                  </a:lnTo>
                  <a:close/>
                  <a:moveTo>
                    <a:pt x="142" y="53"/>
                  </a:moveTo>
                  <a:cubicBezTo>
                    <a:pt x="142" y="53"/>
                    <a:pt x="142" y="53"/>
                    <a:pt x="142" y="5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3279346" y="5745097"/>
            <a:ext cx="812695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0041793" y="1909062"/>
            <a:ext cx="964301" cy="964301"/>
            <a:chOff x="9521484" y="1810084"/>
            <a:chExt cx="914400" cy="914400"/>
          </a:xfrm>
        </p:grpSpPr>
        <p:sp>
          <p:nvSpPr>
            <p:cNvPr id="22" name="Oval 21"/>
            <p:cNvSpPr/>
            <p:nvPr/>
          </p:nvSpPr>
          <p:spPr>
            <a:xfrm>
              <a:off x="9521484" y="1810084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9818387" y="2085996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312082" y="1909062"/>
            <a:ext cx="964301" cy="964301"/>
            <a:chOff x="6933028" y="1810084"/>
            <a:chExt cx="914400" cy="914400"/>
          </a:xfrm>
        </p:grpSpPr>
        <p:sp>
          <p:nvSpPr>
            <p:cNvPr id="21" name="Oval 20"/>
            <p:cNvSpPr/>
            <p:nvPr/>
          </p:nvSpPr>
          <p:spPr>
            <a:xfrm>
              <a:off x="6933028" y="1810084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217527" y="2069775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52657" y="1909062"/>
            <a:ext cx="964301" cy="964301"/>
            <a:chOff x="1756116" y="1810084"/>
            <a:chExt cx="914400" cy="914400"/>
          </a:xfrm>
        </p:grpSpPr>
        <p:sp>
          <p:nvSpPr>
            <p:cNvPr id="19" name="Oval 18"/>
            <p:cNvSpPr/>
            <p:nvPr/>
          </p:nvSpPr>
          <p:spPr>
            <a:xfrm>
              <a:off x="1756116" y="1810084"/>
              <a:ext cx="914400" cy="914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074965" y="2048784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582368" y="1909062"/>
            <a:ext cx="964301" cy="964301"/>
            <a:chOff x="4344572" y="1810084"/>
            <a:chExt cx="914400" cy="914400"/>
          </a:xfrm>
        </p:grpSpPr>
        <p:sp>
          <p:nvSpPr>
            <p:cNvPr id="20" name="Oval 19"/>
            <p:cNvSpPr/>
            <p:nvPr/>
          </p:nvSpPr>
          <p:spPr>
            <a:xfrm>
              <a:off x="4344572" y="1810084"/>
              <a:ext cx="914400" cy="91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4618575" y="2072638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203781" y="3234979"/>
            <a:ext cx="2262052" cy="866077"/>
            <a:chOff x="1041864" y="2875510"/>
            <a:chExt cx="2342903" cy="821261"/>
          </a:xfrm>
        </p:grpSpPr>
        <p:sp>
          <p:nvSpPr>
            <p:cNvPr id="28" name="TextBox 27"/>
            <p:cNvSpPr txBox="1"/>
            <p:nvPr/>
          </p:nvSpPr>
          <p:spPr>
            <a:xfrm>
              <a:off x="1477169" y="2875510"/>
              <a:ext cx="14929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41864" y="3201841"/>
              <a:ext cx="2342903" cy="494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933493" y="3216759"/>
            <a:ext cx="2262052" cy="884308"/>
            <a:chOff x="3630319" y="2858224"/>
            <a:chExt cx="2342903" cy="838546"/>
          </a:xfrm>
        </p:grpSpPr>
        <p:sp>
          <p:nvSpPr>
            <p:cNvPr id="30" name="TextBox 29"/>
            <p:cNvSpPr txBox="1"/>
            <p:nvPr/>
          </p:nvSpPr>
          <p:spPr>
            <a:xfrm>
              <a:off x="4103228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30319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663205" y="3216759"/>
            <a:ext cx="2262052" cy="884308"/>
            <a:chOff x="6218775" y="2858224"/>
            <a:chExt cx="2342903" cy="838546"/>
          </a:xfrm>
        </p:grpSpPr>
        <p:sp>
          <p:nvSpPr>
            <p:cNvPr id="31" name="TextBox 30"/>
            <p:cNvSpPr txBox="1"/>
            <p:nvPr/>
          </p:nvSpPr>
          <p:spPr>
            <a:xfrm>
              <a:off x="6642153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218775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9392919" y="3216759"/>
            <a:ext cx="2262052" cy="884308"/>
            <a:chOff x="8807232" y="2858224"/>
            <a:chExt cx="2342903" cy="838546"/>
          </a:xfrm>
        </p:grpSpPr>
        <p:sp>
          <p:nvSpPr>
            <p:cNvPr id="32" name="TextBox 31"/>
            <p:cNvSpPr txBox="1"/>
            <p:nvPr/>
          </p:nvSpPr>
          <p:spPr>
            <a:xfrm>
              <a:off x="9232212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807232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3710454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429375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173923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563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09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266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10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7899" y="0"/>
            <a:ext cx="5822953" cy="4352984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228" y="1240163"/>
            <a:ext cx="1468295" cy="1071062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728" y="2415431"/>
            <a:ext cx="368329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750" y="2576451"/>
            <a:ext cx="3905250" cy="584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11236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489706" y="1960141"/>
            <a:ext cx="4559775" cy="4461526"/>
            <a:chOff x="5935480" y="1522617"/>
            <a:chExt cx="5018173" cy="4910048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910068" y="2429413"/>
            <a:ext cx="1540806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r>
              <a:rPr 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3220280" y="4342764"/>
            <a:ext cx="2727717" cy="191970"/>
            <a:chOff x="5279680" y="3506146"/>
            <a:chExt cx="2352034" cy="150443"/>
          </a:xfrm>
          <a:solidFill>
            <a:schemeClr val="accent1"/>
          </a:solidFill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3220280" y="4760464"/>
            <a:ext cx="2727717" cy="191970"/>
            <a:chOff x="5279680" y="3902230"/>
            <a:chExt cx="2352034" cy="150443"/>
          </a:xfrm>
          <a:solidFill>
            <a:schemeClr val="accent2"/>
          </a:solidFill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3220280" y="5202928"/>
            <a:ext cx="2727717" cy="191970"/>
            <a:chOff x="5279680" y="4321797"/>
            <a:chExt cx="2352034" cy="150443"/>
          </a:xfrm>
          <a:solidFill>
            <a:schemeClr val="accent3"/>
          </a:solidFill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3220280" y="5630671"/>
            <a:ext cx="2727717" cy="191970"/>
            <a:chOff x="5279680" y="4727406"/>
            <a:chExt cx="2352034" cy="150443"/>
          </a:xfrm>
          <a:solidFill>
            <a:schemeClr val="accent4"/>
          </a:solidFill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3220280" y="6073130"/>
            <a:ext cx="2727717" cy="191970"/>
            <a:chOff x="5279680" y="5146968"/>
            <a:chExt cx="2352034" cy="150443"/>
          </a:xfrm>
          <a:solidFill>
            <a:schemeClr val="accent1"/>
          </a:solidFill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921823" y="432414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921823" y="4723057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921823" y="518850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933572" y="5611325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921823" y="6070612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887405" y="2732559"/>
            <a:ext cx="732893" cy="494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75K</a:t>
            </a:r>
            <a:endParaRPr lang="en-GB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13862" y="2716167"/>
            <a:ext cx="350534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918581" y="3472615"/>
            <a:ext cx="427694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4" name="文本框 26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5" name="文本框 26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689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260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556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219728" y="2061977"/>
            <a:ext cx="2901142" cy="4331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20871" y="2061977"/>
            <a:ext cx="2901142" cy="43319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18585" y="2061977"/>
            <a:ext cx="2901142" cy="4331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4165"/>
          <p:cNvGrpSpPr/>
          <p:nvPr/>
        </p:nvGrpSpPr>
        <p:grpSpPr>
          <a:xfrm>
            <a:off x="4330537" y="3165703"/>
            <a:ext cx="877238" cy="716831"/>
            <a:chOff x="7107238" y="1501775"/>
            <a:chExt cx="555625" cy="454026"/>
          </a:xfrm>
          <a:solidFill>
            <a:schemeClr val="bg1"/>
          </a:solidFill>
        </p:grpSpPr>
        <p:sp>
          <p:nvSpPr>
            <p:cNvPr id="11" name="Freeform 1430"/>
            <p:cNvSpPr>
              <a:spLocks noEditPoints="1"/>
            </p:cNvSpPr>
            <p:nvPr/>
          </p:nvSpPr>
          <p:spPr bwMode="auto">
            <a:xfrm>
              <a:off x="7107238" y="1504950"/>
              <a:ext cx="555625" cy="450850"/>
            </a:xfrm>
            <a:custGeom>
              <a:avLst/>
              <a:gdLst>
                <a:gd name="T0" fmla="*/ 30 w 148"/>
                <a:gd name="T1" fmla="*/ 120 h 120"/>
                <a:gd name="T2" fmla="*/ 18 w 148"/>
                <a:gd name="T3" fmla="*/ 111 h 120"/>
                <a:gd name="T4" fmla="*/ 1 w 148"/>
                <a:gd name="T5" fmla="*/ 42 h 120"/>
                <a:gd name="T6" fmla="*/ 2 w 148"/>
                <a:gd name="T7" fmla="*/ 33 h 120"/>
                <a:gd name="T8" fmla="*/ 9 w 148"/>
                <a:gd name="T9" fmla="*/ 27 h 120"/>
                <a:gd name="T10" fmla="*/ 114 w 148"/>
                <a:gd name="T11" fmla="*/ 0 h 120"/>
                <a:gd name="T12" fmla="*/ 117 w 148"/>
                <a:gd name="T13" fmla="*/ 0 h 120"/>
                <a:gd name="T14" fmla="*/ 129 w 148"/>
                <a:gd name="T15" fmla="*/ 9 h 120"/>
                <a:gd name="T16" fmla="*/ 147 w 148"/>
                <a:gd name="T17" fmla="*/ 77 h 120"/>
                <a:gd name="T18" fmla="*/ 146 w 148"/>
                <a:gd name="T19" fmla="*/ 87 h 120"/>
                <a:gd name="T20" fmla="*/ 138 w 148"/>
                <a:gd name="T21" fmla="*/ 92 h 120"/>
                <a:gd name="T22" fmla="*/ 33 w 148"/>
                <a:gd name="T23" fmla="*/ 119 h 120"/>
                <a:gd name="T24" fmla="*/ 30 w 148"/>
                <a:gd name="T25" fmla="*/ 120 h 120"/>
                <a:gd name="T26" fmla="*/ 117 w 148"/>
                <a:gd name="T27" fmla="*/ 8 h 120"/>
                <a:gd name="T28" fmla="*/ 116 w 148"/>
                <a:gd name="T29" fmla="*/ 8 h 120"/>
                <a:gd name="T30" fmla="*/ 11 w 148"/>
                <a:gd name="T31" fmla="*/ 35 h 120"/>
                <a:gd name="T32" fmla="*/ 9 w 148"/>
                <a:gd name="T33" fmla="*/ 37 h 120"/>
                <a:gd name="T34" fmla="*/ 8 w 148"/>
                <a:gd name="T35" fmla="*/ 40 h 120"/>
                <a:gd name="T36" fmla="*/ 26 w 148"/>
                <a:gd name="T37" fmla="*/ 109 h 120"/>
                <a:gd name="T38" fmla="*/ 31 w 148"/>
                <a:gd name="T39" fmla="*/ 111 h 120"/>
                <a:gd name="T40" fmla="*/ 136 w 148"/>
                <a:gd name="T41" fmla="*/ 84 h 120"/>
                <a:gd name="T42" fmla="*/ 139 w 148"/>
                <a:gd name="T43" fmla="*/ 83 h 120"/>
                <a:gd name="T44" fmla="*/ 139 w 148"/>
                <a:gd name="T45" fmla="*/ 79 h 120"/>
                <a:gd name="T46" fmla="*/ 121 w 148"/>
                <a:gd name="T47" fmla="*/ 11 h 120"/>
                <a:gd name="T48" fmla="*/ 117 w 148"/>
                <a:gd name="T49" fmla="*/ 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20">
                  <a:moveTo>
                    <a:pt x="30" y="120"/>
                  </a:moveTo>
                  <a:cubicBezTo>
                    <a:pt x="25" y="120"/>
                    <a:pt x="20" y="116"/>
                    <a:pt x="18" y="11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0" y="39"/>
                    <a:pt x="0" y="35"/>
                    <a:pt x="2" y="33"/>
                  </a:cubicBezTo>
                  <a:cubicBezTo>
                    <a:pt x="4" y="30"/>
                    <a:pt x="6" y="28"/>
                    <a:pt x="9" y="27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5" y="0"/>
                    <a:pt x="116" y="0"/>
                    <a:pt x="117" y="0"/>
                  </a:cubicBezTo>
                  <a:cubicBezTo>
                    <a:pt x="123" y="0"/>
                    <a:pt x="128" y="3"/>
                    <a:pt x="129" y="9"/>
                  </a:cubicBezTo>
                  <a:cubicBezTo>
                    <a:pt x="147" y="77"/>
                    <a:pt x="147" y="77"/>
                    <a:pt x="147" y="77"/>
                  </a:cubicBezTo>
                  <a:cubicBezTo>
                    <a:pt x="148" y="81"/>
                    <a:pt x="147" y="84"/>
                    <a:pt x="146" y="87"/>
                  </a:cubicBezTo>
                  <a:cubicBezTo>
                    <a:pt x="144" y="89"/>
                    <a:pt x="141" y="91"/>
                    <a:pt x="138" y="92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2" y="120"/>
                    <a:pt x="31" y="120"/>
                    <a:pt x="30" y="120"/>
                  </a:cubicBezTo>
                  <a:close/>
                  <a:moveTo>
                    <a:pt x="117" y="8"/>
                  </a:moveTo>
                  <a:cubicBezTo>
                    <a:pt x="116" y="8"/>
                    <a:pt x="116" y="8"/>
                    <a:pt x="116" y="8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6"/>
                    <a:pt x="9" y="37"/>
                  </a:cubicBezTo>
                  <a:cubicBezTo>
                    <a:pt x="8" y="38"/>
                    <a:pt x="8" y="39"/>
                    <a:pt x="8" y="4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7" y="111"/>
                    <a:pt x="29" y="112"/>
                    <a:pt x="31" y="111"/>
                  </a:cubicBezTo>
                  <a:cubicBezTo>
                    <a:pt x="136" y="84"/>
                    <a:pt x="136" y="84"/>
                    <a:pt x="136" y="84"/>
                  </a:cubicBezTo>
                  <a:cubicBezTo>
                    <a:pt x="137" y="84"/>
                    <a:pt x="138" y="84"/>
                    <a:pt x="139" y="83"/>
                  </a:cubicBezTo>
                  <a:cubicBezTo>
                    <a:pt x="139" y="82"/>
                    <a:pt x="139" y="81"/>
                    <a:pt x="139" y="79"/>
                  </a:cubicBezTo>
                  <a:cubicBezTo>
                    <a:pt x="121" y="11"/>
                    <a:pt x="121" y="11"/>
                    <a:pt x="121" y="11"/>
                  </a:cubicBezTo>
                  <a:cubicBezTo>
                    <a:pt x="121" y="9"/>
                    <a:pt x="119" y="8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31"/>
            <p:cNvSpPr>
              <a:spLocks/>
            </p:cNvSpPr>
            <p:nvPr/>
          </p:nvSpPr>
          <p:spPr bwMode="auto">
            <a:xfrm>
              <a:off x="7178676" y="1700213"/>
              <a:ext cx="481013" cy="255588"/>
            </a:xfrm>
            <a:custGeom>
              <a:avLst/>
              <a:gdLst>
                <a:gd name="T0" fmla="*/ 11 w 128"/>
                <a:gd name="T1" fmla="*/ 68 h 68"/>
                <a:gd name="T2" fmla="*/ 1 w 128"/>
                <a:gd name="T3" fmla="*/ 62 h 68"/>
                <a:gd name="T4" fmla="*/ 0 w 128"/>
                <a:gd name="T5" fmla="*/ 60 h 68"/>
                <a:gd name="T6" fmla="*/ 33 w 128"/>
                <a:gd name="T7" fmla="*/ 11 h 68"/>
                <a:gd name="T8" fmla="*/ 39 w 128"/>
                <a:gd name="T9" fmla="*/ 15 h 68"/>
                <a:gd name="T10" fmla="*/ 10 w 128"/>
                <a:gd name="T11" fmla="*/ 59 h 68"/>
                <a:gd name="T12" fmla="*/ 12 w 128"/>
                <a:gd name="T13" fmla="*/ 59 h 68"/>
                <a:gd name="T14" fmla="*/ 117 w 128"/>
                <a:gd name="T15" fmla="*/ 32 h 68"/>
                <a:gd name="T16" fmla="*/ 119 w 128"/>
                <a:gd name="T17" fmla="*/ 31 h 68"/>
                <a:gd name="T18" fmla="*/ 71 w 128"/>
                <a:gd name="T19" fmla="*/ 7 h 68"/>
                <a:gd name="T20" fmla="*/ 75 w 128"/>
                <a:gd name="T21" fmla="*/ 0 h 68"/>
                <a:gd name="T22" fmla="*/ 128 w 128"/>
                <a:gd name="T23" fmla="*/ 27 h 68"/>
                <a:gd name="T24" fmla="*/ 128 w 128"/>
                <a:gd name="T25" fmla="*/ 30 h 68"/>
                <a:gd name="T26" fmla="*/ 119 w 128"/>
                <a:gd name="T27" fmla="*/ 40 h 68"/>
                <a:gd name="T28" fmla="*/ 14 w 128"/>
                <a:gd name="T29" fmla="*/ 67 h 68"/>
                <a:gd name="T30" fmla="*/ 11 w 128"/>
                <a:gd name="T31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68">
                  <a:moveTo>
                    <a:pt x="11" y="68"/>
                  </a:moveTo>
                  <a:cubicBezTo>
                    <a:pt x="7" y="68"/>
                    <a:pt x="3" y="66"/>
                    <a:pt x="1" y="6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1" y="60"/>
                    <a:pt x="11" y="60"/>
                    <a:pt x="12" y="59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8" y="32"/>
                    <a:pt x="119" y="32"/>
                    <a:pt x="119" y="3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28" y="30"/>
                    <a:pt x="128" y="30"/>
                    <a:pt x="128" y="30"/>
                  </a:cubicBezTo>
                  <a:cubicBezTo>
                    <a:pt x="128" y="35"/>
                    <a:pt x="124" y="39"/>
                    <a:pt x="119" y="40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3" y="67"/>
                    <a:pt x="12" y="68"/>
                    <a:pt x="11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432"/>
            <p:cNvSpPr>
              <a:spLocks noEditPoints="1"/>
            </p:cNvSpPr>
            <p:nvPr/>
          </p:nvSpPr>
          <p:spPr bwMode="auto">
            <a:xfrm>
              <a:off x="7107238" y="1501775"/>
              <a:ext cx="484188" cy="307975"/>
            </a:xfrm>
            <a:custGeom>
              <a:avLst/>
              <a:gdLst>
                <a:gd name="T0" fmla="*/ 79 w 129"/>
                <a:gd name="T1" fmla="*/ 82 h 82"/>
                <a:gd name="T2" fmla="*/ 0 w 129"/>
                <a:gd name="T3" fmla="*/ 41 h 82"/>
                <a:gd name="T4" fmla="*/ 0 w 129"/>
                <a:gd name="T5" fmla="*/ 38 h 82"/>
                <a:gd name="T6" fmla="*/ 9 w 129"/>
                <a:gd name="T7" fmla="*/ 28 h 82"/>
                <a:gd name="T8" fmla="*/ 114 w 129"/>
                <a:gd name="T9" fmla="*/ 1 h 82"/>
                <a:gd name="T10" fmla="*/ 127 w 129"/>
                <a:gd name="T11" fmla="*/ 6 h 82"/>
                <a:gd name="T12" fmla="*/ 129 w 129"/>
                <a:gd name="T13" fmla="*/ 8 h 82"/>
                <a:gd name="T14" fmla="*/ 79 w 129"/>
                <a:gd name="T15" fmla="*/ 82 h 82"/>
                <a:gd name="T16" fmla="*/ 9 w 129"/>
                <a:gd name="T17" fmla="*/ 37 h 82"/>
                <a:gd name="T18" fmla="*/ 77 w 129"/>
                <a:gd name="T19" fmla="*/ 72 h 82"/>
                <a:gd name="T20" fmla="*/ 119 w 129"/>
                <a:gd name="T21" fmla="*/ 9 h 82"/>
                <a:gd name="T22" fmla="*/ 116 w 129"/>
                <a:gd name="T23" fmla="*/ 9 h 82"/>
                <a:gd name="T24" fmla="*/ 11 w 129"/>
                <a:gd name="T25" fmla="*/ 36 h 82"/>
                <a:gd name="T26" fmla="*/ 9 w 129"/>
                <a:gd name="T27" fmla="*/ 3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82">
                  <a:moveTo>
                    <a:pt x="79" y="8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3"/>
                    <a:pt x="5" y="29"/>
                    <a:pt x="9" y="28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9" y="0"/>
                    <a:pt x="124" y="2"/>
                    <a:pt x="127" y="6"/>
                  </a:cubicBezTo>
                  <a:cubicBezTo>
                    <a:pt x="129" y="8"/>
                    <a:pt x="129" y="8"/>
                    <a:pt x="129" y="8"/>
                  </a:cubicBezTo>
                  <a:lnTo>
                    <a:pt x="79" y="82"/>
                  </a:lnTo>
                  <a:close/>
                  <a:moveTo>
                    <a:pt x="9" y="37"/>
                  </a:moveTo>
                  <a:cubicBezTo>
                    <a:pt x="77" y="72"/>
                    <a:pt x="77" y="72"/>
                    <a:pt x="77" y="72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118" y="9"/>
                    <a:pt x="117" y="9"/>
                    <a:pt x="116" y="9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0" y="36"/>
                    <a:pt x="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4161"/>
          <p:cNvGrpSpPr/>
          <p:nvPr/>
        </p:nvGrpSpPr>
        <p:grpSpPr>
          <a:xfrm>
            <a:off x="7298332" y="3041863"/>
            <a:ext cx="743932" cy="733923"/>
            <a:chOff x="7264401" y="4192588"/>
            <a:chExt cx="354013" cy="349250"/>
          </a:xfrm>
          <a:solidFill>
            <a:schemeClr val="bg1"/>
          </a:solidFill>
        </p:grpSpPr>
        <p:sp>
          <p:nvSpPr>
            <p:cNvPr id="15" name="Freeform 1531"/>
            <p:cNvSpPr>
              <a:spLocks noEditPoints="1"/>
            </p:cNvSpPr>
            <p:nvPr/>
          </p:nvSpPr>
          <p:spPr bwMode="auto">
            <a:xfrm>
              <a:off x="7264401" y="4192588"/>
              <a:ext cx="354013" cy="349250"/>
            </a:xfrm>
            <a:custGeom>
              <a:avLst/>
              <a:gdLst>
                <a:gd name="T0" fmla="*/ 74 w 94"/>
                <a:gd name="T1" fmla="*/ 93 h 93"/>
                <a:gd name="T2" fmla="*/ 23 w 94"/>
                <a:gd name="T3" fmla="*/ 71 h 93"/>
                <a:gd name="T4" fmla="*/ 23 w 94"/>
                <a:gd name="T5" fmla="*/ 70 h 93"/>
                <a:gd name="T6" fmla="*/ 1 w 94"/>
                <a:gd name="T7" fmla="*/ 18 h 93"/>
                <a:gd name="T8" fmla="*/ 1 w 94"/>
                <a:gd name="T9" fmla="*/ 17 h 93"/>
                <a:gd name="T10" fmla="*/ 1 w 94"/>
                <a:gd name="T11" fmla="*/ 16 h 93"/>
                <a:gd name="T12" fmla="*/ 5 w 94"/>
                <a:gd name="T13" fmla="*/ 12 h 93"/>
                <a:gd name="T14" fmla="*/ 22 w 94"/>
                <a:gd name="T15" fmla="*/ 1 h 93"/>
                <a:gd name="T16" fmla="*/ 25 w 94"/>
                <a:gd name="T17" fmla="*/ 0 h 93"/>
                <a:gd name="T18" fmla="*/ 33 w 94"/>
                <a:gd name="T19" fmla="*/ 5 h 93"/>
                <a:gd name="T20" fmla="*/ 40 w 94"/>
                <a:gd name="T21" fmla="*/ 26 h 93"/>
                <a:gd name="T22" fmla="*/ 37 w 94"/>
                <a:gd name="T23" fmla="*/ 35 h 93"/>
                <a:gd name="T24" fmla="*/ 30 w 94"/>
                <a:gd name="T25" fmla="*/ 40 h 93"/>
                <a:gd name="T26" fmla="*/ 31 w 94"/>
                <a:gd name="T27" fmla="*/ 42 h 93"/>
                <a:gd name="T28" fmla="*/ 40 w 94"/>
                <a:gd name="T29" fmla="*/ 53 h 93"/>
                <a:gd name="T30" fmla="*/ 51 w 94"/>
                <a:gd name="T31" fmla="*/ 63 h 93"/>
                <a:gd name="T32" fmla="*/ 54 w 94"/>
                <a:gd name="T33" fmla="*/ 63 h 93"/>
                <a:gd name="T34" fmla="*/ 54 w 94"/>
                <a:gd name="T35" fmla="*/ 63 h 93"/>
                <a:gd name="T36" fmla="*/ 58 w 94"/>
                <a:gd name="T37" fmla="*/ 57 h 93"/>
                <a:gd name="T38" fmla="*/ 66 w 94"/>
                <a:gd name="T39" fmla="*/ 53 h 93"/>
                <a:gd name="T40" fmla="*/ 67 w 94"/>
                <a:gd name="T41" fmla="*/ 54 h 93"/>
                <a:gd name="T42" fmla="*/ 89 w 94"/>
                <a:gd name="T43" fmla="*/ 61 h 93"/>
                <a:gd name="T44" fmla="*/ 93 w 94"/>
                <a:gd name="T45" fmla="*/ 71 h 93"/>
                <a:gd name="T46" fmla="*/ 82 w 94"/>
                <a:gd name="T47" fmla="*/ 88 h 93"/>
                <a:gd name="T48" fmla="*/ 78 w 94"/>
                <a:gd name="T49" fmla="*/ 92 h 93"/>
                <a:gd name="T50" fmla="*/ 76 w 94"/>
                <a:gd name="T51" fmla="*/ 93 h 93"/>
                <a:gd name="T52" fmla="*/ 74 w 94"/>
                <a:gd name="T53" fmla="*/ 93 h 93"/>
                <a:gd name="T54" fmla="*/ 29 w 94"/>
                <a:gd name="T55" fmla="*/ 65 h 93"/>
                <a:gd name="T56" fmla="*/ 29 w 94"/>
                <a:gd name="T57" fmla="*/ 65 h 93"/>
                <a:gd name="T58" fmla="*/ 74 w 94"/>
                <a:gd name="T59" fmla="*/ 85 h 93"/>
                <a:gd name="T60" fmla="*/ 76 w 94"/>
                <a:gd name="T61" fmla="*/ 83 h 93"/>
                <a:gd name="T62" fmla="*/ 86 w 94"/>
                <a:gd name="T63" fmla="*/ 69 h 93"/>
                <a:gd name="T64" fmla="*/ 85 w 94"/>
                <a:gd name="T65" fmla="*/ 68 h 93"/>
                <a:gd name="T66" fmla="*/ 66 w 94"/>
                <a:gd name="T67" fmla="*/ 61 h 93"/>
                <a:gd name="T68" fmla="*/ 65 w 94"/>
                <a:gd name="T69" fmla="*/ 62 h 93"/>
                <a:gd name="T70" fmla="*/ 61 w 94"/>
                <a:gd name="T71" fmla="*/ 68 h 93"/>
                <a:gd name="T72" fmla="*/ 47 w 94"/>
                <a:gd name="T73" fmla="*/ 69 h 93"/>
                <a:gd name="T74" fmla="*/ 35 w 94"/>
                <a:gd name="T75" fmla="*/ 59 h 93"/>
                <a:gd name="T76" fmla="*/ 24 w 94"/>
                <a:gd name="T77" fmla="*/ 47 h 93"/>
                <a:gd name="T78" fmla="*/ 22 w 94"/>
                <a:gd name="T79" fmla="*/ 38 h 93"/>
                <a:gd name="T80" fmla="*/ 26 w 94"/>
                <a:gd name="T81" fmla="*/ 33 h 93"/>
                <a:gd name="T82" fmla="*/ 32 w 94"/>
                <a:gd name="T83" fmla="*/ 29 h 93"/>
                <a:gd name="T84" fmla="*/ 32 w 94"/>
                <a:gd name="T85" fmla="*/ 28 h 93"/>
                <a:gd name="T86" fmla="*/ 26 w 94"/>
                <a:gd name="T87" fmla="*/ 8 h 93"/>
                <a:gd name="T88" fmla="*/ 25 w 94"/>
                <a:gd name="T89" fmla="*/ 8 h 93"/>
                <a:gd name="T90" fmla="*/ 11 w 94"/>
                <a:gd name="T91" fmla="*/ 17 h 93"/>
                <a:gd name="T92" fmla="*/ 9 w 94"/>
                <a:gd name="T93" fmla="*/ 20 h 93"/>
                <a:gd name="T94" fmla="*/ 29 w 94"/>
                <a:gd name="T95" fmla="*/ 6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4" h="93">
                  <a:moveTo>
                    <a:pt x="74" y="93"/>
                  </a:moveTo>
                  <a:cubicBezTo>
                    <a:pt x="56" y="93"/>
                    <a:pt x="38" y="85"/>
                    <a:pt x="23" y="71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8" y="55"/>
                    <a:pt x="0" y="37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3" y="14"/>
                    <a:pt x="4" y="13"/>
                    <a:pt x="5" y="12"/>
                  </a:cubicBezTo>
                  <a:cubicBezTo>
                    <a:pt x="10" y="7"/>
                    <a:pt x="16" y="3"/>
                    <a:pt x="22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27" y="0"/>
                    <a:pt x="32" y="1"/>
                    <a:pt x="33" y="5"/>
                  </a:cubicBezTo>
                  <a:cubicBezTo>
                    <a:pt x="35" y="11"/>
                    <a:pt x="38" y="19"/>
                    <a:pt x="40" y="26"/>
                  </a:cubicBezTo>
                  <a:cubicBezTo>
                    <a:pt x="41" y="28"/>
                    <a:pt x="40" y="34"/>
                    <a:pt x="37" y="35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1"/>
                    <a:pt x="31" y="42"/>
                  </a:cubicBezTo>
                  <a:cubicBezTo>
                    <a:pt x="34" y="46"/>
                    <a:pt x="37" y="50"/>
                    <a:pt x="40" y="53"/>
                  </a:cubicBezTo>
                  <a:cubicBezTo>
                    <a:pt x="44" y="57"/>
                    <a:pt x="48" y="60"/>
                    <a:pt x="51" y="63"/>
                  </a:cubicBezTo>
                  <a:cubicBezTo>
                    <a:pt x="52" y="63"/>
                    <a:pt x="53" y="63"/>
                    <a:pt x="54" y="63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3"/>
                    <a:pt x="65" y="53"/>
                    <a:pt x="66" y="53"/>
                  </a:cubicBezTo>
                  <a:cubicBezTo>
                    <a:pt x="66" y="53"/>
                    <a:pt x="67" y="53"/>
                    <a:pt x="67" y="54"/>
                  </a:cubicBezTo>
                  <a:cubicBezTo>
                    <a:pt x="77" y="56"/>
                    <a:pt x="82" y="57"/>
                    <a:pt x="89" y="61"/>
                  </a:cubicBezTo>
                  <a:cubicBezTo>
                    <a:pt x="92" y="62"/>
                    <a:pt x="94" y="68"/>
                    <a:pt x="93" y="71"/>
                  </a:cubicBezTo>
                  <a:cubicBezTo>
                    <a:pt x="91" y="78"/>
                    <a:pt x="87" y="83"/>
                    <a:pt x="82" y="88"/>
                  </a:cubicBezTo>
                  <a:cubicBezTo>
                    <a:pt x="81" y="90"/>
                    <a:pt x="79" y="91"/>
                    <a:pt x="78" y="92"/>
                  </a:cubicBezTo>
                  <a:cubicBezTo>
                    <a:pt x="76" y="93"/>
                    <a:pt x="76" y="93"/>
                    <a:pt x="76" y="93"/>
                  </a:cubicBezTo>
                  <a:lnTo>
                    <a:pt x="74" y="93"/>
                  </a:ln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  <a:cubicBezTo>
                    <a:pt x="42" y="78"/>
                    <a:pt x="58" y="85"/>
                    <a:pt x="74" y="85"/>
                  </a:cubicBezTo>
                  <a:cubicBezTo>
                    <a:pt x="75" y="84"/>
                    <a:pt x="75" y="83"/>
                    <a:pt x="76" y="83"/>
                  </a:cubicBezTo>
                  <a:cubicBezTo>
                    <a:pt x="80" y="79"/>
                    <a:pt x="83" y="74"/>
                    <a:pt x="86" y="69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79" y="65"/>
                    <a:pt x="74" y="63"/>
                    <a:pt x="66" y="61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58" y="72"/>
                    <a:pt x="51" y="73"/>
                    <a:pt x="47" y="69"/>
                  </a:cubicBezTo>
                  <a:cubicBezTo>
                    <a:pt x="43" y="66"/>
                    <a:pt x="39" y="63"/>
                    <a:pt x="35" y="59"/>
                  </a:cubicBezTo>
                  <a:cubicBezTo>
                    <a:pt x="31" y="55"/>
                    <a:pt x="27" y="51"/>
                    <a:pt x="24" y="47"/>
                  </a:cubicBezTo>
                  <a:cubicBezTo>
                    <a:pt x="23" y="44"/>
                    <a:pt x="22" y="41"/>
                    <a:pt x="22" y="38"/>
                  </a:cubicBezTo>
                  <a:cubicBezTo>
                    <a:pt x="23" y="36"/>
                    <a:pt x="24" y="34"/>
                    <a:pt x="26" y="33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8"/>
                    <a:pt x="32" y="28"/>
                  </a:cubicBezTo>
                  <a:cubicBezTo>
                    <a:pt x="30" y="21"/>
                    <a:pt x="28" y="14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0" y="10"/>
                    <a:pt x="15" y="13"/>
                    <a:pt x="11" y="17"/>
                  </a:cubicBezTo>
                  <a:cubicBezTo>
                    <a:pt x="10" y="18"/>
                    <a:pt x="9" y="19"/>
                    <a:pt x="9" y="20"/>
                  </a:cubicBezTo>
                  <a:cubicBezTo>
                    <a:pt x="9" y="35"/>
                    <a:pt x="16" y="52"/>
                    <a:pt x="29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32"/>
            <p:cNvSpPr>
              <a:spLocks/>
            </p:cNvSpPr>
            <p:nvPr/>
          </p:nvSpPr>
          <p:spPr bwMode="auto">
            <a:xfrm>
              <a:off x="7486651" y="4225925"/>
              <a:ext cx="93663" cy="93663"/>
            </a:xfrm>
            <a:custGeom>
              <a:avLst/>
              <a:gdLst>
                <a:gd name="T0" fmla="*/ 40 w 59"/>
                <a:gd name="T1" fmla="*/ 59 h 59"/>
                <a:gd name="T2" fmla="*/ 38 w 59"/>
                <a:gd name="T3" fmla="*/ 21 h 59"/>
                <a:gd name="T4" fmla="*/ 0 w 59"/>
                <a:gd name="T5" fmla="*/ 19 h 59"/>
                <a:gd name="T6" fmla="*/ 2 w 59"/>
                <a:gd name="T7" fmla="*/ 0 h 59"/>
                <a:gd name="T8" fmla="*/ 57 w 59"/>
                <a:gd name="T9" fmla="*/ 2 h 59"/>
                <a:gd name="T10" fmla="*/ 59 w 59"/>
                <a:gd name="T11" fmla="*/ 57 h 59"/>
                <a:gd name="T12" fmla="*/ 40 w 59"/>
                <a:gd name="T1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9">
                  <a:moveTo>
                    <a:pt x="40" y="59"/>
                  </a:moveTo>
                  <a:lnTo>
                    <a:pt x="38" y="21"/>
                  </a:lnTo>
                  <a:lnTo>
                    <a:pt x="0" y="19"/>
                  </a:lnTo>
                  <a:lnTo>
                    <a:pt x="2" y="0"/>
                  </a:lnTo>
                  <a:lnTo>
                    <a:pt x="57" y="2"/>
                  </a:lnTo>
                  <a:lnTo>
                    <a:pt x="59" y="57"/>
                  </a:lnTo>
                  <a:lnTo>
                    <a:pt x="40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533"/>
            <p:cNvSpPr>
              <a:spLocks/>
            </p:cNvSpPr>
            <p:nvPr/>
          </p:nvSpPr>
          <p:spPr bwMode="auto">
            <a:xfrm>
              <a:off x="7461251" y="4240213"/>
              <a:ext cx="104775" cy="106363"/>
            </a:xfrm>
            <a:custGeom>
              <a:avLst/>
              <a:gdLst>
                <a:gd name="T0" fmla="*/ 14 w 66"/>
                <a:gd name="T1" fmla="*/ 67 h 67"/>
                <a:gd name="T2" fmla="*/ 0 w 66"/>
                <a:gd name="T3" fmla="*/ 52 h 67"/>
                <a:gd name="T4" fmla="*/ 52 w 66"/>
                <a:gd name="T5" fmla="*/ 0 h 67"/>
                <a:gd name="T6" fmla="*/ 66 w 66"/>
                <a:gd name="T7" fmla="*/ 15 h 67"/>
                <a:gd name="T8" fmla="*/ 14 w 66"/>
                <a:gd name="T9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7">
                  <a:moveTo>
                    <a:pt x="14" y="67"/>
                  </a:moveTo>
                  <a:lnTo>
                    <a:pt x="0" y="52"/>
                  </a:lnTo>
                  <a:lnTo>
                    <a:pt x="52" y="0"/>
                  </a:lnTo>
                  <a:lnTo>
                    <a:pt x="66" y="15"/>
                  </a:lnTo>
                  <a:lnTo>
                    <a:pt x="14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10130033" y="3015891"/>
            <a:ext cx="882817" cy="785865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56499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557642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458785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48446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49591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850734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69" y="2061976"/>
            <a:ext cx="3319204" cy="434169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7899" y="0"/>
            <a:ext cx="5822953" cy="4352984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228" y="1240163"/>
            <a:ext cx="1468295" cy="1071062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728" y="2415431"/>
            <a:ext cx="368329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750" y="2576451"/>
            <a:ext cx="3905250" cy="584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9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894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611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5"/>
          <p:cNvSpPr/>
          <p:nvPr/>
        </p:nvSpPr>
        <p:spPr>
          <a:xfrm>
            <a:off x="707" y="4401223"/>
            <a:ext cx="12857339" cy="28312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7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8279" y="1721312"/>
            <a:ext cx="4467927" cy="3725564"/>
          </a:xfrm>
          <a:prstGeom prst="rect">
            <a:avLst/>
          </a:prstGeom>
        </p:spPr>
      </p:pic>
      <p:graphicFrame>
        <p:nvGraphicFramePr>
          <p:cNvPr id="50" name="Chart 41"/>
          <p:cNvGraphicFramePr/>
          <p:nvPr>
            <p:extLst/>
          </p:nvPr>
        </p:nvGraphicFramePr>
        <p:xfrm>
          <a:off x="7506943" y="4664722"/>
          <a:ext cx="4226085" cy="1844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矩形 2"/>
          <p:cNvSpPr/>
          <p:nvPr/>
        </p:nvSpPr>
        <p:spPr>
          <a:xfrm>
            <a:off x="1043425" y="1876140"/>
            <a:ext cx="4141107" cy="233301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8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25916" y="4673533"/>
            <a:ext cx="3089218" cy="1777230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884597" y="4771341"/>
            <a:ext cx="2328753" cy="1482108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348"/>
          <p:cNvSpPr txBox="1"/>
          <p:nvPr/>
        </p:nvSpPr>
        <p:spPr>
          <a:xfrm>
            <a:off x="5511351" y="170108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349"/>
          <p:cNvSpPr txBox="1"/>
          <p:nvPr/>
        </p:nvSpPr>
        <p:spPr>
          <a:xfrm>
            <a:off x="5511352" y="2032237"/>
            <a:ext cx="66783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348"/>
          <p:cNvSpPr txBox="1"/>
          <p:nvPr/>
        </p:nvSpPr>
        <p:spPr>
          <a:xfrm>
            <a:off x="5511351" y="298371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349"/>
          <p:cNvSpPr txBox="1"/>
          <p:nvPr/>
        </p:nvSpPr>
        <p:spPr>
          <a:xfrm>
            <a:off x="5511352" y="3314866"/>
            <a:ext cx="66783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31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Graphic spid="50" grpId="0">
        <p:bldAsOne/>
      </p:bldGraphic>
      <p:bldP spid="3" grpId="0" animBg="1"/>
      <p:bldP spid="51" grpId="0" animBg="1"/>
      <p:bldP spid="12" grpId="0"/>
      <p:bldP spid="13" grpId="0"/>
      <p:bldP spid="17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Freeform 124"/>
          <p:cNvSpPr>
            <a:spLocks noEditPoints="1"/>
          </p:cNvSpPr>
          <p:nvPr/>
        </p:nvSpPr>
        <p:spPr bwMode="auto">
          <a:xfrm>
            <a:off x="2040203" y="3904357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Freeform 125"/>
          <p:cNvSpPr>
            <a:spLocks noEditPoints="1"/>
          </p:cNvSpPr>
          <p:nvPr/>
        </p:nvSpPr>
        <p:spPr bwMode="auto">
          <a:xfrm>
            <a:off x="2062339" y="2797659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Freeform 126"/>
          <p:cNvSpPr>
            <a:spLocks noEditPoints="1"/>
          </p:cNvSpPr>
          <p:nvPr/>
        </p:nvSpPr>
        <p:spPr bwMode="auto">
          <a:xfrm>
            <a:off x="2004783" y="1752943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Freeform 127"/>
          <p:cNvSpPr>
            <a:spLocks noEditPoints="1"/>
          </p:cNvSpPr>
          <p:nvPr/>
        </p:nvSpPr>
        <p:spPr bwMode="auto">
          <a:xfrm>
            <a:off x="1939479" y="4962355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Freeform 128"/>
          <p:cNvSpPr>
            <a:spLocks noEditPoints="1"/>
          </p:cNvSpPr>
          <p:nvPr/>
        </p:nvSpPr>
        <p:spPr bwMode="auto">
          <a:xfrm>
            <a:off x="1999456" y="5825550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4" name="Group 163"/>
          <p:cNvGrpSpPr/>
          <p:nvPr/>
        </p:nvGrpSpPr>
        <p:grpSpPr>
          <a:xfrm>
            <a:off x="2555176" y="1691585"/>
            <a:ext cx="3252334" cy="605119"/>
            <a:chOff x="2668905" y="5131080"/>
            <a:chExt cx="2389621" cy="573805"/>
          </a:xfrm>
        </p:grpSpPr>
        <p:sp>
          <p:nvSpPr>
            <p:cNvPr id="149" name="TextBox 148"/>
            <p:cNvSpPr txBox="1"/>
            <p:nvPr/>
          </p:nvSpPr>
          <p:spPr>
            <a:xfrm>
              <a:off x="2673801" y="5131080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5" name="Group 164"/>
          <p:cNvGrpSpPr/>
          <p:nvPr/>
        </p:nvGrpSpPr>
        <p:grpSpPr>
          <a:xfrm>
            <a:off x="2555176" y="2776164"/>
            <a:ext cx="3252334" cy="596250"/>
            <a:chOff x="2668905" y="5139490"/>
            <a:chExt cx="2389621" cy="565395"/>
          </a:xfrm>
        </p:grpSpPr>
        <p:sp>
          <p:nvSpPr>
            <p:cNvPr id="166" name="TextBox 165"/>
            <p:cNvSpPr txBox="1"/>
            <p:nvPr/>
          </p:nvSpPr>
          <p:spPr>
            <a:xfrm>
              <a:off x="2671031" y="5139490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2555176" y="3829183"/>
            <a:ext cx="3252334" cy="625581"/>
            <a:chOff x="2668905" y="5111677"/>
            <a:chExt cx="2389621" cy="593208"/>
          </a:xfrm>
        </p:grpSpPr>
        <p:sp>
          <p:nvSpPr>
            <p:cNvPr id="169" name="TextBox 168"/>
            <p:cNvSpPr txBox="1"/>
            <p:nvPr/>
          </p:nvSpPr>
          <p:spPr>
            <a:xfrm>
              <a:off x="2680226" y="5111677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2539108" y="4801634"/>
            <a:ext cx="3266187" cy="613723"/>
            <a:chOff x="2658727" y="5122921"/>
            <a:chExt cx="2399799" cy="581964"/>
          </a:xfrm>
        </p:grpSpPr>
        <p:sp>
          <p:nvSpPr>
            <p:cNvPr id="172" name="TextBox 171"/>
            <p:cNvSpPr txBox="1"/>
            <p:nvPr/>
          </p:nvSpPr>
          <p:spPr>
            <a:xfrm>
              <a:off x="2658727" y="5122921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Rectangle 172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4" name="Group 173"/>
          <p:cNvGrpSpPr/>
          <p:nvPr/>
        </p:nvGrpSpPr>
        <p:grpSpPr>
          <a:xfrm>
            <a:off x="2529502" y="5780797"/>
            <a:ext cx="3274468" cy="623055"/>
            <a:chOff x="2652642" y="5114073"/>
            <a:chExt cx="2405884" cy="590812"/>
          </a:xfrm>
        </p:grpSpPr>
        <p:sp>
          <p:nvSpPr>
            <p:cNvPr id="175" name="TextBox 174"/>
            <p:cNvSpPr txBox="1"/>
            <p:nvPr/>
          </p:nvSpPr>
          <p:spPr>
            <a:xfrm>
              <a:off x="2652642" y="5114073"/>
              <a:ext cx="105907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Rectangle 175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58421" y="1908907"/>
            <a:ext cx="5637448" cy="4601523"/>
            <a:chOff x="5219709" y="1650283"/>
            <a:chExt cx="6046898" cy="4935733"/>
          </a:xfrm>
        </p:grpSpPr>
        <p:sp>
          <p:nvSpPr>
            <p:cNvPr id="177" name="Freeform 5"/>
            <p:cNvSpPr>
              <a:spLocks/>
            </p:cNvSpPr>
            <p:nvPr/>
          </p:nvSpPr>
          <p:spPr bwMode="auto">
            <a:xfrm>
              <a:off x="6016344" y="4895070"/>
              <a:ext cx="1470504" cy="1167622"/>
            </a:xfrm>
            <a:custGeom>
              <a:avLst/>
              <a:gdLst>
                <a:gd name="T0" fmla="*/ 818 w 1641"/>
                <a:gd name="T1" fmla="*/ 0 h 1303"/>
                <a:gd name="T2" fmla="*/ 0 w 1641"/>
                <a:gd name="T3" fmla="*/ 1303 h 1303"/>
                <a:gd name="T4" fmla="*/ 1641 w 1641"/>
                <a:gd name="T5" fmla="*/ 1007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1" h="1303">
                  <a:moveTo>
                    <a:pt x="818" y="0"/>
                  </a:moveTo>
                  <a:lnTo>
                    <a:pt x="0" y="1303"/>
                  </a:lnTo>
                  <a:lnTo>
                    <a:pt x="1641" y="1007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6"/>
            <p:cNvSpPr>
              <a:spLocks/>
            </p:cNvSpPr>
            <p:nvPr/>
          </p:nvSpPr>
          <p:spPr bwMode="auto">
            <a:xfrm>
              <a:off x="8280794" y="5797446"/>
              <a:ext cx="733908" cy="633545"/>
            </a:xfrm>
            <a:custGeom>
              <a:avLst/>
              <a:gdLst>
                <a:gd name="T0" fmla="*/ 0 w 819"/>
                <a:gd name="T1" fmla="*/ 707 h 707"/>
                <a:gd name="T2" fmla="*/ 819 w 819"/>
                <a:gd name="T3" fmla="*/ 0 h 707"/>
                <a:gd name="T4" fmla="*/ 819 w 819"/>
                <a:gd name="T5" fmla="*/ 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9" h="707">
                  <a:moveTo>
                    <a:pt x="0" y="707"/>
                  </a:moveTo>
                  <a:lnTo>
                    <a:pt x="819" y="0"/>
                  </a:lnTo>
                  <a:lnTo>
                    <a:pt x="819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7"/>
            <p:cNvSpPr>
              <a:spLocks/>
            </p:cNvSpPr>
            <p:nvPr/>
          </p:nvSpPr>
          <p:spPr bwMode="auto">
            <a:xfrm>
              <a:off x="9294286" y="1863555"/>
              <a:ext cx="1790412" cy="1106687"/>
            </a:xfrm>
            <a:custGeom>
              <a:avLst/>
              <a:gdLst>
                <a:gd name="T0" fmla="*/ 0 w 1998"/>
                <a:gd name="T1" fmla="*/ 949 h 1235"/>
                <a:gd name="T2" fmla="*/ 551 w 1998"/>
                <a:gd name="T3" fmla="*/ 0 h 1235"/>
                <a:gd name="T4" fmla="*/ 804 w 1998"/>
                <a:gd name="T5" fmla="*/ 795 h 1235"/>
                <a:gd name="T6" fmla="*/ 1998 w 1998"/>
                <a:gd name="T7" fmla="*/ 542 h 1235"/>
                <a:gd name="T8" fmla="*/ 1998 w 1998"/>
                <a:gd name="T9" fmla="*/ 1235 h 1235"/>
                <a:gd name="T10" fmla="*/ 804 w 1998"/>
                <a:gd name="T11" fmla="*/ 795 h 1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98" h="1235">
                  <a:moveTo>
                    <a:pt x="0" y="949"/>
                  </a:moveTo>
                  <a:lnTo>
                    <a:pt x="551" y="0"/>
                  </a:lnTo>
                  <a:lnTo>
                    <a:pt x="804" y="795"/>
                  </a:lnTo>
                  <a:lnTo>
                    <a:pt x="1998" y="542"/>
                  </a:lnTo>
                  <a:lnTo>
                    <a:pt x="1998" y="1235"/>
                  </a:lnTo>
                  <a:lnTo>
                    <a:pt x="804" y="795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5873864" y="1756023"/>
              <a:ext cx="1894360" cy="919401"/>
            </a:xfrm>
            <a:custGeom>
              <a:avLst/>
              <a:gdLst>
                <a:gd name="T0" fmla="*/ 0 w 2114"/>
                <a:gd name="T1" fmla="*/ 0 h 1026"/>
                <a:gd name="T2" fmla="*/ 327 w 2114"/>
                <a:gd name="T3" fmla="*/ 1026 h 1026"/>
                <a:gd name="T4" fmla="*/ 2114 w 2114"/>
                <a:gd name="T5" fmla="*/ 563 h 1026"/>
                <a:gd name="T6" fmla="*/ 0 w 2114"/>
                <a:gd name="T7" fmla="*/ 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14" h="1026">
                  <a:moveTo>
                    <a:pt x="0" y="0"/>
                  </a:moveTo>
                  <a:lnTo>
                    <a:pt x="327" y="1026"/>
                  </a:lnTo>
                  <a:lnTo>
                    <a:pt x="2114" y="56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9"/>
            <p:cNvSpPr>
              <a:spLocks/>
            </p:cNvSpPr>
            <p:nvPr/>
          </p:nvSpPr>
          <p:spPr bwMode="auto">
            <a:xfrm>
              <a:off x="8976170" y="5500836"/>
              <a:ext cx="1220491" cy="1002739"/>
            </a:xfrm>
            <a:custGeom>
              <a:avLst/>
              <a:gdLst>
                <a:gd name="T0" fmla="*/ 0 w 1362"/>
                <a:gd name="T1" fmla="*/ 331 h 1119"/>
                <a:gd name="T2" fmla="*/ 1362 w 1362"/>
                <a:gd name="T3" fmla="*/ 1119 h 1119"/>
                <a:gd name="T4" fmla="*/ 906 w 1362"/>
                <a:gd name="T5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2" h="1119">
                  <a:moveTo>
                    <a:pt x="0" y="331"/>
                  </a:moveTo>
                  <a:lnTo>
                    <a:pt x="1362" y="1119"/>
                  </a:lnTo>
                  <a:lnTo>
                    <a:pt x="906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Line 10"/>
            <p:cNvSpPr>
              <a:spLocks noChangeShapeType="1"/>
            </p:cNvSpPr>
            <p:nvPr/>
          </p:nvSpPr>
          <p:spPr bwMode="auto">
            <a:xfrm flipH="1" flipV="1">
              <a:off x="7457276" y="5797446"/>
              <a:ext cx="823518" cy="633545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Line 11"/>
            <p:cNvSpPr>
              <a:spLocks noChangeShapeType="1"/>
            </p:cNvSpPr>
            <p:nvPr/>
          </p:nvSpPr>
          <p:spPr bwMode="auto">
            <a:xfrm>
              <a:off x="7446523" y="1669101"/>
              <a:ext cx="0" cy="0"/>
            </a:xfrm>
            <a:prstGeom prst="line">
              <a:avLst/>
            </a:prstGeom>
            <a:noFill/>
            <a:ln w="2540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12"/>
            <p:cNvSpPr>
              <a:spLocks/>
            </p:cNvSpPr>
            <p:nvPr/>
          </p:nvSpPr>
          <p:spPr bwMode="auto">
            <a:xfrm>
              <a:off x="7567497" y="2338490"/>
              <a:ext cx="2574502" cy="2628269"/>
            </a:xfrm>
            <a:custGeom>
              <a:avLst/>
              <a:gdLst>
                <a:gd name="T0" fmla="*/ 2440 w 2873"/>
                <a:gd name="T1" fmla="*/ 878 h 2933"/>
                <a:gd name="T2" fmla="*/ 1314 w 2873"/>
                <a:gd name="T3" fmla="*/ 1580 h 2933"/>
                <a:gd name="T4" fmla="*/ 1158 w 2873"/>
                <a:gd name="T5" fmla="*/ 2143 h 2933"/>
                <a:gd name="T6" fmla="*/ 1165 w 2873"/>
                <a:gd name="T7" fmla="*/ 2933 h 2933"/>
                <a:gd name="T8" fmla="*/ 2374 w 2873"/>
                <a:gd name="T9" fmla="*/ 2500 h 2933"/>
                <a:gd name="T10" fmla="*/ 640 w 2873"/>
                <a:gd name="T11" fmla="*/ 1989 h 2933"/>
                <a:gd name="T12" fmla="*/ 0 w 2873"/>
                <a:gd name="T13" fmla="*/ 852 h 2933"/>
                <a:gd name="T14" fmla="*/ 484 w 2873"/>
                <a:gd name="T15" fmla="*/ 334 h 2933"/>
                <a:gd name="T16" fmla="*/ 1241 w 2873"/>
                <a:gd name="T17" fmla="*/ 0 h 2933"/>
                <a:gd name="T18" fmla="*/ 1927 w 2873"/>
                <a:gd name="T19" fmla="*/ 419 h 2933"/>
                <a:gd name="T20" fmla="*/ 2873 w 2873"/>
                <a:gd name="T21" fmla="*/ 197 h 2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73" h="2933">
                  <a:moveTo>
                    <a:pt x="2440" y="878"/>
                  </a:moveTo>
                  <a:lnTo>
                    <a:pt x="1314" y="1580"/>
                  </a:lnTo>
                  <a:lnTo>
                    <a:pt x="1158" y="2143"/>
                  </a:lnTo>
                  <a:lnTo>
                    <a:pt x="1165" y="2933"/>
                  </a:lnTo>
                  <a:lnTo>
                    <a:pt x="2374" y="2500"/>
                  </a:lnTo>
                  <a:lnTo>
                    <a:pt x="640" y="1989"/>
                  </a:lnTo>
                  <a:lnTo>
                    <a:pt x="0" y="852"/>
                  </a:lnTo>
                  <a:lnTo>
                    <a:pt x="484" y="334"/>
                  </a:lnTo>
                  <a:lnTo>
                    <a:pt x="1241" y="0"/>
                  </a:lnTo>
                  <a:lnTo>
                    <a:pt x="1927" y="419"/>
                  </a:lnTo>
                  <a:lnTo>
                    <a:pt x="2873" y="197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3"/>
            <p:cNvSpPr>
              <a:spLocks/>
            </p:cNvSpPr>
            <p:nvPr/>
          </p:nvSpPr>
          <p:spPr bwMode="auto">
            <a:xfrm>
              <a:off x="5440150" y="2260529"/>
              <a:ext cx="5250263" cy="3536917"/>
            </a:xfrm>
            <a:custGeom>
              <a:avLst/>
              <a:gdLst>
                <a:gd name="T0" fmla="*/ 5859 w 5859"/>
                <a:gd name="T1" fmla="*/ 2239 h 3947"/>
                <a:gd name="T2" fmla="*/ 4738 w 5859"/>
                <a:gd name="T3" fmla="*/ 2469 h 3947"/>
                <a:gd name="T4" fmla="*/ 4599 w 5859"/>
                <a:gd name="T5" fmla="*/ 2507 h 3947"/>
                <a:gd name="T6" fmla="*/ 4852 w 5859"/>
                <a:gd name="T7" fmla="*/ 3566 h 3947"/>
                <a:gd name="T8" fmla="*/ 3989 w 5859"/>
                <a:gd name="T9" fmla="*/ 3947 h 3947"/>
                <a:gd name="T10" fmla="*/ 3390 w 5859"/>
                <a:gd name="T11" fmla="*/ 3183 h 3947"/>
                <a:gd name="T12" fmla="*/ 2891 w 5859"/>
                <a:gd name="T13" fmla="*/ 2128 h 3947"/>
                <a:gd name="T14" fmla="*/ 3471 w 5859"/>
                <a:gd name="T15" fmla="*/ 749 h 3947"/>
                <a:gd name="T16" fmla="*/ 3615 w 5859"/>
                <a:gd name="T17" fmla="*/ 87 h 3947"/>
                <a:gd name="T18" fmla="*/ 2617 w 5859"/>
                <a:gd name="T19" fmla="*/ 0 h 3947"/>
                <a:gd name="T20" fmla="*/ 2374 w 5859"/>
                <a:gd name="T21" fmla="*/ 939 h 3947"/>
                <a:gd name="T22" fmla="*/ 858 w 5859"/>
                <a:gd name="T23" fmla="*/ 511 h 3947"/>
                <a:gd name="T24" fmla="*/ 0 w 5859"/>
                <a:gd name="T25" fmla="*/ 1859 h 3947"/>
                <a:gd name="T26" fmla="*/ 950 w 5859"/>
                <a:gd name="T27" fmla="*/ 2015 h 3947"/>
                <a:gd name="T28" fmla="*/ 1596 w 5859"/>
                <a:gd name="T29" fmla="*/ 1693 h 3947"/>
                <a:gd name="T30" fmla="*/ 1366 w 5859"/>
                <a:gd name="T31" fmla="*/ 2892 h 3947"/>
                <a:gd name="T32" fmla="*/ 2043 w 5859"/>
                <a:gd name="T33" fmla="*/ 2112 h 3947"/>
                <a:gd name="T34" fmla="*/ 2426 w 5859"/>
                <a:gd name="T35" fmla="*/ 939 h 3947"/>
                <a:gd name="T36" fmla="*/ 3563 w 5859"/>
                <a:gd name="T37" fmla="*/ 894 h 3947"/>
                <a:gd name="T38" fmla="*/ 4447 w 5859"/>
                <a:gd name="T39" fmla="*/ 1140 h 3947"/>
                <a:gd name="T40" fmla="*/ 5859 w 5859"/>
                <a:gd name="T41" fmla="*/ 2239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859" h="3947">
                  <a:moveTo>
                    <a:pt x="5859" y="2239"/>
                  </a:moveTo>
                  <a:lnTo>
                    <a:pt x="4738" y="2469"/>
                  </a:lnTo>
                  <a:lnTo>
                    <a:pt x="4599" y="2507"/>
                  </a:lnTo>
                  <a:lnTo>
                    <a:pt x="4852" y="3566"/>
                  </a:lnTo>
                  <a:lnTo>
                    <a:pt x="3989" y="3947"/>
                  </a:lnTo>
                  <a:lnTo>
                    <a:pt x="3390" y="3183"/>
                  </a:lnTo>
                  <a:lnTo>
                    <a:pt x="2891" y="2128"/>
                  </a:lnTo>
                  <a:lnTo>
                    <a:pt x="3471" y="749"/>
                  </a:lnTo>
                  <a:lnTo>
                    <a:pt x="3615" y="87"/>
                  </a:lnTo>
                  <a:lnTo>
                    <a:pt x="2617" y="0"/>
                  </a:lnTo>
                  <a:lnTo>
                    <a:pt x="2374" y="939"/>
                  </a:lnTo>
                  <a:lnTo>
                    <a:pt x="858" y="511"/>
                  </a:lnTo>
                  <a:lnTo>
                    <a:pt x="0" y="1859"/>
                  </a:lnTo>
                  <a:lnTo>
                    <a:pt x="950" y="2015"/>
                  </a:lnTo>
                  <a:lnTo>
                    <a:pt x="1596" y="1693"/>
                  </a:lnTo>
                  <a:lnTo>
                    <a:pt x="1366" y="2892"/>
                  </a:lnTo>
                  <a:lnTo>
                    <a:pt x="2043" y="2112"/>
                  </a:lnTo>
                  <a:lnTo>
                    <a:pt x="2426" y="939"/>
                  </a:lnTo>
                  <a:lnTo>
                    <a:pt x="3563" y="894"/>
                  </a:lnTo>
                  <a:lnTo>
                    <a:pt x="4447" y="1140"/>
                  </a:lnTo>
                  <a:lnTo>
                    <a:pt x="5859" y="2239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4"/>
            <p:cNvSpPr>
              <a:spLocks/>
            </p:cNvSpPr>
            <p:nvPr/>
          </p:nvSpPr>
          <p:spPr bwMode="auto">
            <a:xfrm>
              <a:off x="9614194" y="2550866"/>
              <a:ext cx="1076219" cy="1716036"/>
            </a:xfrm>
            <a:custGeom>
              <a:avLst/>
              <a:gdLst>
                <a:gd name="T0" fmla="*/ 0 w 1201"/>
                <a:gd name="T1" fmla="*/ 842 h 1915"/>
                <a:gd name="T2" fmla="*/ 447 w 1201"/>
                <a:gd name="T3" fmla="*/ 0 h 1915"/>
                <a:gd name="T4" fmla="*/ 1201 w 1201"/>
                <a:gd name="T5" fmla="*/ 1915 h 1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1" h="1915">
                  <a:moveTo>
                    <a:pt x="0" y="842"/>
                  </a:moveTo>
                  <a:lnTo>
                    <a:pt x="447" y="0"/>
                  </a:lnTo>
                  <a:lnTo>
                    <a:pt x="1201" y="1915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Line 15"/>
            <p:cNvSpPr>
              <a:spLocks noChangeShapeType="1"/>
            </p:cNvSpPr>
            <p:nvPr/>
          </p:nvSpPr>
          <p:spPr bwMode="auto">
            <a:xfrm>
              <a:off x="9614194" y="3305384"/>
              <a:ext cx="0" cy="0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Line 16"/>
            <p:cNvSpPr>
              <a:spLocks noChangeShapeType="1"/>
            </p:cNvSpPr>
            <p:nvPr/>
          </p:nvSpPr>
          <p:spPr bwMode="auto">
            <a:xfrm>
              <a:off x="8047808" y="4076929"/>
              <a:ext cx="0" cy="0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17"/>
            <p:cNvSpPr>
              <a:spLocks/>
            </p:cNvSpPr>
            <p:nvPr/>
          </p:nvSpPr>
          <p:spPr bwMode="auto">
            <a:xfrm>
              <a:off x="6749356" y="4076929"/>
              <a:ext cx="1298452" cy="1720517"/>
            </a:xfrm>
            <a:custGeom>
              <a:avLst/>
              <a:gdLst>
                <a:gd name="T0" fmla="*/ 832 w 1449"/>
                <a:gd name="T1" fmla="*/ 1920 h 1920"/>
                <a:gd name="T2" fmla="*/ 0 w 1449"/>
                <a:gd name="T3" fmla="*/ 913 h 1920"/>
                <a:gd name="T4" fmla="*/ 1449 w 1449"/>
                <a:gd name="T5" fmla="*/ 0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9" h="1920">
                  <a:moveTo>
                    <a:pt x="832" y="1920"/>
                  </a:moveTo>
                  <a:lnTo>
                    <a:pt x="0" y="913"/>
                  </a:lnTo>
                  <a:lnTo>
                    <a:pt x="1449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8"/>
            <p:cNvSpPr>
              <a:spLocks/>
            </p:cNvSpPr>
            <p:nvPr/>
          </p:nvSpPr>
          <p:spPr bwMode="auto">
            <a:xfrm>
              <a:off x="9874960" y="2970242"/>
              <a:ext cx="1209738" cy="2505503"/>
            </a:xfrm>
            <a:custGeom>
              <a:avLst/>
              <a:gdLst>
                <a:gd name="T0" fmla="*/ 1350 w 1350"/>
                <a:gd name="T1" fmla="*/ 0 h 2796"/>
                <a:gd name="T2" fmla="*/ 796 w 1350"/>
                <a:gd name="T3" fmla="*/ 1492 h 2796"/>
                <a:gd name="T4" fmla="*/ 0 w 1350"/>
                <a:gd name="T5" fmla="*/ 2796 h 2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0" h="2796">
                  <a:moveTo>
                    <a:pt x="1350" y="0"/>
                  </a:moveTo>
                  <a:lnTo>
                    <a:pt x="796" y="1492"/>
                  </a:lnTo>
                  <a:lnTo>
                    <a:pt x="0" y="2796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9"/>
            <p:cNvSpPr>
              <a:spLocks/>
            </p:cNvSpPr>
            <p:nvPr/>
          </p:nvSpPr>
          <p:spPr bwMode="auto">
            <a:xfrm>
              <a:off x="6190188" y="2751593"/>
              <a:ext cx="1440932" cy="1026037"/>
            </a:xfrm>
            <a:custGeom>
              <a:avLst/>
              <a:gdLst>
                <a:gd name="T0" fmla="*/ 0 w 1608"/>
                <a:gd name="T1" fmla="*/ 0 h 1145"/>
                <a:gd name="T2" fmla="*/ 759 w 1608"/>
                <a:gd name="T3" fmla="*/ 1145 h 1145"/>
                <a:gd name="T4" fmla="*/ 1608 w 1608"/>
                <a:gd name="T5" fmla="*/ 2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8" h="1145">
                  <a:moveTo>
                    <a:pt x="0" y="0"/>
                  </a:moveTo>
                  <a:lnTo>
                    <a:pt x="759" y="1145"/>
                  </a:lnTo>
                  <a:lnTo>
                    <a:pt x="1608" y="258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0"/>
            <p:cNvSpPr>
              <a:spLocks/>
            </p:cNvSpPr>
            <p:nvPr/>
          </p:nvSpPr>
          <p:spPr bwMode="auto">
            <a:xfrm>
              <a:off x="5440150" y="3120787"/>
              <a:ext cx="2127347" cy="809181"/>
            </a:xfrm>
            <a:custGeom>
              <a:avLst/>
              <a:gdLst>
                <a:gd name="T0" fmla="*/ 0 w 2374"/>
                <a:gd name="T1" fmla="*/ 903 h 903"/>
                <a:gd name="T2" fmla="*/ 659 w 2374"/>
                <a:gd name="T3" fmla="*/ 525 h 903"/>
                <a:gd name="T4" fmla="*/ 2374 w 2374"/>
                <a:gd name="T5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74" h="903">
                  <a:moveTo>
                    <a:pt x="0" y="903"/>
                  </a:moveTo>
                  <a:lnTo>
                    <a:pt x="659" y="525"/>
                  </a:lnTo>
                  <a:lnTo>
                    <a:pt x="2374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Line 21"/>
            <p:cNvSpPr>
              <a:spLocks noChangeShapeType="1"/>
            </p:cNvSpPr>
            <p:nvPr/>
          </p:nvSpPr>
          <p:spPr bwMode="auto">
            <a:xfrm flipH="1">
              <a:off x="9493221" y="2970242"/>
              <a:ext cx="1591478" cy="39876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Line 22"/>
            <p:cNvSpPr>
              <a:spLocks noChangeShapeType="1"/>
            </p:cNvSpPr>
            <p:nvPr/>
          </p:nvSpPr>
          <p:spPr bwMode="auto">
            <a:xfrm flipH="1">
              <a:off x="7494913" y="4106500"/>
              <a:ext cx="557376" cy="169094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23"/>
            <p:cNvSpPr>
              <a:spLocks/>
            </p:cNvSpPr>
            <p:nvPr/>
          </p:nvSpPr>
          <p:spPr bwMode="auto">
            <a:xfrm>
              <a:off x="6030682" y="2675424"/>
              <a:ext cx="2447255" cy="2437399"/>
            </a:xfrm>
            <a:custGeom>
              <a:avLst/>
              <a:gdLst>
                <a:gd name="T0" fmla="*/ 152 w 2731"/>
                <a:gd name="T1" fmla="*/ 0 h 2720"/>
                <a:gd name="T2" fmla="*/ 0 w 2731"/>
                <a:gd name="T3" fmla="*/ 1022 h 2720"/>
                <a:gd name="T4" fmla="*/ 802 w 2731"/>
                <a:gd name="T5" fmla="*/ 2477 h 2720"/>
                <a:gd name="T6" fmla="*/ 2731 w 2731"/>
                <a:gd name="T7" fmla="*/ 2720 h 2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31" h="2720">
                  <a:moveTo>
                    <a:pt x="152" y="0"/>
                  </a:moveTo>
                  <a:lnTo>
                    <a:pt x="0" y="1022"/>
                  </a:lnTo>
                  <a:lnTo>
                    <a:pt x="802" y="2477"/>
                  </a:lnTo>
                  <a:lnTo>
                    <a:pt x="2731" y="272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Line 24"/>
            <p:cNvSpPr>
              <a:spLocks noChangeShapeType="1"/>
            </p:cNvSpPr>
            <p:nvPr/>
          </p:nvSpPr>
          <p:spPr bwMode="auto">
            <a:xfrm flipV="1">
              <a:off x="9561324" y="2970242"/>
              <a:ext cx="1523374" cy="153681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Line 25"/>
            <p:cNvSpPr>
              <a:spLocks noChangeShapeType="1"/>
            </p:cNvSpPr>
            <p:nvPr/>
          </p:nvSpPr>
          <p:spPr bwMode="auto">
            <a:xfrm>
              <a:off x="6821044" y="3794656"/>
              <a:ext cx="1656893" cy="1318167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Line 26"/>
            <p:cNvSpPr>
              <a:spLocks noChangeShapeType="1"/>
            </p:cNvSpPr>
            <p:nvPr/>
          </p:nvSpPr>
          <p:spPr bwMode="auto">
            <a:xfrm>
              <a:off x="5440150" y="3926384"/>
              <a:ext cx="1309205" cy="968687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Freeform 27"/>
            <p:cNvSpPr>
              <a:spLocks/>
            </p:cNvSpPr>
            <p:nvPr/>
          </p:nvSpPr>
          <p:spPr bwMode="auto">
            <a:xfrm>
              <a:off x="7567497" y="3101969"/>
              <a:ext cx="1993828" cy="1405089"/>
            </a:xfrm>
            <a:custGeom>
              <a:avLst/>
              <a:gdLst>
                <a:gd name="T0" fmla="*/ 0 w 2225"/>
                <a:gd name="T1" fmla="*/ 0 h 1568"/>
                <a:gd name="T2" fmla="*/ 1314 w 2225"/>
                <a:gd name="T3" fmla="*/ 728 h 1568"/>
                <a:gd name="T4" fmla="*/ 2225 w 2225"/>
                <a:gd name="T5" fmla="*/ 1568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25" h="1568">
                  <a:moveTo>
                    <a:pt x="0" y="0"/>
                  </a:moveTo>
                  <a:lnTo>
                    <a:pt x="1314" y="728"/>
                  </a:lnTo>
                  <a:lnTo>
                    <a:pt x="2225" y="1568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Line 28"/>
            <p:cNvSpPr>
              <a:spLocks noChangeShapeType="1"/>
            </p:cNvSpPr>
            <p:nvPr/>
          </p:nvSpPr>
          <p:spPr bwMode="auto">
            <a:xfrm flipV="1">
              <a:off x="7494913" y="5112823"/>
              <a:ext cx="983024" cy="653259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Oval 29"/>
            <p:cNvSpPr>
              <a:spLocks noChangeArrowheads="1"/>
            </p:cNvSpPr>
            <p:nvPr/>
          </p:nvSpPr>
          <p:spPr bwMode="auto">
            <a:xfrm>
              <a:off x="7494913" y="4317980"/>
              <a:ext cx="131727" cy="13172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Oval 30"/>
            <p:cNvSpPr>
              <a:spLocks noChangeArrowheads="1"/>
            </p:cNvSpPr>
            <p:nvPr/>
          </p:nvSpPr>
          <p:spPr bwMode="auto">
            <a:xfrm>
              <a:off x="5954513" y="3523137"/>
              <a:ext cx="150545" cy="150545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Oval 31"/>
            <p:cNvSpPr>
              <a:spLocks noChangeArrowheads="1"/>
            </p:cNvSpPr>
            <p:nvPr/>
          </p:nvSpPr>
          <p:spPr bwMode="auto">
            <a:xfrm>
              <a:off x="6573720" y="3369008"/>
              <a:ext cx="90506" cy="90506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Oval 32"/>
            <p:cNvSpPr>
              <a:spLocks noChangeArrowheads="1"/>
            </p:cNvSpPr>
            <p:nvPr/>
          </p:nvSpPr>
          <p:spPr bwMode="auto">
            <a:xfrm>
              <a:off x="6190188" y="3966708"/>
              <a:ext cx="188181" cy="18638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Oval 33"/>
            <p:cNvSpPr>
              <a:spLocks noChangeArrowheads="1"/>
            </p:cNvSpPr>
            <p:nvPr/>
          </p:nvSpPr>
          <p:spPr bwMode="auto">
            <a:xfrm>
              <a:off x="10081960" y="3771358"/>
              <a:ext cx="197142" cy="197143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Oval 34"/>
            <p:cNvSpPr>
              <a:spLocks noChangeArrowheads="1"/>
            </p:cNvSpPr>
            <p:nvPr/>
          </p:nvSpPr>
          <p:spPr bwMode="auto">
            <a:xfrm>
              <a:off x="7164251" y="4044669"/>
              <a:ext cx="209688" cy="209688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Oval 35"/>
            <p:cNvSpPr>
              <a:spLocks noChangeArrowheads="1"/>
            </p:cNvSpPr>
            <p:nvPr/>
          </p:nvSpPr>
          <p:spPr bwMode="auto">
            <a:xfrm>
              <a:off x="8493171" y="4144136"/>
              <a:ext cx="226714" cy="226714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Oval 36"/>
            <p:cNvSpPr>
              <a:spLocks noChangeArrowheads="1"/>
            </p:cNvSpPr>
            <p:nvPr/>
          </p:nvSpPr>
          <p:spPr bwMode="auto">
            <a:xfrm>
              <a:off x="8677768" y="3686228"/>
              <a:ext cx="137104" cy="13800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Oval 37"/>
            <p:cNvSpPr>
              <a:spLocks noChangeArrowheads="1"/>
            </p:cNvSpPr>
            <p:nvPr/>
          </p:nvSpPr>
          <p:spPr bwMode="auto">
            <a:xfrm>
              <a:off x="8244950" y="3449657"/>
              <a:ext cx="125454" cy="122766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Line 38"/>
            <p:cNvSpPr>
              <a:spLocks noChangeShapeType="1"/>
            </p:cNvSpPr>
            <p:nvPr/>
          </p:nvSpPr>
          <p:spPr bwMode="auto">
            <a:xfrm flipH="1">
              <a:off x="9014702" y="4507058"/>
              <a:ext cx="546622" cy="1290388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Line 39"/>
            <p:cNvSpPr>
              <a:spLocks noChangeShapeType="1"/>
            </p:cNvSpPr>
            <p:nvPr/>
          </p:nvSpPr>
          <p:spPr bwMode="auto">
            <a:xfrm>
              <a:off x="8477937" y="5112823"/>
              <a:ext cx="1310101" cy="388012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Oval 40"/>
            <p:cNvSpPr>
              <a:spLocks noChangeArrowheads="1"/>
            </p:cNvSpPr>
            <p:nvPr/>
          </p:nvSpPr>
          <p:spPr bwMode="auto">
            <a:xfrm>
              <a:off x="9128507" y="5246343"/>
              <a:ext cx="165779" cy="16577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Line 41"/>
            <p:cNvSpPr>
              <a:spLocks noChangeShapeType="1"/>
            </p:cNvSpPr>
            <p:nvPr/>
          </p:nvSpPr>
          <p:spPr bwMode="auto">
            <a:xfrm>
              <a:off x="9294286" y="2713957"/>
              <a:ext cx="209688" cy="568129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Oval 42"/>
            <p:cNvSpPr>
              <a:spLocks noChangeArrowheads="1"/>
            </p:cNvSpPr>
            <p:nvPr/>
          </p:nvSpPr>
          <p:spPr bwMode="auto">
            <a:xfrm>
              <a:off x="9196611" y="2614489"/>
              <a:ext cx="197142" cy="197143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Oval 43"/>
            <p:cNvSpPr>
              <a:spLocks noChangeArrowheads="1"/>
            </p:cNvSpPr>
            <p:nvPr/>
          </p:nvSpPr>
          <p:spPr bwMode="auto">
            <a:xfrm>
              <a:off x="8603391" y="2260529"/>
              <a:ext cx="152337" cy="154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44"/>
            <p:cNvSpPr>
              <a:spLocks/>
            </p:cNvSpPr>
            <p:nvPr/>
          </p:nvSpPr>
          <p:spPr bwMode="auto">
            <a:xfrm>
              <a:off x="6166889" y="2228269"/>
              <a:ext cx="2355853" cy="769752"/>
            </a:xfrm>
            <a:custGeom>
              <a:avLst/>
              <a:gdLst>
                <a:gd name="T0" fmla="*/ 0 w 2629"/>
                <a:gd name="T1" fmla="*/ 542 h 859"/>
                <a:gd name="T2" fmla="*/ 1172 w 2629"/>
                <a:gd name="T3" fmla="*/ 461 h 859"/>
                <a:gd name="T4" fmla="*/ 1842 w 2629"/>
                <a:gd name="T5" fmla="*/ 0 h 859"/>
                <a:gd name="T6" fmla="*/ 2047 w 2629"/>
                <a:gd name="T7" fmla="*/ 457 h 859"/>
                <a:gd name="T8" fmla="*/ 2629 w 2629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9" h="859">
                  <a:moveTo>
                    <a:pt x="0" y="542"/>
                  </a:moveTo>
                  <a:lnTo>
                    <a:pt x="1172" y="461"/>
                  </a:lnTo>
                  <a:lnTo>
                    <a:pt x="1842" y="0"/>
                  </a:lnTo>
                  <a:lnTo>
                    <a:pt x="2047" y="457"/>
                  </a:lnTo>
                  <a:lnTo>
                    <a:pt x="2629" y="859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Line 45"/>
            <p:cNvSpPr>
              <a:spLocks noChangeShapeType="1"/>
            </p:cNvSpPr>
            <p:nvPr/>
          </p:nvSpPr>
          <p:spPr bwMode="auto">
            <a:xfrm>
              <a:off x="7217121" y="2641372"/>
              <a:ext cx="350376" cy="479415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Oval 46"/>
            <p:cNvSpPr>
              <a:spLocks noChangeArrowheads="1"/>
            </p:cNvSpPr>
            <p:nvPr/>
          </p:nvSpPr>
          <p:spPr bwMode="auto">
            <a:xfrm>
              <a:off x="7175004" y="2599256"/>
              <a:ext cx="85130" cy="85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Oval 47"/>
            <p:cNvSpPr>
              <a:spLocks noChangeArrowheads="1"/>
            </p:cNvSpPr>
            <p:nvPr/>
          </p:nvSpPr>
          <p:spPr bwMode="auto">
            <a:xfrm>
              <a:off x="7948340" y="2584918"/>
              <a:ext cx="103948" cy="10574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Line 48"/>
            <p:cNvSpPr>
              <a:spLocks noChangeShapeType="1"/>
            </p:cNvSpPr>
            <p:nvPr/>
          </p:nvSpPr>
          <p:spPr bwMode="auto">
            <a:xfrm flipH="1">
              <a:off x="6617629" y="2641372"/>
              <a:ext cx="599492" cy="771544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Oval 49"/>
            <p:cNvSpPr>
              <a:spLocks noChangeArrowheads="1"/>
            </p:cNvSpPr>
            <p:nvPr/>
          </p:nvSpPr>
          <p:spPr bwMode="auto">
            <a:xfrm>
              <a:off x="6881083" y="2830450"/>
              <a:ext cx="213272" cy="215961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Oval 50"/>
            <p:cNvSpPr>
              <a:spLocks noChangeArrowheads="1"/>
            </p:cNvSpPr>
            <p:nvPr/>
          </p:nvSpPr>
          <p:spPr bwMode="auto">
            <a:xfrm>
              <a:off x="5768124" y="1650283"/>
              <a:ext cx="214168" cy="213272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Oval 51"/>
            <p:cNvSpPr>
              <a:spLocks noChangeArrowheads="1"/>
            </p:cNvSpPr>
            <p:nvPr/>
          </p:nvSpPr>
          <p:spPr bwMode="auto">
            <a:xfrm>
              <a:off x="10148271" y="3074190"/>
              <a:ext cx="189974" cy="19087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Oval 52"/>
            <p:cNvSpPr>
              <a:spLocks noChangeArrowheads="1"/>
            </p:cNvSpPr>
            <p:nvPr/>
          </p:nvSpPr>
          <p:spPr bwMode="auto">
            <a:xfrm>
              <a:off x="10392011" y="3584968"/>
              <a:ext cx="82441" cy="85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5" name="Oval 53"/>
            <p:cNvSpPr>
              <a:spLocks noChangeArrowheads="1"/>
            </p:cNvSpPr>
            <p:nvPr/>
          </p:nvSpPr>
          <p:spPr bwMode="auto">
            <a:xfrm>
              <a:off x="7823782" y="4581435"/>
              <a:ext cx="107532" cy="109325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6" name="Oval 54"/>
            <p:cNvSpPr>
              <a:spLocks noChangeArrowheads="1"/>
            </p:cNvSpPr>
            <p:nvPr/>
          </p:nvSpPr>
          <p:spPr bwMode="auto">
            <a:xfrm>
              <a:off x="7658003" y="4930915"/>
              <a:ext cx="184597" cy="18190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7" name="Oval 55"/>
            <p:cNvSpPr>
              <a:spLocks noChangeArrowheads="1"/>
            </p:cNvSpPr>
            <p:nvPr/>
          </p:nvSpPr>
          <p:spPr bwMode="auto">
            <a:xfrm>
              <a:off x="8190288" y="6337796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Oval 56"/>
            <p:cNvSpPr>
              <a:spLocks noChangeArrowheads="1"/>
            </p:cNvSpPr>
            <p:nvPr/>
          </p:nvSpPr>
          <p:spPr bwMode="auto">
            <a:xfrm>
              <a:off x="5924941" y="5971290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Oval 57"/>
            <p:cNvSpPr>
              <a:spLocks noChangeArrowheads="1"/>
            </p:cNvSpPr>
            <p:nvPr/>
          </p:nvSpPr>
          <p:spPr bwMode="auto">
            <a:xfrm>
              <a:off x="10103466" y="6401419"/>
              <a:ext cx="184597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Oval 58"/>
            <p:cNvSpPr>
              <a:spLocks noChangeArrowheads="1"/>
            </p:cNvSpPr>
            <p:nvPr/>
          </p:nvSpPr>
          <p:spPr bwMode="auto">
            <a:xfrm>
              <a:off x="10993296" y="2256048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Oval 59"/>
            <p:cNvSpPr>
              <a:spLocks noChangeArrowheads="1"/>
            </p:cNvSpPr>
            <p:nvPr/>
          </p:nvSpPr>
          <p:spPr bwMode="auto">
            <a:xfrm>
              <a:off x="9696636" y="1773049"/>
              <a:ext cx="181909" cy="18190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2" name="Oval 60"/>
            <p:cNvSpPr>
              <a:spLocks noChangeArrowheads="1"/>
            </p:cNvSpPr>
            <p:nvPr/>
          </p:nvSpPr>
          <p:spPr bwMode="auto">
            <a:xfrm>
              <a:off x="8823832" y="5606576"/>
              <a:ext cx="380843" cy="3817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3" name="Freeform 61"/>
            <p:cNvSpPr>
              <a:spLocks noEditPoints="1"/>
            </p:cNvSpPr>
            <p:nvPr/>
          </p:nvSpPr>
          <p:spPr bwMode="auto">
            <a:xfrm>
              <a:off x="8887456" y="5670199"/>
              <a:ext cx="253597" cy="254493"/>
            </a:xfrm>
            <a:custGeom>
              <a:avLst/>
              <a:gdLst>
                <a:gd name="T0" fmla="*/ 120 w 120"/>
                <a:gd name="T1" fmla="*/ 55 h 120"/>
                <a:gd name="T2" fmla="*/ 111 w 120"/>
                <a:gd name="T3" fmla="*/ 52 h 120"/>
                <a:gd name="T4" fmla="*/ 107 w 120"/>
                <a:gd name="T5" fmla="*/ 46 h 120"/>
                <a:gd name="T6" fmla="*/ 112 w 120"/>
                <a:gd name="T7" fmla="*/ 36 h 120"/>
                <a:gd name="T8" fmla="*/ 112 w 120"/>
                <a:gd name="T9" fmla="*/ 30 h 120"/>
                <a:gd name="T10" fmla="*/ 100 w 120"/>
                <a:gd name="T11" fmla="*/ 32 h 120"/>
                <a:gd name="T12" fmla="*/ 96 w 120"/>
                <a:gd name="T13" fmla="*/ 27 h 120"/>
                <a:gd name="T14" fmla="*/ 97 w 120"/>
                <a:gd name="T15" fmla="*/ 16 h 120"/>
                <a:gd name="T16" fmla="*/ 93 w 120"/>
                <a:gd name="T17" fmla="*/ 10 h 120"/>
                <a:gd name="T18" fmla="*/ 86 w 120"/>
                <a:gd name="T19" fmla="*/ 15 h 120"/>
                <a:gd name="T20" fmla="*/ 80 w 120"/>
                <a:gd name="T21" fmla="*/ 15 h 120"/>
                <a:gd name="T22" fmla="*/ 74 w 120"/>
                <a:gd name="T23" fmla="*/ 10 h 120"/>
                <a:gd name="T24" fmla="*/ 70 w 120"/>
                <a:gd name="T25" fmla="*/ 1 h 120"/>
                <a:gd name="T26" fmla="*/ 64 w 120"/>
                <a:gd name="T27" fmla="*/ 8 h 120"/>
                <a:gd name="T28" fmla="*/ 57 w 120"/>
                <a:gd name="T29" fmla="*/ 11 h 120"/>
                <a:gd name="T30" fmla="*/ 51 w 120"/>
                <a:gd name="T31" fmla="*/ 9 h 120"/>
                <a:gd name="T32" fmla="*/ 46 w 120"/>
                <a:gd name="T33" fmla="*/ 2 h 120"/>
                <a:gd name="T34" fmla="*/ 41 w 120"/>
                <a:gd name="T35" fmla="*/ 6 h 120"/>
                <a:gd name="T36" fmla="*/ 37 w 120"/>
                <a:gd name="T37" fmla="*/ 16 h 120"/>
                <a:gd name="T38" fmla="*/ 32 w 120"/>
                <a:gd name="T39" fmla="*/ 19 h 120"/>
                <a:gd name="T40" fmla="*/ 22 w 120"/>
                <a:gd name="T41" fmla="*/ 13 h 120"/>
                <a:gd name="T42" fmla="*/ 19 w 120"/>
                <a:gd name="T43" fmla="*/ 19 h 120"/>
                <a:gd name="T44" fmla="*/ 20 w 120"/>
                <a:gd name="T45" fmla="*/ 30 h 120"/>
                <a:gd name="T46" fmla="*/ 14 w 120"/>
                <a:gd name="T47" fmla="*/ 35 h 120"/>
                <a:gd name="T48" fmla="*/ 5 w 120"/>
                <a:gd name="T49" fmla="*/ 34 h 120"/>
                <a:gd name="T50" fmla="*/ 4 w 120"/>
                <a:gd name="T51" fmla="*/ 38 h 120"/>
                <a:gd name="T52" fmla="*/ 12 w 120"/>
                <a:gd name="T53" fmla="*/ 48 h 120"/>
                <a:gd name="T54" fmla="*/ 10 w 120"/>
                <a:gd name="T55" fmla="*/ 56 h 120"/>
                <a:gd name="T56" fmla="*/ 0 w 120"/>
                <a:gd name="T57" fmla="*/ 62 h 120"/>
                <a:gd name="T58" fmla="*/ 0 w 120"/>
                <a:gd name="T59" fmla="*/ 66 h 120"/>
                <a:gd name="T60" fmla="*/ 11 w 120"/>
                <a:gd name="T61" fmla="*/ 68 h 120"/>
                <a:gd name="T62" fmla="*/ 13 w 120"/>
                <a:gd name="T63" fmla="*/ 76 h 120"/>
                <a:gd name="T64" fmla="*/ 5 w 120"/>
                <a:gd name="T65" fmla="*/ 86 h 120"/>
                <a:gd name="T66" fmla="*/ 8 w 120"/>
                <a:gd name="T67" fmla="*/ 91 h 120"/>
                <a:gd name="T68" fmla="*/ 20 w 120"/>
                <a:gd name="T69" fmla="*/ 90 h 120"/>
                <a:gd name="T70" fmla="*/ 25 w 120"/>
                <a:gd name="T71" fmla="*/ 95 h 120"/>
                <a:gd name="T72" fmla="*/ 22 w 120"/>
                <a:gd name="T73" fmla="*/ 107 h 120"/>
                <a:gd name="T74" fmla="*/ 27 w 120"/>
                <a:gd name="T75" fmla="*/ 110 h 120"/>
                <a:gd name="T76" fmla="*/ 36 w 120"/>
                <a:gd name="T77" fmla="*/ 103 h 120"/>
                <a:gd name="T78" fmla="*/ 40 w 120"/>
                <a:gd name="T79" fmla="*/ 105 h 120"/>
                <a:gd name="T80" fmla="*/ 46 w 120"/>
                <a:gd name="T81" fmla="*/ 116 h 120"/>
                <a:gd name="T82" fmla="*/ 51 w 120"/>
                <a:gd name="T83" fmla="*/ 120 h 120"/>
                <a:gd name="T84" fmla="*/ 57 w 120"/>
                <a:gd name="T85" fmla="*/ 109 h 120"/>
                <a:gd name="T86" fmla="*/ 63 w 120"/>
                <a:gd name="T87" fmla="*/ 109 h 120"/>
                <a:gd name="T88" fmla="*/ 70 w 120"/>
                <a:gd name="T89" fmla="*/ 114 h 120"/>
                <a:gd name="T90" fmla="*/ 76 w 120"/>
                <a:gd name="T91" fmla="*/ 118 h 120"/>
                <a:gd name="T92" fmla="*/ 79 w 120"/>
                <a:gd name="T93" fmla="*/ 112 h 120"/>
                <a:gd name="T94" fmla="*/ 83 w 120"/>
                <a:gd name="T95" fmla="*/ 103 h 120"/>
                <a:gd name="T96" fmla="*/ 90 w 120"/>
                <a:gd name="T97" fmla="*/ 102 h 120"/>
                <a:gd name="T98" fmla="*/ 98 w 120"/>
                <a:gd name="T99" fmla="*/ 106 h 120"/>
                <a:gd name="T100" fmla="*/ 98 w 120"/>
                <a:gd name="T101" fmla="*/ 95 h 120"/>
                <a:gd name="T102" fmla="*/ 100 w 120"/>
                <a:gd name="T103" fmla="*/ 89 h 120"/>
                <a:gd name="T104" fmla="*/ 108 w 120"/>
                <a:gd name="T105" fmla="*/ 86 h 120"/>
                <a:gd name="T106" fmla="*/ 114 w 120"/>
                <a:gd name="T107" fmla="*/ 85 h 120"/>
                <a:gd name="T108" fmla="*/ 116 w 120"/>
                <a:gd name="T109" fmla="*/ 81 h 120"/>
                <a:gd name="T110" fmla="*/ 108 w 120"/>
                <a:gd name="T111" fmla="*/ 70 h 120"/>
                <a:gd name="T112" fmla="*/ 112 w 120"/>
                <a:gd name="T113" fmla="*/ 63 h 120"/>
                <a:gd name="T114" fmla="*/ 31 w 120"/>
                <a:gd name="T115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0" h="120">
                  <a:moveTo>
                    <a:pt x="120" y="58"/>
                  </a:moveTo>
                  <a:cubicBezTo>
                    <a:pt x="120" y="58"/>
                    <a:pt x="120" y="58"/>
                    <a:pt x="120" y="57"/>
                  </a:cubicBezTo>
                  <a:cubicBezTo>
                    <a:pt x="120" y="57"/>
                    <a:pt x="120" y="57"/>
                    <a:pt x="120" y="56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55"/>
                    <a:pt x="120" y="55"/>
                    <a:pt x="120" y="55"/>
                  </a:cubicBezTo>
                  <a:cubicBezTo>
                    <a:pt x="120" y="55"/>
                    <a:pt x="120" y="54"/>
                    <a:pt x="120" y="54"/>
                  </a:cubicBezTo>
                  <a:cubicBezTo>
                    <a:pt x="120" y="54"/>
                    <a:pt x="118" y="54"/>
                    <a:pt x="117" y="53"/>
                  </a:cubicBezTo>
                  <a:cubicBezTo>
                    <a:pt x="117" y="53"/>
                    <a:pt x="116" y="53"/>
                    <a:pt x="116" y="53"/>
                  </a:cubicBezTo>
                  <a:cubicBezTo>
                    <a:pt x="115" y="53"/>
                    <a:pt x="115" y="53"/>
                    <a:pt x="114" y="53"/>
                  </a:cubicBezTo>
                  <a:cubicBezTo>
                    <a:pt x="113" y="53"/>
                    <a:pt x="112" y="52"/>
                    <a:pt x="111" y="52"/>
                  </a:cubicBezTo>
                  <a:cubicBezTo>
                    <a:pt x="110" y="52"/>
                    <a:pt x="109" y="52"/>
                    <a:pt x="108" y="52"/>
                  </a:cubicBezTo>
                  <a:cubicBezTo>
                    <a:pt x="108" y="51"/>
                    <a:pt x="108" y="51"/>
                    <a:pt x="108" y="50"/>
                  </a:cubicBezTo>
                  <a:cubicBezTo>
                    <a:pt x="108" y="49"/>
                    <a:pt x="108" y="48"/>
                    <a:pt x="108" y="48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7"/>
                    <a:pt x="107" y="47"/>
                    <a:pt x="107" y="46"/>
                  </a:cubicBezTo>
                  <a:cubicBezTo>
                    <a:pt x="107" y="45"/>
                    <a:pt x="107" y="45"/>
                    <a:pt x="106" y="44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43"/>
                    <a:pt x="106" y="42"/>
                    <a:pt x="106" y="42"/>
                  </a:cubicBezTo>
                  <a:cubicBezTo>
                    <a:pt x="106" y="41"/>
                    <a:pt x="107" y="41"/>
                    <a:pt x="108" y="40"/>
                  </a:cubicBezTo>
                  <a:cubicBezTo>
                    <a:pt x="109" y="39"/>
                    <a:pt x="111" y="37"/>
                    <a:pt x="112" y="36"/>
                  </a:cubicBezTo>
                  <a:cubicBezTo>
                    <a:pt x="113" y="35"/>
                    <a:pt x="114" y="34"/>
                    <a:pt x="114" y="34"/>
                  </a:cubicBezTo>
                  <a:cubicBezTo>
                    <a:pt x="114" y="34"/>
                    <a:pt x="114" y="34"/>
                    <a:pt x="114" y="33"/>
                  </a:cubicBezTo>
                  <a:cubicBezTo>
                    <a:pt x="113" y="33"/>
                    <a:pt x="113" y="32"/>
                    <a:pt x="113" y="32"/>
                  </a:cubicBezTo>
                  <a:cubicBezTo>
                    <a:pt x="112" y="31"/>
                    <a:pt x="112" y="31"/>
                    <a:pt x="112" y="30"/>
                  </a:cubicBezTo>
                  <a:cubicBezTo>
                    <a:pt x="112" y="30"/>
                    <a:pt x="112" y="30"/>
                    <a:pt x="112" y="3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0" y="29"/>
                  </a:cubicBezTo>
                  <a:cubicBezTo>
                    <a:pt x="110" y="29"/>
                    <a:pt x="109" y="29"/>
                    <a:pt x="108" y="29"/>
                  </a:cubicBezTo>
                  <a:cubicBezTo>
                    <a:pt x="107" y="30"/>
                    <a:pt x="105" y="30"/>
                    <a:pt x="103" y="31"/>
                  </a:cubicBezTo>
                  <a:cubicBezTo>
                    <a:pt x="102" y="31"/>
                    <a:pt x="101" y="31"/>
                    <a:pt x="100" y="32"/>
                  </a:cubicBezTo>
                  <a:cubicBezTo>
                    <a:pt x="100" y="31"/>
                    <a:pt x="99" y="31"/>
                    <a:pt x="99" y="30"/>
                  </a:cubicBezTo>
                  <a:cubicBezTo>
                    <a:pt x="98" y="29"/>
                    <a:pt x="98" y="29"/>
                    <a:pt x="97" y="28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7" y="27"/>
                    <a:pt x="96" y="27"/>
                  </a:cubicBezTo>
                  <a:cubicBezTo>
                    <a:pt x="96" y="26"/>
                    <a:pt x="95" y="26"/>
                    <a:pt x="94" y="25"/>
                  </a:cubicBezTo>
                  <a:cubicBezTo>
                    <a:pt x="94" y="25"/>
                    <a:pt x="94" y="24"/>
                    <a:pt x="93" y="24"/>
                  </a:cubicBezTo>
                  <a:cubicBezTo>
                    <a:pt x="94" y="23"/>
                    <a:pt x="94" y="22"/>
                    <a:pt x="94" y="21"/>
                  </a:cubicBezTo>
                  <a:cubicBezTo>
                    <a:pt x="95" y="20"/>
                    <a:pt x="95" y="19"/>
                    <a:pt x="96" y="18"/>
                  </a:cubicBezTo>
                  <a:cubicBezTo>
                    <a:pt x="96" y="18"/>
                    <a:pt x="96" y="17"/>
                    <a:pt x="97" y="16"/>
                  </a:cubicBezTo>
                  <a:cubicBezTo>
                    <a:pt x="97" y="14"/>
                    <a:pt x="98" y="13"/>
                    <a:pt x="98" y="13"/>
                  </a:cubicBezTo>
                  <a:cubicBezTo>
                    <a:pt x="98" y="13"/>
                    <a:pt x="98" y="13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6" y="12"/>
                    <a:pt x="96" y="12"/>
                    <a:pt x="95" y="11"/>
                  </a:cubicBezTo>
                  <a:cubicBezTo>
                    <a:pt x="94" y="11"/>
                    <a:pt x="94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2" y="10"/>
                    <a:pt x="90" y="11"/>
                  </a:cubicBezTo>
                  <a:cubicBezTo>
                    <a:pt x="90" y="12"/>
                    <a:pt x="89" y="12"/>
                    <a:pt x="88" y="13"/>
                  </a:cubicBezTo>
                  <a:cubicBezTo>
                    <a:pt x="87" y="14"/>
                    <a:pt x="86" y="14"/>
                    <a:pt x="86" y="15"/>
                  </a:cubicBezTo>
                  <a:cubicBezTo>
                    <a:pt x="85" y="16"/>
                    <a:pt x="84" y="16"/>
                    <a:pt x="84" y="17"/>
                  </a:cubicBezTo>
                  <a:cubicBezTo>
                    <a:pt x="83" y="17"/>
                    <a:pt x="83" y="16"/>
                    <a:pt x="82" y="16"/>
                  </a:cubicBezTo>
                  <a:cubicBezTo>
                    <a:pt x="82" y="16"/>
                    <a:pt x="81" y="16"/>
                    <a:pt x="81" y="15"/>
                  </a:cubicBezTo>
                  <a:cubicBezTo>
                    <a:pt x="81" y="15"/>
                    <a:pt x="81" y="15"/>
                    <a:pt x="80" y="1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9" y="15"/>
                    <a:pt x="79" y="15"/>
                    <a:pt x="78" y="14"/>
                  </a:cubicBezTo>
                  <a:cubicBezTo>
                    <a:pt x="78" y="14"/>
                    <a:pt x="77" y="14"/>
                    <a:pt x="76" y="13"/>
                  </a:cubicBezTo>
                  <a:cubicBezTo>
                    <a:pt x="75" y="13"/>
                    <a:pt x="75" y="13"/>
                    <a:pt x="74" y="13"/>
                  </a:cubicBezTo>
                  <a:cubicBezTo>
                    <a:pt x="74" y="12"/>
                    <a:pt x="74" y="11"/>
                    <a:pt x="74" y="10"/>
                  </a:cubicBezTo>
                  <a:cubicBezTo>
                    <a:pt x="74" y="8"/>
                    <a:pt x="74" y="6"/>
                    <a:pt x="74" y="4"/>
                  </a:cubicBezTo>
                  <a:cubicBezTo>
                    <a:pt x="74" y="3"/>
                    <a:pt x="74" y="2"/>
                    <a:pt x="74" y="2"/>
                  </a:cubicBezTo>
                  <a:cubicBezTo>
                    <a:pt x="74" y="2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2" y="1"/>
                    <a:pt x="71" y="1"/>
                    <a:pt x="70" y="1"/>
                  </a:cubicBezTo>
                  <a:cubicBezTo>
                    <a:pt x="70" y="1"/>
                    <a:pt x="69" y="1"/>
                    <a:pt x="68" y="1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0"/>
                    <a:pt x="67" y="1"/>
                    <a:pt x="66" y="3"/>
                  </a:cubicBezTo>
                  <a:cubicBezTo>
                    <a:pt x="65" y="4"/>
                    <a:pt x="64" y="6"/>
                    <a:pt x="64" y="8"/>
                  </a:cubicBezTo>
                  <a:cubicBezTo>
                    <a:pt x="63" y="9"/>
                    <a:pt x="63" y="10"/>
                    <a:pt x="63" y="11"/>
                  </a:cubicBezTo>
                  <a:cubicBezTo>
                    <a:pt x="62" y="11"/>
                    <a:pt x="61" y="11"/>
                    <a:pt x="61" y="11"/>
                  </a:cubicBezTo>
                  <a:cubicBezTo>
                    <a:pt x="60" y="11"/>
                    <a:pt x="59" y="11"/>
                    <a:pt x="58" y="11"/>
                  </a:cubicBezTo>
                  <a:cubicBezTo>
                    <a:pt x="58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5" y="11"/>
                  </a:cubicBezTo>
                  <a:cubicBezTo>
                    <a:pt x="55" y="11"/>
                    <a:pt x="55" y="11"/>
                    <a:pt x="54" y="11"/>
                  </a:cubicBezTo>
                  <a:cubicBezTo>
                    <a:pt x="53" y="11"/>
                    <a:pt x="53" y="11"/>
                    <a:pt x="52" y="11"/>
                  </a:cubicBezTo>
                  <a:cubicBezTo>
                    <a:pt x="52" y="10"/>
                    <a:pt x="52" y="10"/>
                    <a:pt x="51" y="9"/>
                  </a:cubicBezTo>
                  <a:cubicBezTo>
                    <a:pt x="51" y="8"/>
                    <a:pt x="50" y="7"/>
                    <a:pt x="50" y="6"/>
                  </a:cubicBezTo>
                  <a:cubicBezTo>
                    <a:pt x="49" y="5"/>
                    <a:pt x="49" y="4"/>
                    <a:pt x="48" y="4"/>
                  </a:cubicBezTo>
                  <a:cubicBezTo>
                    <a:pt x="47" y="2"/>
                    <a:pt x="47" y="1"/>
                    <a:pt x="47" y="1"/>
                  </a:cubicBezTo>
                  <a:cubicBezTo>
                    <a:pt x="47" y="1"/>
                    <a:pt x="47" y="1"/>
                    <a:pt x="46" y="1"/>
                  </a:cubicBezTo>
                  <a:cubicBezTo>
                    <a:pt x="46" y="1"/>
                    <a:pt x="46" y="1"/>
                    <a:pt x="46" y="2"/>
                  </a:cubicBezTo>
                  <a:cubicBezTo>
                    <a:pt x="45" y="2"/>
                    <a:pt x="44" y="2"/>
                    <a:pt x="44" y="2"/>
                  </a:cubicBezTo>
                  <a:cubicBezTo>
                    <a:pt x="43" y="2"/>
                    <a:pt x="42" y="3"/>
                    <a:pt x="42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6"/>
                  </a:cubicBezTo>
                  <a:cubicBezTo>
                    <a:pt x="41" y="7"/>
                    <a:pt x="41" y="8"/>
                    <a:pt x="41" y="9"/>
                  </a:cubicBezTo>
                  <a:cubicBezTo>
                    <a:pt x="41" y="10"/>
                    <a:pt x="41" y="11"/>
                    <a:pt x="41" y="12"/>
                  </a:cubicBezTo>
                  <a:cubicBezTo>
                    <a:pt x="41" y="13"/>
                    <a:pt x="41" y="14"/>
                    <a:pt x="41" y="14"/>
                  </a:cubicBezTo>
                  <a:cubicBezTo>
                    <a:pt x="40" y="15"/>
                    <a:pt x="40" y="15"/>
                    <a:pt x="39" y="15"/>
                  </a:cubicBezTo>
                  <a:cubicBezTo>
                    <a:pt x="38" y="16"/>
                    <a:pt x="38" y="16"/>
                    <a:pt x="37" y="16"/>
                  </a:cubicBezTo>
                  <a:cubicBezTo>
                    <a:pt x="37" y="16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5" y="17"/>
                  </a:cubicBezTo>
                  <a:cubicBezTo>
                    <a:pt x="35" y="17"/>
                    <a:pt x="34" y="18"/>
                    <a:pt x="33" y="18"/>
                  </a:cubicBezTo>
                  <a:cubicBezTo>
                    <a:pt x="33" y="19"/>
                    <a:pt x="32" y="19"/>
                    <a:pt x="32" y="19"/>
                  </a:cubicBezTo>
                  <a:cubicBezTo>
                    <a:pt x="31" y="19"/>
                    <a:pt x="31" y="18"/>
                    <a:pt x="30" y="18"/>
                  </a:cubicBezTo>
                  <a:cubicBezTo>
                    <a:pt x="28" y="16"/>
                    <a:pt x="26" y="15"/>
                    <a:pt x="25" y="14"/>
                  </a:cubicBezTo>
                  <a:cubicBezTo>
                    <a:pt x="24" y="14"/>
                    <a:pt x="24" y="13"/>
                    <a:pt x="23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3"/>
                    <a:pt x="22" y="13"/>
                    <a:pt x="22" y="13"/>
                  </a:cubicBezTo>
                  <a:cubicBezTo>
                    <a:pt x="22" y="14"/>
                    <a:pt x="21" y="14"/>
                    <a:pt x="21" y="14"/>
                  </a:cubicBezTo>
                  <a:cubicBezTo>
                    <a:pt x="21" y="14"/>
                    <a:pt x="20" y="15"/>
                    <a:pt x="20" y="15"/>
                  </a:cubicBezTo>
                  <a:cubicBezTo>
                    <a:pt x="20" y="15"/>
                    <a:pt x="19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20" y="21"/>
                    <a:pt x="21" y="23"/>
                    <a:pt x="22" y="25"/>
                  </a:cubicBezTo>
                  <a:cubicBezTo>
                    <a:pt x="22" y="26"/>
                    <a:pt x="23" y="26"/>
                    <a:pt x="23" y="27"/>
                  </a:cubicBezTo>
                  <a:cubicBezTo>
                    <a:pt x="23" y="27"/>
                    <a:pt x="23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19" y="32"/>
                  </a:cubicBezTo>
                  <a:cubicBezTo>
                    <a:pt x="19" y="32"/>
                    <a:pt x="18" y="33"/>
                    <a:pt x="18" y="34"/>
                  </a:cubicBezTo>
                  <a:cubicBezTo>
                    <a:pt x="18" y="34"/>
                    <a:pt x="17" y="35"/>
                    <a:pt x="17" y="35"/>
                  </a:cubicBezTo>
                  <a:cubicBezTo>
                    <a:pt x="16" y="35"/>
                    <a:pt x="15" y="35"/>
                    <a:pt x="14" y="35"/>
                  </a:cubicBezTo>
                  <a:cubicBezTo>
                    <a:pt x="13" y="35"/>
                    <a:pt x="12" y="34"/>
                    <a:pt x="11" y="34"/>
                  </a:cubicBezTo>
                  <a:cubicBezTo>
                    <a:pt x="11" y="34"/>
                    <a:pt x="10" y="34"/>
                    <a:pt x="10" y="34"/>
                  </a:cubicBezTo>
                  <a:cubicBezTo>
                    <a:pt x="9" y="34"/>
                    <a:pt x="9" y="34"/>
                    <a:pt x="8" y="34"/>
                  </a:cubicBezTo>
                  <a:cubicBezTo>
                    <a:pt x="7" y="34"/>
                    <a:pt x="6" y="34"/>
                    <a:pt x="6" y="34"/>
                  </a:cubicBezTo>
                  <a:cubicBezTo>
                    <a:pt x="6" y="34"/>
                    <a:pt x="6" y="34"/>
                    <a:pt x="5" y="34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6"/>
                    <a:pt x="5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4" y="40"/>
                    <a:pt x="5" y="41"/>
                  </a:cubicBezTo>
                  <a:cubicBezTo>
                    <a:pt x="7" y="42"/>
                    <a:pt x="8" y="44"/>
                    <a:pt x="10" y="45"/>
                  </a:cubicBezTo>
                  <a:cubicBezTo>
                    <a:pt x="11" y="45"/>
                    <a:pt x="12" y="46"/>
                    <a:pt x="12" y="46"/>
                  </a:cubicBezTo>
                  <a:cubicBezTo>
                    <a:pt x="12" y="47"/>
                    <a:pt x="12" y="47"/>
                    <a:pt x="12" y="48"/>
                  </a:cubicBezTo>
                  <a:cubicBezTo>
                    <a:pt x="12" y="49"/>
                    <a:pt x="11" y="50"/>
                    <a:pt x="11" y="50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1"/>
                    <a:pt x="11" y="52"/>
                    <a:pt x="11" y="52"/>
                  </a:cubicBezTo>
                  <a:cubicBezTo>
                    <a:pt x="11" y="53"/>
                    <a:pt x="11" y="54"/>
                    <a:pt x="11" y="55"/>
                  </a:cubicBezTo>
                  <a:cubicBezTo>
                    <a:pt x="11" y="55"/>
                    <a:pt x="11" y="56"/>
                    <a:pt x="10" y="56"/>
                  </a:cubicBezTo>
                  <a:cubicBezTo>
                    <a:pt x="10" y="57"/>
                    <a:pt x="9" y="57"/>
                    <a:pt x="8" y="57"/>
                  </a:cubicBezTo>
                  <a:cubicBezTo>
                    <a:pt x="6" y="58"/>
                    <a:pt x="4" y="58"/>
                    <a:pt x="2" y="59"/>
                  </a:cubicBezTo>
                  <a:cubicBezTo>
                    <a:pt x="1" y="59"/>
                    <a:pt x="0" y="60"/>
                    <a:pt x="0" y="60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0" y="61"/>
                    <a:pt x="0" y="61"/>
                    <a:pt x="0" y="62"/>
                  </a:cubicBezTo>
                  <a:cubicBezTo>
                    <a:pt x="0" y="62"/>
                    <a:pt x="0" y="62"/>
                    <a:pt x="0" y="63"/>
                  </a:cubicBezTo>
                  <a:cubicBezTo>
                    <a:pt x="0" y="63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1" y="66"/>
                    <a:pt x="2" y="67"/>
                  </a:cubicBezTo>
                  <a:cubicBezTo>
                    <a:pt x="3" y="67"/>
                    <a:pt x="3" y="67"/>
                    <a:pt x="4" y="67"/>
                  </a:cubicBezTo>
                  <a:cubicBezTo>
                    <a:pt x="4" y="67"/>
                    <a:pt x="5" y="67"/>
                    <a:pt x="5" y="67"/>
                  </a:cubicBezTo>
                  <a:cubicBezTo>
                    <a:pt x="6" y="67"/>
                    <a:pt x="7" y="68"/>
                    <a:pt x="8" y="68"/>
                  </a:cubicBezTo>
                  <a:cubicBezTo>
                    <a:pt x="9" y="68"/>
                    <a:pt x="10" y="68"/>
                    <a:pt x="11" y="68"/>
                  </a:cubicBezTo>
                  <a:cubicBezTo>
                    <a:pt x="11" y="69"/>
                    <a:pt x="11" y="69"/>
                    <a:pt x="11" y="70"/>
                  </a:cubicBezTo>
                  <a:cubicBezTo>
                    <a:pt x="12" y="71"/>
                    <a:pt x="12" y="72"/>
                    <a:pt x="12" y="72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2" y="73"/>
                    <a:pt x="12" y="74"/>
                    <a:pt x="12" y="74"/>
                  </a:cubicBezTo>
                  <a:cubicBezTo>
                    <a:pt x="13" y="75"/>
                    <a:pt x="13" y="76"/>
                    <a:pt x="13" y="76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3" y="79"/>
                    <a:pt x="12" y="79"/>
                    <a:pt x="12" y="80"/>
                  </a:cubicBezTo>
                  <a:cubicBezTo>
                    <a:pt x="10" y="81"/>
                    <a:pt x="8" y="83"/>
                    <a:pt x="7" y="84"/>
                  </a:cubicBezTo>
                  <a:cubicBezTo>
                    <a:pt x="6" y="85"/>
                    <a:pt x="5" y="86"/>
                    <a:pt x="5" y="86"/>
                  </a:cubicBezTo>
                  <a:cubicBezTo>
                    <a:pt x="5" y="86"/>
                    <a:pt x="5" y="86"/>
                    <a:pt x="6" y="87"/>
                  </a:cubicBezTo>
                  <a:cubicBezTo>
                    <a:pt x="6" y="87"/>
                    <a:pt x="6" y="88"/>
                    <a:pt x="7" y="89"/>
                  </a:cubicBezTo>
                  <a:cubicBezTo>
                    <a:pt x="7" y="89"/>
                    <a:pt x="7" y="89"/>
                    <a:pt x="7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91"/>
                    <a:pt x="9" y="91"/>
                    <a:pt x="9" y="91"/>
                  </a:cubicBezTo>
                  <a:cubicBezTo>
                    <a:pt x="10" y="91"/>
                    <a:pt x="10" y="91"/>
                    <a:pt x="11" y="91"/>
                  </a:cubicBezTo>
                  <a:cubicBezTo>
                    <a:pt x="13" y="90"/>
                    <a:pt x="15" y="90"/>
                    <a:pt x="17" y="89"/>
                  </a:cubicBezTo>
                  <a:cubicBezTo>
                    <a:pt x="18" y="89"/>
                    <a:pt x="19" y="89"/>
                    <a:pt x="19" y="89"/>
                  </a:cubicBezTo>
                  <a:cubicBezTo>
                    <a:pt x="20" y="89"/>
                    <a:pt x="20" y="89"/>
                    <a:pt x="20" y="90"/>
                  </a:cubicBezTo>
                  <a:cubicBezTo>
                    <a:pt x="21" y="91"/>
                    <a:pt x="22" y="91"/>
                    <a:pt x="22" y="92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2"/>
                    <a:pt x="23" y="93"/>
                    <a:pt x="23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4" y="94"/>
                    <a:pt x="24" y="94"/>
                    <a:pt x="25" y="95"/>
                  </a:cubicBezTo>
                  <a:cubicBezTo>
                    <a:pt x="25" y="95"/>
                    <a:pt x="26" y="96"/>
                    <a:pt x="26" y="96"/>
                  </a:cubicBezTo>
                  <a:cubicBezTo>
                    <a:pt x="26" y="97"/>
                    <a:pt x="25" y="98"/>
                    <a:pt x="25" y="99"/>
                  </a:cubicBezTo>
                  <a:cubicBezTo>
                    <a:pt x="25" y="100"/>
                    <a:pt x="24" y="101"/>
                    <a:pt x="24" y="102"/>
                  </a:cubicBezTo>
                  <a:cubicBezTo>
                    <a:pt x="23" y="103"/>
                    <a:pt x="23" y="103"/>
                    <a:pt x="23" y="104"/>
                  </a:cubicBezTo>
                  <a:cubicBezTo>
                    <a:pt x="22" y="106"/>
                    <a:pt x="22" y="107"/>
                    <a:pt x="22" y="107"/>
                  </a:cubicBezTo>
                  <a:cubicBezTo>
                    <a:pt x="22" y="107"/>
                    <a:pt x="22" y="107"/>
                    <a:pt x="22" y="107"/>
                  </a:cubicBezTo>
                  <a:cubicBezTo>
                    <a:pt x="22" y="107"/>
                    <a:pt x="22" y="107"/>
                    <a:pt x="23" y="107"/>
                  </a:cubicBezTo>
                  <a:cubicBezTo>
                    <a:pt x="23" y="108"/>
                    <a:pt x="24" y="108"/>
                    <a:pt x="24" y="109"/>
                  </a:cubicBezTo>
                  <a:cubicBezTo>
                    <a:pt x="25" y="109"/>
                    <a:pt x="26" y="110"/>
                    <a:pt x="26" y="110"/>
                  </a:cubicBezTo>
                  <a:cubicBezTo>
                    <a:pt x="26" y="110"/>
                    <a:pt x="27" y="110"/>
                    <a:pt x="27" y="110"/>
                  </a:cubicBezTo>
                  <a:cubicBezTo>
                    <a:pt x="27" y="110"/>
                    <a:pt x="27" y="111"/>
                    <a:pt x="27" y="111"/>
                  </a:cubicBezTo>
                  <a:cubicBezTo>
                    <a:pt x="27" y="111"/>
                    <a:pt x="28" y="110"/>
                    <a:pt x="29" y="109"/>
                  </a:cubicBezTo>
                  <a:cubicBezTo>
                    <a:pt x="30" y="108"/>
                    <a:pt x="31" y="108"/>
                    <a:pt x="31" y="107"/>
                  </a:cubicBezTo>
                  <a:cubicBezTo>
                    <a:pt x="32" y="106"/>
                    <a:pt x="33" y="106"/>
                    <a:pt x="34" y="105"/>
                  </a:cubicBezTo>
                  <a:cubicBezTo>
                    <a:pt x="34" y="104"/>
                    <a:pt x="35" y="104"/>
                    <a:pt x="36" y="103"/>
                  </a:cubicBezTo>
                  <a:cubicBezTo>
                    <a:pt x="36" y="103"/>
                    <a:pt x="37" y="104"/>
                    <a:pt x="37" y="104"/>
                  </a:cubicBezTo>
                  <a:cubicBezTo>
                    <a:pt x="38" y="104"/>
                    <a:pt x="38" y="104"/>
                    <a:pt x="38" y="105"/>
                  </a:cubicBezTo>
                  <a:cubicBezTo>
                    <a:pt x="39" y="105"/>
                    <a:pt x="39" y="105"/>
                    <a:pt x="39" y="105"/>
                  </a:cubicBezTo>
                  <a:cubicBezTo>
                    <a:pt x="39" y="105"/>
                    <a:pt x="39" y="105"/>
                    <a:pt x="39" y="105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41" y="106"/>
                    <a:pt x="41" y="106"/>
                  </a:cubicBezTo>
                  <a:cubicBezTo>
                    <a:pt x="42" y="106"/>
                    <a:pt x="43" y="106"/>
                    <a:pt x="44" y="107"/>
                  </a:cubicBezTo>
                  <a:cubicBezTo>
                    <a:pt x="44" y="107"/>
                    <a:pt x="45" y="107"/>
                    <a:pt x="45" y="107"/>
                  </a:cubicBezTo>
                  <a:cubicBezTo>
                    <a:pt x="45" y="108"/>
                    <a:pt x="45" y="109"/>
                    <a:pt x="45" y="110"/>
                  </a:cubicBezTo>
                  <a:cubicBezTo>
                    <a:pt x="45" y="112"/>
                    <a:pt x="45" y="114"/>
                    <a:pt x="46" y="116"/>
                  </a:cubicBezTo>
                  <a:cubicBezTo>
                    <a:pt x="46" y="117"/>
                    <a:pt x="46" y="119"/>
                    <a:pt x="46" y="119"/>
                  </a:cubicBezTo>
                  <a:cubicBezTo>
                    <a:pt x="46" y="119"/>
                    <a:pt x="46" y="119"/>
                    <a:pt x="46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7" y="119"/>
                    <a:pt x="48" y="119"/>
                    <a:pt x="49" y="119"/>
                  </a:cubicBezTo>
                  <a:cubicBezTo>
                    <a:pt x="50" y="119"/>
                    <a:pt x="51" y="119"/>
                    <a:pt x="51" y="120"/>
                  </a:cubicBezTo>
                  <a:cubicBezTo>
                    <a:pt x="51" y="120"/>
                    <a:pt x="52" y="120"/>
                    <a:pt x="52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3" y="119"/>
                    <a:pt x="53" y="117"/>
                  </a:cubicBezTo>
                  <a:cubicBezTo>
                    <a:pt x="54" y="116"/>
                    <a:pt x="55" y="114"/>
                    <a:pt x="56" y="112"/>
                  </a:cubicBezTo>
                  <a:cubicBezTo>
                    <a:pt x="56" y="111"/>
                    <a:pt x="57" y="110"/>
                    <a:pt x="57" y="109"/>
                  </a:cubicBezTo>
                  <a:cubicBezTo>
                    <a:pt x="57" y="109"/>
                    <a:pt x="58" y="109"/>
                    <a:pt x="58" y="109"/>
                  </a:cubicBezTo>
                  <a:cubicBezTo>
                    <a:pt x="60" y="109"/>
                    <a:pt x="60" y="109"/>
                    <a:pt x="61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3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9"/>
                    <a:pt x="65" y="109"/>
                    <a:pt x="65" y="109"/>
                  </a:cubicBezTo>
                  <a:cubicBezTo>
                    <a:pt x="66" y="109"/>
                    <a:pt x="66" y="109"/>
                    <a:pt x="67" y="109"/>
                  </a:cubicBezTo>
                  <a:cubicBezTo>
                    <a:pt x="67" y="110"/>
                    <a:pt x="68" y="110"/>
                    <a:pt x="68" y="111"/>
                  </a:cubicBezTo>
                  <a:cubicBezTo>
                    <a:pt x="69" y="112"/>
                    <a:pt x="69" y="113"/>
                    <a:pt x="70" y="114"/>
                  </a:cubicBezTo>
                  <a:cubicBezTo>
                    <a:pt x="70" y="115"/>
                    <a:pt x="71" y="116"/>
                    <a:pt x="71" y="116"/>
                  </a:cubicBezTo>
                  <a:cubicBezTo>
                    <a:pt x="72" y="118"/>
                    <a:pt x="73" y="119"/>
                    <a:pt x="73" y="119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9"/>
                    <a:pt x="73" y="119"/>
                    <a:pt x="74" y="119"/>
                  </a:cubicBezTo>
                  <a:cubicBezTo>
                    <a:pt x="74" y="118"/>
                    <a:pt x="75" y="118"/>
                    <a:pt x="76" y="118"/>
                  </a:cubicBezTo>
                  <a:cubicBezTo>
                    <a:pt x="77" y="118"/>
                    <a:pt x="77" y="118"/>
                    <a:pt x="78" y="117"/>
                  </a:cubicBezTo>
                  <a:cubicBezTo>
                    <a:pt x="78" y="117"/>
                    <a:pt x="78" y="117"/>
                    <a:pt x="79" y="117"/>
                  </a:cubicBezTo>
                  <a:cubicBezTo>
                    <a:pt x="79" y="117"/>
                    <a:pt x="79" y="117"/>
                    <a:pt x="79" y="117"/>
                  </a:cubicBezTo>
                  <a:cubicBezTo>
                    <a:pt x="79" y="117"/>
                    <a:pt x="79" y="116"/>
                    <a:pt x="79" y="114"/>
                  </a:cubicBezTo>
                  <a:cubicBezTo>
                    <a:pt x="79" y="114"/>
                    <a:pt x="79" y="113"/>
                    <a:pt x="79" y="112"/>
                  </a:cubicBezTo>
                  <a:cubicBezTo>
                    <a:pt x="79" y="111"/>
                    <a:pt x="79" y="109"/>
                    <a:pt x="79" y="108"/>
                  </a:cubicBezTo>
                  <a:cubicBezTo>
                    <a:pt x="79" y="107"/>
                    <a:pt x="79" y="107"/>
                    <a:pt x="78" y="106"/>
                  </a:cubicBezTo>
                  <a:cubicBezTo>
                    <a:pt x="79" y="105"/>
                    <a:pt x="80" y="105"/>
                    <a:pt x="80" y="105"/>
                  </a:cubicBezTo>
                  <a:cubicBezTo>
                    <a:pt x="81" y="105"/>
                    <a:pt x="82" y="104"/>
                    <a:pt x="82" y="104"/>
                  </a:cubicBezTo>
                  <a:cubicBezTo>
                    <a:pt x="83" y="104"/>
                    <a:pt x="83" y="103"/>
                    <a:pt x="83" y="103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83" y="103"/>
                    <a:pt x="84" y="103"/>
                    <a:pt x="84" y="103"/>
                  </a:cubicBezTo>
                  <a:cubicBezTo>
                    <a:pt x="84" y="103"/>
                    <a:pt x="85" y="102"/>
                    <a:pt x="86" y="102"/>
                  </a:cubicBezTo>
                  <a:cubicBezTo>
                    <a:pt x="87" y="101"/>
                    <a:pt x="87" y="101"/>
                    <a:pt x="87" y="101"/>
                  </a:cubicBezTo>
                  <a:cubicBezTo>
                    <a:pt x="88" y="101"/>
                    <a:pt x="89" y="102"/>
                    <a:pt x="90" y="102"/>
                  </a:cubicBezTo>
                  <a:cubicBezTo>
                    <a:pt x="91" y="104"/>
                    <a:pt x="93" y="105"/>
                    <a:pt x="95" y="106"/>
                  </a:cubicBezTo>
                  <a:cubicBezTo>
                    <a:pt x="95" y="106"/>
                    <a:pt x="96" y="107"/>
                    <a:pt x="96" y="107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97" y="107"/>
                    <a:pt x="97" y="107"/>
                    <a:pt x="98" y="107"/>
                  </a:cubicBezTo>
                  <a:cubicBezTo>
                    <a:pt x="98" y="107"/>
                    <a:pt x="98" y="106"/>
                    <a:pt x="98" y="106"/>
                  </a:cubicBezTo>
                  <a:cubicBezTo>
                    <a:pt x="99" y="106"/>
                    <a:pt x="99" y="106"/>
                    <a:pt x="99" y="105"/>
                  </a:cubicBezTo>
                  <a:cubicBezTo>
                    <a:pt x="100" y="105"/>
                    <a:pt x="100" y="104"/>
                    <a:pt x="101" y="104"/>
                  </a:cubicBezTo>
                  <a:cubicBezTo>
                    <a:pt x="101" y="103"/>
                    <a:pt x="102" y="103"/>
                    <a:pt x="102" y="103"/>
                  </a:cubicBezTo>
                  <a:cubicBezTo>
                    <a:pt x="102" y="103"/>
                    <a:pt x="101" y="102"/>
                    <a:pt x="101" y="101"/>
                  </a:cubicBezTo>
                  <a:cubicBezTo>
                    <a:pt x="100" y="99"/>
                    <a:pt x="99" y="97"/>
                    <a:pt x="98" y="95"/>
                  </a:cubicBezTo>
                  <a:cubicBezTo>
                    <a:pt x="97" y="95"/>
                    <a:pt x="97" y="94"/>
                    <a:pt x="96" y="93"/>
                  </a:cubicBezTo>
                  <a:cubicBezTo>
                    <a:pt x="97" y="93"/>
                    <a:pt x="97" y="93"/>
                    <a:pt x="97" y="92"/>
                  </a:cubicBezTo>
                  <a:cubicBezTo>
                    <a:pt x="97" y="92"/>
                    <a:pt x="97" y="92"/>
                    <a:pt x="98" y="92"/>
                  </a:cubicBezTo>
                  <a:cubicBezTo>
                    <a:pt x="98" y="91"/>
                    <a:pt x="99" y="90"/>
                    <a:pt x="99" y="90"/>
                  </a:cubicBezTo>
                  <a:cubicBezTo>
                    <a:pt x="99" y="89"/>
                    <a:pt x="100" y="89"/>
                    <a:pt x="100" y="89"/>
                  </a:cubicBezTo>
                  <a:cubicBezTo>
                    <a:pt x="100" y="89"/>
                    <a:pt x="100" y="89"/>
                    <a:pt x="100" y="88"/>
                  </a:cubicBezTo>
                  <a:cubicBezTo>
                    <a:pt x="101" y="88"/>
                    <a:pt x="101" y="87"/>
                    <a:pt x="102" y="86"/>
                  </a:cubicBezTo>
                  <a:cubicBezTo>
                    <a:pt x="102" y="86"/>
                    <a:pt x="102" y="85"/>
                    <a:pt x="102" y="85"/>
                  </a:cubicBezTo>
                  <a:cubicBezTo>
                    <a:pt x="103" y="85"/>
                    <a:pt x="104" y="85"/>
                    <a:pt x="105" y="85"/>
                  </a:cubicBezTo>
                  <a:cubicBezTo>
                    <a:pt x="106" y="86"/>
                    <a:pt x="107" y="86"/>
                    <a:pt x="108" y="86"/>
                  </a:cubicBezTo>
                  <a:cubicBezTo>
                    <a:pt x="109" y="86"/>
                    <a:pt x="109" y="86"/>
                    <a:pt x="110" y="86"/>
                  </a:cubicBezTo>
                  <a:cubicBezTo>
                    <a:pt x="110" y="86"/>
                    <a:pt x="111" y="86"/>
                    <a:pt x="111" y="86"/>
                  </a:cubicBezTo>
                  <a:cubicBezTo>
                    <a:pt x="113" y="86"/>
                    <a:pt x="114" y="87"/>
                    <a:pt x="114" y="87"/>
                  </a:cubicBezTo>
                  <a:cubicBezTo>
                    <a:pt x="114" y="87"/>
                    <a:pt x="114" y="86"/>
                    <a:pt x="114" y="86"/>
                  </a:cubicBezTo>
                  <a:cubicBezTo>
                    <a:pt x="114" y="86"/>
                    <a:pt x="114" y="85"/>
                    <a:pt x="114" y="85"/>
                  </a:cubicBezTo>
                  <a:cubicBezTo>
                    <a:pt x="114" y="85"/>
                    <a:pt x="114" y="85"/>
                    <a:pt x="115" y="85"/>
                  </a:cubicBezTo>
                  <a:cubicBezTo>
                    <a:pt x="115" y="84"/>
                    <a:pt x="115" y="84"/>
                    <a:pt x="115" y="84"/>
                  </a:cubicBezTo>
                  <a:cubicBezTo>
                    <a:pt x="115" y="83"/>
                    <a:pt x="115" y="83"/>
                    <a:pt x="115" y="83"/>
                  </a:cubicBezTo>
                  <a:cubicBezTo>
                    <a:pt x="116" y="82"/>
                    <a:pt x="116" y="82"/>
                    <a:pt x="116" y="82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6" y="81"/>
                    <a:pt x="115" y="80"/>
                    <a:pt x="114" y="79"/>
                  </a:cubicBezTo>
                  <a:cubicBezTo>
                    <a:pt x="113" y="78"/>
                    <a:pt x="111" y="77"/>
                    <a:pt x="109" y="75"/>
                  </a:cubicBezTo>
                  <a:cubicBezTo>
                    <a:pt x="109" y="75"/>
                    <a:pt x="108" y="74"/>
                    <a:pt x="107" y="74"/>
                  </a:cubicBezTo>
                  <a:cubicBezTo>
                    <a:pt x="107" y="73"/>
                    <a:pt x="107" y="73"/>
                    <a:pt x="108" y="72"/>
                  </a:cubicBezTo>
                  <a:cubicBezTo>
                    <a:pt x="108" y="71"/>
                    <a:pt x="108" y="70"/>
                    <a:pt x="108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8" y="69"/>
                    <a:pt x="108" y="68"/>
                    <a:pt x="108" y="68"/>
                  </a:cubicBezTo>
                  <a:cubicBezTo>
                    <a:pt x="108" y="67"/>
                    <a:pt x="109" y="66"/>
                    <a:pt x="109" y="65"/>
                  </a:cubicBezTo>
                  <a:cubicBezTo>
                    <a:pt x="109" y="65"/>
                    <a:pt x="109" y="64"/>
                    <a:pt x="109" y="64"/>
                  </a:cubicBezTo>
                  <a:cubicBezTo>
                    <a:pt x="110" y="64"/>
                    <a:pt x="111" y="63"/>
                    <a:pt x="112" y="63"/>
                  </a:cubicBezTo>
                  <a:cubicBezTo>
                    <a:pt x="114" y="63"/>
                    <a:pt x="116" y="62"/>
                    <a:pt x="117" y="61"/>
                  </a:cubicBezTo>
                  <a:cubicBezTo>
                    <a:pt x="119" y="61"/>
                    <a:pt x="120" y="61"/>
                    <a:pt x="120" y="61"/>
                  </a:cubicBezTo>
                  <a:cubicBezTo>
                    <a:pt x="120" y="61"/>
                    <a:pt x="120" y="60"/>
                    <a:pt x="120" y="60"/>
                  </a:cubicBezTo>
                  <a:cubicBezTo>
                    <a:pt x="120" y="59"/>
                    <a:pt x="120" y="59"/>
                    <a:pt x="120" y="58"/>
                  </a:cubicBezTo>
                  <a:close/>
                  <a:moveTo>
                    <a:pt x="31" y="60"/>
                  </a:moveTo>
                  <a:cubicBezTo>
                    <a:pt x="31" y="44"/>
                    <a:pt x="44" y="31"/>
                    <a:pt x="60" y="31"/>
                  </a:cubicBezTo>
                  <a:cubicBezTo>
                    <a:pt x="76" y="31"/>
                    <a:pt x="89" y="44"/>
                    <a:pt x="89" y="60"/>
                  </a:cubicBezTo>
                  <a:cubicBezTo>
                    <a:pt x="89" y="76"/>
                    <a:pt x="76" y="89"/>
                    <a:pt x="60" y="89"/>
                  </a:cubicBezTo>
                  <a:cubicBezTo>
                    <a:pt x="44" y="89"/>
                    <a:pt x="31" y="76"/>
                    <a:pt x="31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Oval 62"/>
            <p:cNvSpPr>
              <a:spLocks noChangeArrowheads="1"/>
            </p:cNvSpPr>
            <p:nvPr/>
          </p:nvSpPr>
          <p:spPr bwMode="auto">
            <a:xfrm>
              <a:off x="9120442" y="4066176"/>
              <a:ext cx="880869" cy="8817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Freeform 63"/>
            <p:cNvSpPr>
              <a:spLocks noEditPoints="1"/>
            </p:cNvSpPr>
            <p:nvPr/>
          </p:nvSpPr>
          <p:spPr bwMode="auto">
            <a:xfrm>
              <a:off x="9393753" y="4231058"/>
              <a:ext cx="334246" cy="551103"/>
            </a:xfrm>
            <a:custGeom>
              <a:avLst/>
              <a:gdLst>
                <a:gd name="T0" fmla="*/ 143 w 158"/>
                <a:gd name="T1" fmla="*/ 0 h 260"/>
                <a:gd name="T2" fmla="*/ 15 w 158"/>
                <a:gd name="T3" fmla="*/ 0 h 260"/>
                <a:gd name="T4" fmla="*/ 0 w 158"/>
                <a:gd name="T5" fmla="*/ 15 h 260"/>
                <a:gd name="T6" fmla="*/ 0 w 158"/>
                <a:gd name="T7" fmla="*/ 245 h 260"/>
                <a:gd name="T8" fmla="*/ 15 w 158"/>
                <a:gd name="T9" fmla="*/ 260 h 260"/>
                <a:gd name="T10" fmla="*/ 143 w 158"/>
                <a:gd name="T11" fmla="*/ 260 h 260"/>
                <a:gd name="T12" fmla="*/ 158 w 158"/>
                <a:gd name="T13" fmla="*/ 245 h 260"/>
                <a:gd name="T14" fmla="*/ 158 w 158"/>
                <a:gd name="T15" fmla="*/ 15 h 260"/>
                <a:gd name="T16" fmla="*/ 143 w 158"/>
                <a:gd name="T17" fmla="*/ 0 h 260"/>
                <a:gd name="T18" fmla="*/ 79 w 158"/>
                <a:gd name="T19" fmla="*/ 4 h 260"/>
                <a:gd name="T20" fmla="*/ 84 w 158"/>
                <a:gd name="T21" fmla="*/ 9 h 260"/>
                <a:gd name="T22" fmla="*/ 79 w 158"/>
                <a:gd name="T23" fmla="*/ 14 h 260"/>
                <a:gd name="T24" fmla="*/ 74 w 158"/>
                <a:gd name="T25" fmla="*/ 9 h 260"/>
                <a:gd name="T26" fmla="*/ 79 w 158"/>
                <a:gd name="T27" fmla="*/ 4 h 260"/>
                <a:gd name="T28" fmla="*/ 105 w 158"/>
                <a:gd name="T29" fmla="*/ 245 h 260"/>
                <a:gd name="T30" fmla="*/ 102 w 158"/>
                <a:gd name="T31" fmla="*/ 248 h 260"/>
                <a:gd name="T32" fmla="*/ 55 w 158"/>
                <a:gd name="T33" fmla="*/ 248 h 260"/>
                <a:gd name="T34" fmla="*/ 53 w 158"/>
                <a:gd name="T35" fmla="*/ 245 h 260"/>
                <a:gd name="T36" fmla="*/ 53 w 158"/>
                <a:gd name="T37" fmla="*/ 238 h 260"/>
                <a:gd name="T38" fmla="*/ 55 w 158"/>
                <a:gd name="T39" fmla="*/ 235 h 260"/>
                <a:gd name="T40" fmla="*/ 102 w 158"/>
                <a:gd name="T41" fmla="*/ 235 h 260"/>
                <a:gd name="T42" fmla="*/ 105 w 158"/>
                <a:gd name="T43" fmla="*/ 238 h 260"/>
                <a:gd name="T44" fmla="*/ 105 w 158"/>
                <a:gd name="T45" fmla="*/ 245 h 260"/>
                <a:gd name="T46" fmla="*/ 142 w 158"/>
                <a:gd name="T47" fmla="*/ 224 h 260"/>
                <a:gd name="T48" fmla="*/ 15 w 158"/>
                <a:gd name="T49" fmla="*/ 224 h 260"/>
                <a:gd name="T50" fmla="*/ 15 w 158"/>
                <a:gd name="T51" fmla="*/ 21 h 260"/>
                <a:gd name="T52" fmla="*/ 142 w 158"/>
                <a:gd name="T53" fmla="*/ 21 h 260"/>
                <a:gd name="T54" fmla="*/ 142 w 158"/>
                <a:gd name="T55" fmla="*/ 22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8" h="260">
                  <a:moveTo>
                    <a:pt x="1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53"/>
                    <a:pt x="7" y="260"/>
                    <a:pt x="15" y="260"/>
                  </a:cubicBezTo>
                  <a:cubicBezTo>
                    <a:pt x="143" y="260"/>
                    <a:pt x="143" y="260"/>
                    <a:pt x="143" y="260"/>
                  </a:cubicBezTo>
                  <a:cubicBezTo>
                    <a:pt x="151" y="260"/>
                    <a:pt x="158" y="253"/>
                    <a:pt x="158" y="24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8" y="7"/>
                    <a:pt x="151" y="0"/>
                    <a:pt x="143" y="0"/>
                  </a:cubicBezTo>
                  <a:close/>
                  <a:moveTo>
                    <a:pt x="79" y="4"/>
                  </a:moveTo>
                  <a:cubicBezTo>
                    <a:pt x="82" y="4"/>
                    <a:pt x="84" y="6"/>
                    <a:pt x="84" y="9"/>
                  </a:cubicBezTo>
                  <a:cubicBezTo>
                    <a:pt x="84" y="12"/>
                    <a:pt x="82" y="14"/>
                    <a:pt x="79" y="14"/>
                  </a:cubicBezTo>
                  <a:cubicBezTo>
                    <a:pt x="76" y="14"/>
                    <a:pt x="74" y="12"/>
                    <a:pt x="74" y="9"/>
                  </a:cubicBezTo>
                  <a:cubicBezTo>
                    <a:pt x="74" y="6"/>
                    <a:pt x="76" y="4"/>
                    <a:pt x="79" y="4"/>
                  </a:cubicBezTo>
                  <a:close/>
                  <a:moveTo>
                    <a:pt x="105" y="245"/>
                  </a:moveTo>
                  <a:cubicBezTo>
                    <a:pt x="105" y="247"/>
                    <a:pt x="104" y="248"/>
                    <a:pt x="102" y="248"/>
                  </a:cubicBezTo>
                  <a:cubicBezTo>
                    <a:pt x="55" y="248"/>
                    <a:pt x="55" y="248"/>
                    <a:pt x="55" y="248"/>
                  </a:cubicBezTo>
                  <a:cubicBezTo>
                    <a:pt x="54" y="248"/>
                    <a:pt x="53" y="247"/>
                    <a:pt x="53" y="245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3" y="236"/>
                    <a:pt x="54" y="235"/>
                    <a:pt x="55" y="235"/>
                  </a:cubicBezTo>
                  <a:cubicBezTo>
                    <a:pt x="102" y="235"/>
                    <a:pt x="102" y="235"/>
                    <a:pt x="102" y="235"/>
                  </a:cubicBezTo>
                  <a:cubicBezTo>
                    <a:pt x="104" y="235"/>
                    <a:pt x="105" y="236"/>
                    <a:pt x="105" y="238"/>
                  </a:cubicBezTo>
                  <a:lnTo>
                    <a:pt x="105" y="245"/>
                  </a:lnTo>
                  <a:close/>
                  <a:moveTo>
                    <a:pt x="142" y="224"/>
                  </a:moveTo>
                  <a:cubicBezTo>
                    <a:pt x="15" y="224"/>
                    <a:pt x="15" y="224"/>
                    <a:pt x="15" y="224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2" y="21"/>
                    <a:pt x="142" y="21"/>
                    <a:pt x="142" y="21"/>
                  </a:cubicBezTo>
                  <a:lnTo>
                    <a:pt x="142" y="2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Oval 64"/>
            <p:cNvSpPr>
              <a:spLocks noChangeArrowheads="1"/>
            </p:cNvSpPr>
            <p:nvPr/>
          </p:nvSpPr>
          <p:spPr bwMode="auto">
            <a:xfrm>
              <a:off x="10374985" y="3968500"/>
              <a:ext cx="550207" cy="55289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Freeform 65"/>
            <p:cNvSpPr>
              <a:spLocks/>
            </p:cNvSpPr>
            <p:nvPr/>
          </p:nvSpPr>
          <p:spPr bwMode="auto">
            <a:xfrm>
              <a:off x="10588258" y="4049150"/>
              <a:ext cx="257181" cy="258078"/>
            </a:xfrm>
            <a:custGeom>
              <a:avLst/>
              <a:gdLst>
                <a:gd name="T0" fmla="*/ 121 w 121"/>
                <a:gd name="T1" fmla="*/ 122 h 122"/>
                <a:gd name="T2" fmla="*/ 109 w 121"/>
                <a:gd name="T3" fmla="*/ 122 h 122"/>
                <a:gd name="T4" fmla="*/ 0 w 121"/>
                <a:gd name="T5" fmla="*/ 12 h 122"/>
                <a:gd name="T6" fmla="*/ 0 w 121"/>
                <a:gd name="T7" fmla="*/ 0 h 122"/>
                <a:gd name="T8" fmla="*/ 121 w 121"/>
                <a:gd name="T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21" y="122"/>
                  </a:moveTo>
                  <a:cubicBezTo>
                    <a:pt x="109" y="122"/>
                    <a:pt x="109" y="122"/>
                    <a:pt x="109" y="122"/>
                  </a:cubicBezTo>
                  <a:cubicBezTo>
                    <a:pt x="109" y="61"/>
                    <a:pt x="6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7" y="0"/>
                    <a:pt x="121" y="55"/>
                    <a:pt x="121" y="1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8" name="Freeform 66"/>
            <p:cNvSpPr>
              <a:spLocks/>
            </p:cNvSpPr>
            <p:nvPr/>
          </p:nvSpPr>
          <p:spPr bwMode="auto">
            <a:xfrm>
              <a:off x="10588258" y="4102020"/>
              <a:ext cx="206104" cy="205207"/>
            </a:xfrm>
            <a:custGeom>
              <a:avLst/>
              <a:gdLst>
                <a:gd name="T0" fmla="*/ 97 w 97"/>
                <a:gd name="T1" fmla="*/ 97 h 97"/>
                <a:gd name="T2" fmla="*/ 85 w 97"/>
                <a:gd name="T3" fmla="*/ 97 h 97"/>
                <a:gd name="T4" fmla="*/ 0 w 97"/>
                <a:gd name="T5" fmla="*/ 12 h 97"/>
                <a:gd name="T6" fmla="*/ 0 w 97"/>
                <a:gd name="T7" fmla="*/ 0 h 97"/>
                <a:gd name="T8" fmla="*/ 97 w 97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7">
                  <a:moveTo>
                    <a:pt x="97" y="97"/>
                  </a:moveTo>
                  <a:cubicBezTo>
                    <a:pt x="85" y="97"/>
                    <a:pt x="85" y="97"/>
                    <a:pt x="85" y="97"/>
                  </a:cubicBezTo>
                  <a:cubicBezTo>
                    <a:pt x="85" y="50"/>
                    <a:pt x="4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3" y="0"/>
                    <a:pt x="97" y="43"/>
                    <a:pt x="97" y="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9" name="Freeform 67"/>
            <p:cNvSpPr>
              <a:spLocks/>
            </p:cNvSpPr>
            <p:nvPr/>
          </p:nvSpPr>
          <p:spPr bwMode="auto">
            <a:xfrm>
              <a:off x="10588258" y="4153098"/>
              <a:ext cx="153233" cy="154130"/>
            </a:xfrm>
            <a:custGeom>
              <a:avLst/>
              <a:gdLst>
                <a:gd name="T0" fmla="*/ 72 w 72"/>
                <a:gd name="T1" fmla="*/ 73 h 73"/>
                <a:gd name="T2" fmla="*/ 60 w 72"/>
                <a:gd name="T3" fmla="*/ 73 h 73"/>
                <a:gd name="T4" fmla="*/ 0 w 72"/>
                <a:gd name="T5" fmla="*/ 12 h 73"/>
                <a:gd name="T6" fmla="*/ 0 w 72"/>
                <a:gd name="T7" fmla="*/ 0 h 73"/>
                <a:gd name="T8" fmla="*/ 72 w 72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3">
                  <a:moveTo>
                    <a:pt x="72" y="73"/>
                  </a:moveTo>
                  <a:cubicBezTo>
                    <a:pt x="60" y="73"/>
                    <a:pt x="60" y="73"/>
                    <a:pt x="60" y="73"/>
                  </a:cubicBezTo>
                  <a:cubicBezTo>
                    <a:pt x="60" y="39"/>
                    <a:pt x="33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72" y="33"/>
                    <a:pt x="72" y="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Oval 68"/>
            <p:cNvSpPr>
              <a:spLocks noChangeArrowheads="1"/>
            </p:cNvSpPr>
            <p:nvPr/>
          </p:nvSpPr>
          <p:spPr bwMode="auto">
            <a:xfrm>
              <a:off x="10524634" y="4243604"/>
              <a:ext cx="127247" cy="12724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Oval 69"/>
            <p:cNvSpPr>
              <a:spLocks noChangeArrowheads="1"/>
            </p:cNvSpPr>
            <p:nvPr/>
          </p:nvSpPr>
          <p:spPr bwMode="auto">
            <a:xfrm>
              <a:off x="9014702" y="2889593"/>
              <a:ext cx="957037" cy="9579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0"/>
            <p:cNvSpPr>
              <a:spLocks noEditPoints="1"/>
            </p:cNvSpPr>
            <p:nvPr/>
          </p:nvSpPr>
          <p:spPr bwMode="auto">
            <a:xfrm>
              <a:off x="9198403" y="3091216"/>
              <a:ext cx="589635" cy="419376"/>
            </a:xfrm>
            <a:custGeom>
              <a:avLst/>
              <a:gdLst>
                <a:gd name="T0" fmla="*/ 263 w 278"/>
                <a:gd name="T1" fmla="*/ 198 h 198"/>
                <a:gd name="T2" fmla="*/ 15 w 278"/>
                <a:gd name="T3" fmla="*/ 198 h 198"/>
                <a:gd name="T4" fmla="*/ 0 w 278"/>
                <a:gd name="T5" fmla="*/ 183 h 198"/>
                <a:gd name="T6" fmla="*/ 0 w 278"/>
                <a:gd name="T7" fmla="*/ 15 h 198"/>
                <a:gd name="T8" fmla="*/ 15 w 278"/>
                <a:gd name="T9" fmla="*/ 0 h 198"/>
                <a:gd name="T10" fmla="*/ 263 w 278"/>
                <a:gd name="T11" fmla="*/ 0 h 198"/>
                <a:gd name="T12" fmla="*/ 278 w 278"/>
                <a:gd name="T13" fmla="*/ 15 h 198"/>
                <a:gd name="T14" fmla="*/ 278 w 278"/>
                <a:gd name="T15" fmla="*/ 183 h 198"/>
                <a:gd name="T16" fmla="*/ 263 w 278"/>
                <a:gd name="T17" fmla="*/ 198 h 198"/>
                <a:gd name="T18" fmla="*/ 16 w 278"/>
                <a:gd name="T19" fmla="*/ 182 h 198"/>
                <a:gd name="T20" fmla="*/ 262 w 278"/>
                <a:gd name="T21" fmla="*/ 182 h 198"/>
                <a:gd name="T22" fmla="*/ 262 w 278"/>
                <a:gd name="T23" fmla="*/ 16 h 198"/>
                <a:gd name="T24" fmla="*/ 16 w 278"/>
                <a:gd name="T25" fmla="*/ 16 h 198"/>
                <a:gd name="T26" fmla="*/ 16 w 278"/>
                <a:gd name="T27" fmla="*/ 182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8" h="198">
                  <a:moveTo>
                    <a:pt x="263" y="198"/>
                  </a:moveTo>
                  <a:cubicBezTo>
                    <a:pt x="15" y="198"/>
                    <a:pt x="15" y="198"/>
                    <a:pt x="15" y="198"/>
                  </a:cubicBezTo>
                  <a:cubicBezTo>
                    <a:pt x="6" y="198"/>
                    <a:pt x="0" y="191"/>
                    <a:pt x="0" y="18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71" y="0"/>
                    <a:pt x="278" y="7"/>
                    <a:pt x="278" y="15"/>
                  </a:cubicBezTo>
                  <a:cubicBezTo>
                    <a:pt x="278" y="183"/>
                    <a:pt x="278" y="183"/>
                    <a:pt x="278" y="183"/>
                  </a:cubicBezTo>
                  <a:cubicBezTo>
                    <a:pt x="278" y="191"/>
                    <a:pt x="271" y="198"/>
                    <a:pt x="263" y="198"/>
                  </a:cubicBezTo>
                  <a:close/>
                  <a:moveTo>
                    <a:pt x="16" y="182"/>
                  </a:moveTo>
                  <a:cubicBezTo>
                    <a:pt x="262" y="182"/>
                    <a:pt x="262" y="182"/>
                    <a:pt x="262" y="182"/>
                  </a:cubicBezTo>
                  <a:cubicBezTo>
                    <a:pt x="262" y="16"/>
                    <a:pt x="262" y="16"/>
                    <a:pt x="262" y="16"/>
                  </a:cubicBezTo>
                  <a:cubicBezTo>
                    <a:pt x="16" y="16"/>
                    <a:pt x="16" y="16"/>
                    <a:pt x="16" y="16"/>
                  </a:cubicBezTo>
                  <a:lnTo>
                    <a:pt x="16" y="1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1"/>
            <p:cNvSpPr>
              <a:spLocks/>
            </p:cNvSpPr>
            <p:nvPr/>
          </p:nvSpPr>
          <p:spPr bwMode="auto">
            <a:xfrm>
              <a:off x="9372247" y="3591241"/>
              <a:ext cx="241948" cy="54662"/>
            </a:xfrm>
            <a:custGeom>
              <a:avLst/>
              <a:gdLst>
                <a:gd name="T0" fmla="*/ 109 w 114"/>
                <a:gd name="T1" fmla="*/ 0 h 26"/>
                <a:gd name="T2" fmla="*/ 5 w 114"/>
                <a:gd name="T3" fmla="*/ 0 h 26"/>
                <a:gd name="T4" fmla="*/ 0 w 114"/>
                <a:gd name="T5" fmla="*/ 4 h 26"/>
                <a:gd name="T6" fmla="*/ 0 w 114"/>
                <a:gd name="T7" fmla="*/ 22 h 26"/>
                <a:gd name="T8" fmla="*/ 5 w 114"/>
                <a:gd name="T9" fmla="*/ 26 h 26"/>
                <a:gd name="T10" fmla="*/ 109 w 114"/>
                <a:gd name="T11" fmla="*/ 26 h 26"/>
                <a:gd name="T12" fmla="*/ 114 w 114"/>
                <a:gd name="T13" fmla="*/ 22 h 26"/>
                <a:gd name="T14" fmla="*/ 114 w 114"/>
                <a:gd name="T15" fmla="*/ 4 h 26"/>
                <a:gd name="T16" fmla="*/ 109 w 11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6">
                  <a:moveTo>
                    <a:pt x="10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2" y="26"/>
                    <a:pt x="5" y="26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2" y="26"/>
                    <a:pt x="114" y="24"/>
                    <a:pt x="114" y="22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2"/>
                    <a:pt x="112" y="0"/>
                    <a:pt x="1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72"/>
            <p:cNvSpPr>
              <a:spLocks noEditPoints="1"/>
            </p:cNvSpPr>
            <p:nvPr/>
          </p:nvSpPr>
          <p:spPr bwMode="auto">
            <a:xfrm>
              <a:off x="9425117" y="3491774"/>
              <a:ext cx="136208" cy="152337"/>
            </a:xfrm>
            <a:custGeom>
              <a:avLst/>
              <a:gdLst>
                <a:gd name="T0" fmla="*/ 59 w 64"/>
                <a:gd name="T1" fmla="*/ 0 h 72"/>
                <a:gd name="T2" fmla="*/ 5 w 64"/>
                <a:gd name="T3" fmla="*/ 0 h 72"/>
                <a:gd name="T4" fmla="*/ 0 w 64"/>
                <a:gd name="T5" fmla="*/ 5 h 72"/>
                <a:gd name="T6" fmla="*/ 0 w 64"/>
                <a:gd name="T7" fmla="*/ 66 h 72"/>
                <a:gd name="T8" fmla="*/ 5 w 64"/>
                <a:gd name="T9" fmla="*/ 72 h 72"/>
                <a:gd name="T10" fmla="*/ 59 w 64"/>
                <a:gd name="T11" fmla="*/ 72 h 72"/>
                <a:gd name="T12" fmla="*/ 64 w 64"/>
                <a:gd name="T13" fmla="*/ 66 h 72"/>
                <a:gd name="T14" fmla="*/ 64 w 64"/>
                <a:gd name="T15" fmla="*/ 5 h 72"/>
                <a:gd name="T16" fmla="*/ 59 w 64"/>
                <a:gd name="T17" fmla="*/ 0 h 72"/>
                <a:gd name="T18" fmla="*/ 32 w 64"/>
                <a:gd name="T19" fmla="*/ 27 h 72"/>
                <a:gd name="T20" fmla="*/ 24 w 64"/>
                <a:gd name="T21" fmla="*/ 19 h 72"/>
                <a:gd name="T22" fmla="*/ 32 w 64"/>
                <a:gd name="T23" fmla="*/ 10 h 72"/>
                <a:gd name="T24" fmla="*/ 40 w 64"/>
                <a:gd name="T25" fmla="*/ 19 h 72"/>
                <a:gd name="T26" fmla="*/ 32 w 64"/>
                <a:gd name="T27" fmla="*/ 2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72">
                  <a:moveTo>
                    <a:pt x="5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2"/>
                    <a:pt x="5" y="72"/>
                  </a:cubicBezTo>
                  <a:cubicBezTo>
                    <a:pt x="59" y="72"/>
                    <a:pt x="59" y="72"/>
                    <a:pt x="59" y="72"/>
                  </a:cubicBezTo>
                  <a:cubicBezTo>
                    <a:pt x="62" y="72"/>
                    <a:pt x="64" y="69"/>
                    <a:pt x="64" y="6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2"/>
                    <a:pt x="62" y="0"/>
                    <a:pt x="59" y="0"/>
                  </a:cubicBezTo>
                  <a:close/>
                  <a:moveTo>
                    <a:pt x="32" y="27"/>
                  </a:moveTo>
                  <a:cubicBezTo>
                    <a:pt x="27" y="27"/>
                    <a:pt x="24" y="24"/>
                    <a:pt x="24" y="19"/>
                  </a:cubicBezTo>
                  <a:cubicBezTo>
                    <a:pt x="24" y="14"/>
                    <a:pt x="27" y="10"/>
                    <a:pt x="32" y="10"/>
                  </a:cubicBezTo>
                  <a:cubicBezTo>
                    <a:pt x="37" y="10"/>
                    <a:pt x="40" y="14"/>
                    <a:pt x="40" y="19"/>
                  </a:cubicBezTo>
                  <a:cubicBezTo>
                    <a:pt x="40" y="24"/>
                    <a:pt x="37" y="27"/>
                    <a:pt x="32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Oval 73"/>
            <p:cNvSpPr>
              <a:spLocks noChangeArrowheads="1"/>
            </p:cNvSpPr>
            <p:nvPr/>
          </p:nvSpPr>
          <p:spPr bwMode="auto">
            <a:xfrm>
              <a:off x="10901893" y="2788333"/>
              <a:ext cx="364714" cy="3638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74"/>
            <p:cNvSpPr>
              <a:spLocks noEditPoints="1"/>
            </p:cNvSpPr>
            <p:nvPr/>
          </p:nvSpPr>
          <p:spPr bwMode="auto">
            <a:xfrm>
              <a:off x="10974478" y="2860021"/>
              <a:ext cx="220441" cy="220441"/>
            </a:xfrm>
            <a:custGeom>
              <a:avLst/>
              <a:gdLst>
                <a:gd name="T0" fmla="*/ 97 w 104"/>
                <a:gd name="T1" fmla="*/ 56 h 104"/>
                <a:gd name="T2" fmla="*/ 97 w 104"/>
                <a:gd name="T3" fmla="*/ 49 h 104"/>
                <a:gd name="T4" fmla="*/ 96 w 104"/>
                <a:gd name="T5" fmla="*/ 44 h 104"/>
                <a:gd name="T6" fmla="*/ 99 w 104"/>
                <a:gd name="T7" fmla="*/ 39 h 104"/>
                <a:gd name="T8" fmla="*/ 101 w 104"/>
                <a:gd name="T9" fmla="*/ 34 h 104"/>
                <a:gd name="T10" fmla="*/ 96 w 104"/>
                <a:gd name="T11" fmla="*/ 32 h 104"/>
                <a:gd name="T12" fmla="*/ 90 w 104"/>
                <a:gd name="T13" fmla="*/ 29 h 104"/>
                <a:gd name="T14" fmla="*/ 87 w 104"/>
                <a:gd name="T15" fmla="*/ 25 h 104"/>
                <a:gd name="T16" fmla="*/ 85 w 104"/>
                <a:gd name="T17" fmla="*/ 16 h 104"/>
                <a:gd name="T18" fmla="*/ 84 w 104"/>
                <a:gd name="T19" fmla="*/ 10 h 104"/>
                <a:gd name="T20" fmla="*/ 76 w 104"/>
                <a:gd name="T21" fmla="*/ 13 h 104"/>
                <a:gd name="T22" fmla="*/ 68 w 104"/>
                <a:gd name="T23" fmla="*/ 11 h 104"/>
                <a:gd name="T24" fmla="*/ 62 w 104"/>
                <a:gd name="T25" fmla="*/ 9 h 104"/>
                <a:gd name="T26" fmla="*/ 59 w 104"/>
                <a:gd name="T27" fmla="*/ 0 h 104"/>
                <a:gd name="T28" fmla="*/ 54 w 104"/>
                <a:gd name="T29" fmla="*/ 0 h 104"/>
                <a:gd name="T30" fmla="*/ 50 w 104"/>
                <a:gd name="T31" fmla="*/ 8 h 104"/>
                <a:gd name="T32" fmla="*/ 43 w 104"/>
                <a:gd name="T33" fmla="*/ 9 h 104"/>
                <a:gd name="T34" fmla="*/ 38 w 104"/>
                <a:gd name="T35" fmla="*/ 10 h 104"/>
                <a:gd name="T36" fmla="*/ 33 w 104"/>
                <a:gd name="T37" fmla="*/ 8 h 104"/>
                <a:gd name="T38" fmla="*/ 27 w 104"/>
                <a:gd name="T39" fmla="*/ 6 h 104"/>
                <a:gd name="T40" fmla="*/ 27 w 104"/>
                <a:gd name="T41" fmla="*/ 16 h 104"/>
                <a:gd name="T42" fmla="*/ 21 w 104"/>
                <a:gd name="T43" fmla="*/ 20 h 104"/>
                <a:gd name="T44" fmla="*/ 17 w 104"/>
                <a:gd name="T45" fmla="*/ 25 h 104"/>
                <a:gd name="T46" fmla="*/ 8 w 104"/>
                <a:gd name="T47" fmla="*/ 24 h 104"/>
                <a:gd name="T48" fmla="*/ 5 w 104"/>
                <a:gd name="T49" fmla="*/ 29 h 104"/>
                <a:gd name="T50" fmla="*/ 11 w 104"/>
                <a:gd name="T51" fmla="*/ 36 h 104"/>
                <a:gd name="T52" fmla="*/ 9 w 104"/>
                <a:gd name="T53" fmla="*/ 43 h 104"/>
                <a:gd name="T54" fmla="*/ 8 w 104"/>
                <a:gd name="T55" fmla="*/ 50 h 104"/>
                <a:gd name="T56" fmla="*/ 0 w 104"/>
                <a:gd name="T57" fmla="*/ 56 h 104"/>
                <a:gd name="T58" fmla="*/ 4 w 104"/>
                <a:gd name="T59" fmla="*/ 59 h 104"/>
                <a:gd name="T60" fmla="*/ 9 w 104"/>
                <a:gd name="T61" fmla="*/ 62 h 104"/>
                <a:gd name="T62" fmla="*/ 10 w 104"/>
                <a:gd name="T63" fmla="*/ 68 h 104"/>
                <a:gd name="T64" fmla="*/ 13 w 104"/>
                <a:gd name="T65" fmla="*/ 73 h 104"/>
                <a:gd name="T66" fmla="*/ 8 w 104"/>
                <a:gd name="T67" fmla="*/ 81 h 104"/>
                <a:gd name="T68" fmla="*/ 12 w 104"/>
                <a:gd name="T69" fmla="*/ 86 h 104"/>
                <a:gd name="T70" fmla="*/ 20 w 104"/>
                <a:gd name="T71" fmla="*/ 83 h 104"/>
                <a:gd name="T72" fmla="*/ 25 w 104"/>
                <a:gd name="T73" fmla="*/ 88 h 104"/>
                <a:gd name="T74" fmla="*/ 32 w 104"/>
                <a:gd name="T75" fmla="*/ 93 h 104"/>
                <a:gd name="T76" fmla="*/ 34 w 104"/>
                <a:gd name="T77" fmla="*/ 101 h 104"/>
                <a:gd name="T78" fmla="*/ 39 w 104"/>
                <a:gd name="T79" fmla="*/ 99 h 104"/>
                <a:gd name="T80" fmla="*/ 48 w 104"/>
                <a:gd name="T81" fmla="*/ 97 h 104"/>
                <a:gd name="T82" fmla="*/ 53 w 104"/>
                <a:gd name="T83" fmla="*/ 97 h 104"/>
                <a:gd name="T84" fmla="*/ 58 w 104"/>
                <a:gd name="T85" fmla="*/ 100 h 104"/>
                <a:gd name="T86" fmla="*/ 63 w 104"/>
                <a:gd name="T87" fmla="*/ 103 h 104"/>
                <a:gd name="T88" fmla="*/ 66 w 104"/>
                <a:gd name="T89" fmla="*/ 99 h 104"/>
                <a:gd name="T90" fmla="*/ 69 w 104"/>
                <a:gd name="T91" fmla="*/ 94 h 104"/>
                <a:gd name="T92" fmla="*/ 73 w 104"/>
                <a:gd name="T93" fmla="*/ 91 h 104"/>
                <a:gd name="T94" fmla="*/ 79 w 104"/>
                <a:gd name="T95" fmla="*/ 88 h 104"/>
                <a:gd name="T96" fmla="*/ 87 w 104"/>
                <a:gd name="T97" fmla="*/ 91 h 104"/>
                <a:gd name="T98" fmla="*/ 91 w 104"/>
                <a:gd name="T99" fmla="*/ 88 h 104"/>
                <a:gd name="T100" fmla="*/ 88 w 104"/>
                <a:gd name="T101" fmla="*/ 79 h 104"/>
                <a:gd name="T102" fmla="*/ 91 w 104"/>
                <a:gd name="T103" fmla="*/ 75 h 104"/>
                <a:gd name="T104" fmla="*/ 93 w 104"/>
                <a:gd name="T105" fmla="*/ 70 h 104"/>
                <a:gd name="T106" fmla="*/ 94 w 104"/>
                <a:gd name="T107" fmla="*/ 67 h 104"/>
                <a:gd name="T108" fmla="*/ 103 w 104"/>
                <a:gd name="T109" fmla="*/ 64 h 104"/>
                <a:gd name="T110" fmla="*/ 52 w 104"/>
                <a:gd name="T111" fmla="*/ 82 h 104"/>
                <a:gd name="T112" fmla="*/ 52 w 104"/>
                <a:gd name="T113" fmla="*/ 8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4" h="104">
                  <a:moveTo>
                    <a:pt x="100" y="59"/>
                  </a:moveTo>
                  <a:cubicBezTo>
                    <a:pt x="98" y="58"/>
                    <a:pt x="97" y="57"/>
                    <a:pt x="97" y="57"/>
                  </a:cubicBezTo>
                  <a:cubicBezTo>
                    <a:pt x="97" y="57"/>
                    <a:pt x="97" y="57"/>
                    <a:pt x="97" y="57"/>
                  </a:cubicBezTo>
                  <a:cubicBezTo>
                    <a:pt x="97" y="57"/>
                    <a:pt x="97" y="56"/>
                    <a:pt x="97" y="56"/>
                  </a:cubicBezTo>
                  <a:cubicBezTo>
                    <a:pt x="97" y="56"/>
                    <a:pt x="97" y="55"/>
                    <a:pt x="97" y="55"/>
                  </a:cubicBezTo>
                  <a:cubicBezTo>
                    <a:pt x="97" y="54"/>
                    <a:pt x="97" y="54"/>
                    <a:pt x="97" y="53"/>
                  </a:cubicBezTo>
                  <a:cubicBezTo>
                    <a:pt x="97" y="52"/>
                    <a:pt x="97" y="51"/>
                    <a:pt x="97" y="51"/>
                  </a:cubicBezTo>
                  <a:cubicBezTo>
                    <a:pt x="97" y="50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8"/>
                  </a:cubicBezTo>
                  <a:cubicBezTo>
                    <a:pt x="97" y="47"/>
                    <a:pt x="96" y="46"/>
                    <a:pt x="96" y="45"/>
                  </a:cubicBezTo>
                  <a:cubicBezTo>
                    <a:pt x="96" y="45"/>
                    <a:pt x="96" y="45"/>
                    <a:pt x="96" y="44"/>
                  </a:cubicBezTo>
                  <a:cubicBezTo>
                    <a:pt x="96" y="44"/>
                    <a:pt x="96" y="43"/>
                    <a:pt x="96" y="43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6" y="42"/>
                    <a:pt x="97" y="41"/>
                    <a:pt x="99" y="39"/>
                  </a:cubicBezTo>
                  <a:cubicBezTo>
                    <a:pt x="100" y="39"/>
                    <a:pt x="101" y="38"/>
                    <a:pt x="101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6"/>
                    <a:pt x="102" y="35"/>
                    <a:pt x="101" y="34"/>
                  </a:cubicBezTo>
                  <a:cubicBezTo>
                    <a:pt x="101" y="34"/>
                    <a:pt x="101" y="33"/>
                    <a:pt x="101" y="32"/>
                  </a:cubicBezTo>
                  <a:cubicBezTo>
                    <a:pt x="101" y="32"/>
                    <a:pt x="100" y="32"/>
                    <a:pt x="100" y="32"/>
                  </a:cubicBezTo>
                  <a:cubicBezTo>
                    <a:pt x="100" y="32"/>
                    <a:pt x="100" y="32"/>
                    <a:pt x="99" y="32"/>
                  </a:cubicBezTo>
                  <a:cubicBezTo>
                    <a:pt x="98" y="32"/>
                    <a:pt x="97" y="32"/>
                    <a:pt x="96" y="32"/>
                  </a:cubicBezTo>
                  <a:cubicBezTo>
                    <a:pt x="94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1"/>
                  </a:cubicBezTo>
                  <a:cubicBezTo>
                    <a:pt x="91" y="31"/>
                    <a:pt x="91" y="31"/>
                    <a:pt x="91" y="30"/>
                  </a:cubicBezTo>
                  <a:cubicBezTo>
                    <a:pt x="91" y="30"/>
                    <a:pt x="91" y="29"/>
                    <a:pt x="90" y="29"/>
                  </a:cubicBezTo>
                  <a:cubicBezTo>
                    <a:pt x="90" y="28"/>
                    <a:pt x="89" y="27"/>
                    <a:pt x="89" y="27"/>
                  </a:cubicBezTo>
                  <a:cubicBezTo>
                    <a:pt x="89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5"/>
                    <a:pt x="87" y="25"/>
                  </a:cubicBezTo>
                  <a:cubicBezTo>
                    <a:pt x="87" y="24"/>
                    <a:pt x="86" y="23"/>
                    <a:pt x="86" y="23"/>
                  </a:cubicBezTo>
                  <a:cubicBezTo>
                    <a:pt x="85" y="22"/>
                    <a:pt x="84" y="21"/>
                    <a:pt x="84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3" y="20"/>
                    <a:pt x="84" y="18"/>
                    <a:pt x="85" y="16"/>
                  </a:cubicBezTo>
                  <a:cubicBezTo>
                    <a:pt x="85" y="15"/>
                    <a:pt x="85" y="14"/>
                    <a:pt x="86" y="13"/>
                  </a:cubicBezTo>
                  <a:cubicBezTo>
                    <a:pt x="86" y="13"/>
                    <a:pt x="86" y="12"/>
                    <a:pt x="86" y="12"/>
                  </a:cubicBezTo>
                  <a:cubicBezTo>
                    <a:pt x="86" y="12"/>
                    <a:pt x="86" y="12"/>
                    <a:pt x="85" y="12"/>
                  </a:cubicBezTo>
                  <a:cubicBezTo>
                    <a:pt x="85" y="11"/>
                    <a:pt x="85" y="11"/>
                    <a:pt x="84" y="10"/>
                  </a:cubicBezTo>
                  <a:cubicBezTo>
                    <a:pt x="83" y="10"/>
                    <a:pt x="83" y="10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2" y="9"/>
                    <a:pt x="80" y="10"/>
                    <a:pt x="78" y="11"/>
                  </a:cubicBezTo>
                  <a:cubicBezTo>
                    <a:pt x="77" y="12"/>
                    <a:pt x="77" y="13"/>
                    <a:pt x="76" y="13"/>
                  </a:cubicBezTo>
                  <a:cubicBezTo>
                    <a:pt x="76" y="14"/>
                    <a:pt x="75" y="14"/>
                    <a:pt x="75" y="14"/>
                  </a:cubicBezTo>
                  <a:cubicBezTo>
                    <a:pt x="75" y="14"/>
                    <a:pt x="75" y="14"/>
                    <a:pt x="74" y="13"/>
                  </a:cubicBezTo>
                  <a:cubicBezTo>
                    <a:pt x="73" y="13"/>
                    <a:pt x="73" y="13"/>
                    <a:pt x="72" y="12"/>
                  </a:cubicBezTo>
                  <a:cubicBezTo>
                    <a:pt x="70" y="11"/>
                    <a:pt x="68" y="11"/>
                    <a:pt x="68" y="11"/>
                  </a:cubicBezTo>
                  <a:cubicBezTo>
                    <a:pt x="68" y="11"/>
                    <a:pt x="68" y="10"/>
                    <a:pt x="67" y="10"/>
                  </a:cubicBezTo>
                  <a:cubicBezTo>
                    <a:pt x="67" y="10"/>
                    <a:pt x="66" y="10"/>
                    <a:pt x="66" y="10"/>
                  </a:cubicBezTo>
                  <a:cubicBezTo>
                    <a:pt x="65" y="10"/>
                    <a:pt x="65" y="9"/>
                    <a:pt x="64" y="9"/>
                  </a:cubicBezTo>
                  <a:cubicBezTo>
                    <a:pt x="63" y="9"/>
                    <a:pt x="63" y="9"/>
                    <a:pt x="62" y="9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0" y="6"/>
                    <a:pt x="60" y="4"/>
                  </a:cubicBezTo>
                  <a:cubicBezTo>
                    <a:pt x="60" y="2"/>
                    <a:pt x="59" y="0"/>
                    <a:pt x="59" y="0"/>
                  </a:cubicBezTo>
                  <a:cubicBezTo>
                    <a:pt x="59" y="0"/>
                    <a:pt x="58" y="0"/>
                    <a:pt x="56" y="0"/>
                  </a:cubicBezTo>
                  <a:cubicBezTo>
                    <a:pt x="56" y="0"/>
                    <a:pt x="56" y="0"/>
                    <a:pt x="55" y="0"/>
                  </a:cubicBezTo>
                  <a:cubicBezTo>
                    <a:pt x="55" y="0"/>
                    <a:pt x="55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3" y="2"/>
                    <a:pt x="52" y="4"/>
                  </a:cubicBezTo>
                  <a:cubicBezTo>
                    <a:pt x="51" y="6"/>
                    <a:pt x="51" y="8"/>
                    <a:pt x="51" y="8"/>
                  </a:cubicBezTo>
                  <a:cubicBezTo>
                    <a:pt x="51" y="8"/>
                    <a:pt x="51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9" y="8"/>
                    <a:pt x="49" y="8"/>
                    <a:pt x="48" y="8"/>
                  </a:cubicBezTo>
                  <a:cubicBezTo>
                    <a:pt x="48" y="8"/>
                    <a:pt x="47" y="8"/>
                    <a:pt x="47" y="8"/>
                  </a:cubicBezTo>
                  <a:cubicBezTo>
                    <a:pt x="46" y="8"/>
                    <a:pt x="45" y="8"/>
                    <a:pt x="44" y="8"/>
                  </a:cubicBezTo>
                  <a:cubicBezTo>
                    <a:pt x="44" y="9"/>
                    <a:pt x="43" y="9"/>
                    <a:pt x="43" y="9"/>
                  </a:cubicBezTo>
                  <a:cubicBezTo>
                    <a:pt x="43" y="9"/>
                    <a:pt x="43" y="9"/>
                    <a:pt x="42" y="9"/>
                  </a:cubicBezTo>
                  <a:cubicBezTo>
                    <a:pt x="42" y="9"/>
                    <a:pt x="41" y="9"/>
                    <a:pt x="41" y="9"/>
                  </a:cubicBezTo>
                  <a:cubicBezTo>
                    <a:pt x="40" y="9"/>
                    <a:pt x="40" y="9"/>
                    <a:pt x="39" y="10"/>
                  </a:cubicBezTo>
                  <a:cubicBezTo>
                    <a:pt x="39" y="10"/>
                    <a:pt x="38" y="10"/>
                    <a:pt x="38" y="10"/>
                  </a:cubicBezTo>
                  <a:cubicBezTo>
                    <a:pt x="38" y="10"/>
                    <a:pt x="37" y="10"/>
                    <a:pt x="37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4" y="9"/>
                    <a:pt x="33" y="8"/>
                  </a:cubicBezTo>
                  <a:cubicBezTo>
                    <a:pt x="32" y="7"/>
                    <a:pt x="31" y="6"/>
                    <a:pt x="31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9" y="5"/>
                    <a:pt x="28" y="6"/>
                    <a:pt x="27" y="6"/>
                  </a:cubicBezTo>
                  <a:cubicBezTo>
                    <a:pt x="26" y="7"/>
                    <a:pt x="25" y="7"/>
                    <a:pt x="25" y="7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5" y="10"/>
                    <a:pt x="26" y="11"/>
                    <a:pt x="26" y="12"/>
                  </a:cubicBezTo>
                  <a:cubicBezTo>
                    <a:pt x="26" y="14"/>
                    <a:pt x="27" y="16"/>
                    <a:pt x="27" y="16"/>
                  </a:cubicBezTo>
                  <a:cubicBezTo>
                    <a:pt x="27" y="16"/>
                    <a:pt x="27" y="16"/>
                    <a:pt x="26" y="16"/>
                  </a:cubicBezTo>
                  <a:cubicBezTo>
                    <a:pt x="25" y="17"/>
                    <a:pt x="25" y="17"/>
                    <a:pt x="24" y="18"/>
                  </a:cubicBezTo>
                  <a:cubicBezTo>
                    <a:pt x="23" y="18"/>
                    <a:pt x="22" y="19"/>
                    <a:pt x="22" y="20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1"/>
                    <a:pt x="20" y="21"/>
                  </a:cubicBezTo>
                  <a:cubicBezTo>
                    <a:pt x="20" y="22"/>
                    <a:pt x="19" y="23"/>
                    <a:pt x="18" y="23"/>
                  </a:cubicBezTo>
                  <a:cubicBezTo>
                    <a:pt x="18" y="24"/>
                    <a:pt x="17" y="25"/>
                    <a:pt x="17" y="25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5" y="26"/>
                    <a:pt x="15" y="26"/>
                  </a:cubicBezTo>
                  <a:cubicBezTo>
                    <a:pt x="14" y="26"/>
                    <a:pt x="13" y="26"/>
                    <a:pt x="12" y="25"/>
                  </a:cubicBezTo>
                  <a:cubicBezTo>
                    <a:pt x="10" y="25"/>
                    <a:pt x="8" y="24"/>
                    <a:pt x="8" y="24"/>
                  </a:cubicBezTo>
                  <a:cubicBezTo>
                    <a:pt x="8" y="24"/>
                    <a:pt x="8" y="25"/>
                    <a:pt x="7" y="25"/>
                  </a:cubicBezTo>
                  <a:cubicBezTo>
                    <a:pt x="7" y="26"/>
                    <a:pt x="7" y="26"/>
                    <a:pt x="6" y="27"/>
                  </a:cubicBezTo>
                  <a:cubicBezTo>
                    <a:pt x="6" y="27"/>
                    <a:pt x="6" y="28"/>
                    <a:pt x="6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29"/>
                    <a:pt x="7" y="31"/>
                    <a:pt x="8" y="32"/>
                  </a:cubicBezTo>
                  <a:cubicBezTo>
                    <a:pt x="9" y="33"/>
                    <a:pt x="10" y="34"/>
                    <a:pt x="10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6"/>
                  </a:cubicBezTo>
                  <a:cubicBezTo>
                    <a:pt x="10" y="37"/>
                    <a:pt x="10" y="38"/>
                    <a:pt x="10" y="39"/>
                  </a:cubicBezTo>
                  <a:cubicBezTo>
                    <a:pt x="9" y="40"/>
                    <a:pt x="9" y="41"/>
                    <a:pt x="9" y="41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2"/>
                    <a:pt x="9" y="43"/>
                    <a:pt x="9" y="43"/>
                  </a:cubicBezTo>
                  <a:cubicBezTo>
                    <a:pt x="9" y="43"/>
                    <a:pt x="9" y="43"/>
                    <a:pt x="9" y="44"/>
                  </a:cubicBezTo>
                  <a:cubicBezTo>
                    <a:pt x="8" y="44"/>
                    <a:pt x="8" y="45"/>
                    <a:pt x="8" y="46"/>
                  </a:cubicBezTo>
                  <a:cubicBezTo>
                    <a:pt x="8" y="47"/>
                    <a:pt x="8" y="48"/>
                    <a:pt x="8" y="49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6" y="51"/>
                    <a:pt x="4" y="51"/>
                  </a:cubicBezTo>
                  <a:cubicBezTo>
                    <a:pt x="3" y="52"/>
                    <a:pt x="2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4"/>
                    <a:pt x="0" y="56"/>
                  </a:cubicBezTo>
                  <a:cubicBezTo>
                    <a:pt x="0" y="56"/>
                    <a:pt x="0" y="57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1" y="59"/>
                    <a:pt x="1" y="59"/>
                  </a:cubicBezTo>
                  <a:cubicBezTo>
                    <a:pt x="2" y="59"/>
                    <a:pt x="3" y="59"/>
                    <a:pt x="4" y="59"/>
                  </a:cubicBezTo>
                  <a:cubicBezTo>
                    <a:pt x="6" y="60"/>
                    <a:pt x="8" y="60"/>
                    <a:pt x="8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8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4"/>
                  </a:cubicBezTo>
                  <a:cubicBezTo>
                    <a:pt x="9" y="64"/>
                    <a:pt x="9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7"/>
                    <a:pt x="10" y="68"/>
                    <a:pt x="10" y="68"/>
                  </a:cubicBezTo>
                  <a:cubicBezTo>
                    <a:pt x="10" y="68"/>
                    <a:pt x="11" y="68"/>
                    <a:pt x="11" y="69"/>
                  </a:cubicBezTo>
                  <a:cubicBezTo>
                    <a:pt x="11" y="69"/>
                    <a:pt x="11" y="70"/>
                    <a:pt x="12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13" y="74"/>
                    <a:pt x="13" y="74"/>
                    <a:pt x="14" y="74"/>
                  </a:cubicBezTo>
                  <a:cubicBezTo>
                    <a:pt x="14" y="74"/>
                    <a:pt x="14" y="75"/>
                    <a:pt x="14" y="75"/>
                  </a:cubicBezTo>
                  <a:cubicBezTo>
                    <a:pt x="14" y="75"/>
                    <a:pt x="12" y="76"/>
                    <a:pt x="11" y="78"/>
                  </a:cubicBezTo>
                  <a:cubicBezTo>
                    <a:pt x="10" y="79"/>
                    <a:pt x="8" y="81"/>
                    <a:pt x="8" y="81"/>
                  </a:cubicBezTo>
                  <a:cubicBezTo>
                    <a:pt x="8" y="81"/>
                    <a:pt x="9" y="81"/>
                    <a:pt x="9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1" y="84"/>
                    <a:pt x="12" y="86"/>
                    <a:pt x="12" y="86"/>
                  </a:cubicBezTo>
                  <a:cubicBezTo>
                    <a:pt x="12" y="86"/>
                    <a:pt x="14" y="85"/>
                    <a:pt x="16" y="84"/>
                  </a:cubicBezTo>
                  <a:cubicBezTo>
                    <a:pt x="18" y="83"/>
                    <a:pt x="20" y="82"/>
                    <a:pt x="20" y="82"/>
                  </a:cubicBezTo>
                  <a:cubicBezTo>
                    <a:pt x="20" y="82"/>
                    <a:pt x="20" y="83"/>
                    <a:pt x="20" y="83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21" y="84"/>
                    <a:pt x="22" y="85"/>
                    <a:pt x="22" y="85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4" y="86"/>
                    <a:pt x="24" y="87"/>
                    <a:pt x="24" y="87"/>
                  </a:cubicBezTo>
                  <a:cubicBezTo>
                    <a:pt x="25" y="87"/>
                    <a:pt x="25" y="88"/>
                    <a:pt x="25" y="88"/>
                  </a:cubicBezTo>
                  <a:cubicBezTo>
                    <a:pt x="25" y="88"/>
                    <a:pt x="27" y="89"/>
                    <a:pt x="28" y="90"/>
                  </a:cubicBezTo>
                  <a:cubicBezTo>
                    <a:pt x="29" y="90"/>
                    <a:pt x="30" y="91"/>
                    <a:pt x="31" y="91"/>
                  </a:cubicBezTo>
                  <a:cubicBezTo>
                    <a:pt x="31" y="92"/>
                    <a:pt x="32" y="92"/>
                    <a:pt x="32" y="92"/>
                  </a:cubicBezTo>
                  <a:cubicBezTo>
                    <a:pt x="32" y="92"/>
                    <a:pt x="32" y="92"/>
                    <a:pt x="32" y="93"/>
                  </a:cubicBezTo>
                  <a:cubicBezTo>
                    <a:pt x="32" y="94"/>
                    <a:pt x="31" y="95"/>
                    <a:pt x="31" y="96"/>
                  </a:cubicBezTo>
                  <a:cubicBezTo>
                    <a:pt x="31" y="98"/>
                    <a:pt x="31" y="100"/>
                    <a:pt x="31" y="100"/>
                  </a:cubicBezTo>
                  <a:cubicBezTo>
                    <a:pt x="31" y="100"/>
                    <a:pt x="31" y="100"/>
                    <a:pt x="32" y="100"/>
                  </a:cubicBezTo>
                  <a:cubicBezTo>
                    <a:pt x="32" y="101"/>
                    <a:pt x="33" y="101"/>
                    <a:pt x="34" y="101"/>
                  </a:cubicBezTo>
                  <a:cubicBezTo>
                    <a:pt x="34" y="101"/>
                    <a:pt x="35" y="102"/>
                    <a:pt x="35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6" y="102"/>
                    <a:pt x="37" y="102"/>
                    <a:pt x="37" y="101"/>
                  </a:cubicBezTo>
                  <a:cubicBezTo>
                    <a:pt x="38" y="100"/>
                    <a:pt x="38" y="100"/>
                    <a:pt x="39" y="99"/>
                  </a:cubicBezTo>
                  <a:cubicBezTo>
                    <a:pt x="40" y="97"/>
                    <a:pt x="41" y="95"/>
                    <a:pt x="41" y="95"/>
                  </a:cubicBezTo>
                  <a:cubicBezTo>
                    <a:pt x="41" y="95"/>
                    <a:pt x="42" y="96"/>
                    <a:pt x="42" y="96"/>
                  </a:cubicBezTo>
                  <a:cubicBezTo>
                    <a:pt x="43" y="96"/>
                    <a:pt x="44" y="96"/>
                    <a:pt x="45" y="96"/>
                  </a:cubicBezTo>
                  <a:cubicBezTo>
                    <a:pt x="46" y="96"/>
                    <a:pt x="47" y="96"/>
                    <a:pt x="48" y="97"/>
                  </a:cubicBezTo>
                  <a:cubicBezTo>
                    <a:pt x="48" y="97"/>
                    <a:pt x="49" y="97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50" y="97"/>
                    <a:pt x="50" y="97"/>
                  </a:cubicBezTo>
                  <a:cubicBezTo>
                    <a:pt x="51" y="97"/>
                    <a:pt x="52" y="97"/>
                    <a:pt x="53" y="97"/>
                  </a:cubicBezTo>
                  <a:cubicBezTo>
                    <a:pt x="53" y="97"/>
                    <a:pt x="54" y="97"/>
                    <a:pt x="54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57" y="97"/>
                    <a:pt x="57" y="97"/>
                  </a:cubicBezTo>
                  <a:cubicBezTo>
                    <a:pt x="57" y="97"/>
                    <a:pt x="57" y="98"/>
                    <a:pt x="58" y="100"/>
                  </a:cubicBezTo>
                  <a:cubicBezTo>
                    <a:pt x="59" y="101"/>
                    <a:pt x="59" y="102"/>
                    <a:pt x="60" y="103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4"/>
                    <a:pt x="61" y="104"/>
                    <a:pt x="61" y="104"/>
                  </a:cubicBezTo>
                  <a:cubicBezTo>
                    <a:pt x="62" y="104"/>
                    <a:pt x="62" y="104"/>
                    <a:pt x="63" y="103"/>
                  </a:cubicBezTo>
                  <a:cubicBezTo>
                    <a:pt x="64" y="103"/>
                    <a:pt x="64" y="103"/>
                    <a:pt x="65" y="103"/>
                  </a:cubicBezTo>
                  <a:cubicBezTo>
                    <a:pt x="65" y="103"/>
                    <a:pt x="66" y="103"/>
                    <a:pt x="66" y="103"/>
                  </a:cubicBezTo>
                  <a:cubicBezTo>
                    <a:pt x="66" y="103"/>
                    <a:pt x="66" y="102"/>
                    <a:pt x="66" y="102"/>
                  </a:cubicBezTo>
                  <a:cubicBezTo>
                    <a:pt x="66" y="101"/>
                    <a:pt x="66" y="100"/>
                    <a:pt x="66" y="99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7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8" y="94"/>
                    <a:pt x="68" y="94"/>
                    <a:pt x="69" y="94"/>
                  </a:cubicBezTo>
                  <a:cubicBezTo>
                    <a:pt x="69" y="94"/>
                    <a:pt x="69" y="93"/>
                    <a:pt x="70" y="93"/>
                  </a:cubicBezTo>
                  <a:cubicBezTo>
                    <a:pt x="71" y="93"/>
                    <a:pt x="72" y="92"/>
                    <a:pt x="72" y="92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1"/>
                    <a:pt x="73" y="91"/>
                  </a:cubicBezTo>
                  <a:cubicBezTo>
                    <a:pt x="73" y="91"/>
                    <a:pt x="74" y="91"/>
                    <a:pt x="74" y="91"/>
                  </a:cubicBezTo>
                  <a:cubicBezTo>
                    <a:pt x="75" y="91"/>
                    <a:pt x="76" y="90"/>
                    <a:pt x="77" y="90"/>
                  </a:cubicBezTo>
                  <a:cubicBezTo>
                    <a:pt x="77" y="89"/>
                    <a:pt x="78" y="89"/>
                    <a:pt x="78" y="89"/>
                  </a:cubicBezTo>
                  <a:cubicBezTo>
                    <a:pt x="78" y="88"/>
                    <a:pt x="79" y="88"/>
                    <a:pt x="79" y="88"/>
                  </a:cubicBezTo>
                  <a:cubicBezTo>
                    <a:pt x="79" y="88"/>
                    <a:pt x="79" y="88"/>
                    <a:pt x="80" y="87"/>
                  </a:cubicBezTo>
                  <a:cubicBezTo>
                    <a:pt x="80" y="87"/>
                    <a:pt x="80" y="87"/>
                    <a:pt x="80" y="87"/>
                  </a:cubicBezTo>
                  <a:cubicBezTo>
                    <a:pt x="80" y="87"/>
                    <a:pt x="82" y="88"/>
                    <a:pt x="83" y="89"/>
                  </a:cubicBezTo>
                  <a:cubicBezTo>
                    <a:pt x="85" y="90"/>
                    <a:pt x="87" y="91"/>
                    <a:pt x="87" y="91"/>
                  </a:cubicBezTo>
                  <a:cubicBezTo>
                    <a:pt x="87" y="91"/>
                    <a:pt x="87" y="91"/>
                    <a:pt x="88" y="91"/>
                  </a:cubicBezTo>
                  <a:cubicBezTo>
                    <a:pt x="88" y="91"/>
                    <a:pt x="89" y="90"/>
                    <a:pt x="89" y="90"/>
                  </a:cubicBezTo>
                  <a:cubicBezTo>
                    <a:pt x="90" y="89"/>
                    <a:pt x="90" y="89"/>
                    <a:pt x="90" y="88"/>
                  </a:cubicBezTo>
                  <a:cubicBezTo>
                    <a:pt x="91" y="88"/>
                    <a:pt x="91" y="88"/>
                    <a:pt x="91" y="88"/>
                  </a:cubicBezTo>
                  <a:cubicBezTo>
                    <a:pt x="91" y="88"/>
                    <a:pt x="90" y="86"/>
                    <a:pt x="89" y="84"/>
                  </a:cubicBezTo>
                  <a:cubicBezTo>
                    <a:pt x="88" y="82"/>
                    <a:pt x="87" y="80"/>
                    <a:pt x="87" y="80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87" y="80"/>
                    <a:pt x="87" y="80"/>
                    <a:pt x="88" y="79"/>
                  </a:cubicBezTo>
                  <a:cubicBezTo>
                    <a:pt x="88" y="79"/>
                    <a:pt x="88" y="79"/>
                    <a:pt x="88" y="78"/>
                  </a:cubicBezTo>
                  <a:cubicBezTo>
                    <a:pt x="89" y="78"/>
                    <a:pt x="89" y="78"/>
                    <a:pt x="89" y="77"/>
                  </a:cubicBezTo>
                  <a:cubicBezTo>
                    <a:pt x="89" y="77"/>
                    <a:pt x="90" y="76"/>
                    <a:pt x="90" y="76"/>
                  </a:cubicBezTo>
                  <a:cubicBezTo>
                    <a:pt x="90" y="76"/>
                    <a:pt x="90" y="75"/>
                    <a:pt x="91" y="75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4"/>
                    <a:pt x="91" y="73"/>
                    <a:pt x="92" y="73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3" y="71"/>
                    <a:pt x="93" y="71"/>
                    <a:pt x="93" y="70"/>
                  </a:cubicBezTo>
                  <a:cubicBezTo>
                    <a:pt x="93" y="70"/>
                    <a:pt x="93" y="69"/>
                    <a:pt x="94" y="69"/>
                  </a:cubicBezTo>
                  <a:cubicBezTo>
                    <a:pt x="94" y="69"/>
                    <a:pt x="94" y="68"/>
                    <a:pt x="94" y="68"/>
                  </a:cubicBezTo>
                  <a:cubicBezTo>
                    <a:pt x="94" y="68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6" y="67"/>
                    <a:pt x="99" y="67"/>
                  </a:cubicBezTo>
                  <a:cubicBezTo>
                    <a:pt x="101" y="67"/>
                    <a:pt x="103" y="66"/>
                    <a:pt x="103" y="66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3" y="65"/>
                    <a:pt x="103" y="64"/>
                    <a:pt x="103" y="64"/>
                  </a:cubicBezTo>
                  <a:cubicBezTo>
                    <a:pt x="104" y="63"/>
                    <a:pt x="104" y="62"/>
                    <a:pt x="104" y="62"/>
                  </a:cubicBezTo>
                  <a:cubicBezTo>
                    <a:pt x="104" y="61"/>
                    <a:pt x="104" y="61"/>
                    <a:pt x="104" y="61"/>
                  </a:cubicBezTo>
                  <a:cubicBezTo>
                    <a:pt x="104" y="61"/>
                    <a:pt x="102" y="60"/>
                    <a:pt x="100" y="59"/>
                  </a:cubicBezTo>
                  <a:close/>
                  <a:moveTo>
                    <a:pt x="52" y="82"/>
                  </a:moveTo>
                  <a:cubicBezTo>
                    <a:pt x="35" y="82"/>
                    <a:pt x="22" y="68"/>
                    <a:pt x="22" y="52"/>
                  </a:cubicBezTo>
                  <a:cubicBezTo>
                    <a:pt x="22" y="35"/>
                    <a:pt x="35" y="22"/>
                    <a:pt x="52" y="22"/>
                  </a:cubicBezTo>
                  <a:cubicBezTo>
                    <a:pt x="68" y="22"/>
                    <a:pt x="82" y="35"/>
                    <a:pt x="82" y="52"/>
                  </a:cubicBezTo>
                  <a:cubicBezTo>
                    <a:pt x="82" y="68"/>
                    <a:pt x="68" y="82"/>
                    <a:pt x="52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Oval 75"/>
            <p:cNvSpPr>
              <a:spLocks noChangeArrowheads="1"/>
            </p:cNvSpPr>
            <p:nvPr/>
          </p:nvSpPr>
          <p:spPr bwMode="auto">
            <a:xfrm>
              <a:off x="6283382" y="4430889"/>
              <a:ext cx="931946" cy="9301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76"/>
            <p:cNvSpPr>
              <a:spLocks noEditPoints="1"/>
            </p:cNvSpPr>
            <p:nvPr/>
          </p:nvSpPr>
          <p:spPr bwMode="auto">
            <a:xfrm>
              <a:off x="6503824" y="4690759"/>
              <a:ext cx="491064" cy="347688"/>
            </a:xfrm>
            <a:custGeom>
              <a:avLst/>
              <a:gdLst>
                <a:gd name="T0" fmla="*/ 220 w 232"/>
                <a:gd name="T1" fmla="*/ 164 h 164"/>
                <a:gd name="T2" fmla="*/ 13 w 232"/>
                <a:gd name="T3" fmla="*/ 164 h 164"/>
                <a:gd name="T4" fmla="*/ 0 w 232"/>
                <a:gd name="T5" fmla="*/ 152 h 164"/>
                <a:gd name="T6" fmla="*/ 0 w 232"/>
                <a:gd name="T7" fmla="*/ 12 h 164"/>
                <a:gd name="T8" fmla="*/ 13 w 232"/>
                <a:gd name="T9" fmla="*/ 0 h 164"/>
                <a:gd name="T10" fmla="*/ 220 w 232"/>
                <a:gd name="T11" fmla="*/ 0 h 164"/>
                <a:gd name="T12" fmla="*/ 232 w 232"/>
                <a:gd name="T13" fmla="*/ 12 h 164"/>
                <a:gd name="T14" fmla="*/ 232 w 232"/>
                <a:gd name="T15" fmla="*/ 152 h 164"/>
                <a:gd name="T16" fmla="*/ 220 w 232"/>
                <a:gd name="T17" fmla="*/ 164 h 164"/>
                <a:gd name="T18" fmla="*/ 14 w 232"/>
                <a:gd name="T19" fmla="*/ 151 h 164"/>
                <a:gd name="T20" fmla="*/ 219 w 232"/>
                <a:gd name="T21" fmla="*/ 151 h 164"/>
                <a:gd name="T22" fmla="*/ 219 w 232"/>
                <a:gd name="T23" fmla="*/ 13 h 164"/>
                <a:gd name="T24" fmla="*/ 14 w 232"/>
                <a:gd name="T25" fmla="*/ 13 h 164"/>
                <a:gd name="T26" fmla="*/ 14 w 232"/>
                <a:gd name="T27" fmla="*/ 151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2" h="164">
                  <a:moveTo>
                    <a:pt x="220" y="164"/>
                  </a:move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59"/>
                    <a:pt x="0" y="15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6" y="0"/>
                    <a:pt x="232" y="6"/>
                    <a:pt x="232" y="12"/>
                  </a:cubicBezTo>
                  <a:cubicBezTo>
                    <a:pt x="232" y="152"/>
                    <a:pt x="232" y="152"/>
                    <a:pt x="232" y="152"/>
                  </a:cubicBezTo>
                  <a:cubicBezTo>
                    <a:pt x="232" y="159"/>
                    <a:pt x="226" y="164"/>
                    <a:pt x="220" y="164"/>
                  </a:cubicBezTo>
                  <a:close/>
                  <a:moveTo>
                    <a:pt x="14" y="151"/>
                  </a:moveTo>
                  <a:cubicBezTo>
                    <a:pt x="219" y="151"/>
                    <a:pt x="219" y="151"/>
                    <a:pt x="219" y="151"/>
                  </a:cubicBezTo>
                  <a:cubicBezTo>
                    <a:pt x="219" y="13"/>
                    <a:pt x="219" y="13"/>
                    <a:pt x="219" y="13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14" y="1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77"/>
            <p:cNvSpPr>
              <a:spLocks/>
            </p:cNvSpPr>
            <p:nvPr/>
          </p:nvSpPr>
          <p:spPr bwMode="auto">
            <a:xfrm>
              <a:off x="6810290" y="4828759"/>
              <a:ext cx="89610" cy="110221"/>
            </a:xfrm>
            <a:custGeom>
              <a:avLst/>
              <a:gdLst>
                <a:gd name="T0" fmla="*/ 42 w 42"/>
                <a:gd name="T1" fmla="*/ 28 h 52"/>
                <a:gd name="T2" fmla="*/ 1 w 42"/>
                <a:gd name="T3" fmla="*/ 0 h 52"/>
                <a:gd name="T4" fmla="*/ 1 w 42"/>
                <a:gd name="T5" fmla="*/ 1 h 52"/>
                <a:gd name="T6" fmla="*/ 9 w 42"/>
                <a:gd name="T7" fmla="*/ 49 h 52"/>
                <a:gd name="T8" fmla="*/ 10 w 42"/>
                <a:gd name="T9" fmla="*/ 49 h 52"/>
                <a:gd name="T10" fmla="*/ 20 w 42"/>
                <a:gd name="T11" fmla="*/ 36 h 52"/>
                <a:gd name="T12" fmla="*/ 30 w 42"/>
                <a:gd name="T13" fmla="*/ 51 h 52"/>
                <a:gd name="T14" fmla="*/ 33 w 42"/>
                <a:gd name="T15" fmla="*/ 52 h 52"/>
                <a:gd name="T16" fmla="*/ 35 w 42"/>
                <a:gd name="T17" fmla="*/ 51 h 52"/>
                <a:gd name="T18" fmla="*/ 35 w 42"/>
                <a:gd name="T19" fmla="*/ 47 h 52"/>
                <a:gd name="T20" fmla="*/ 26 w 42"/>
                <a:gd name="T21" fmla="*/ 33 h 52"/>
                <a:gd name="T22" fmla="*/ 42 w 42"/>
                <a:gd name="T23" fmla="*/ 29 h 52"/>
                <a:gd name="T24" fmla="*/ 42 w 42"/>
                <a:gd name="T25" fmla="*/ 2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52">
                  <a:moveTo>
                    <a:pt x="42" y="28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9"/>
                    <a:pt x="10" y="50"/>
                    <a:pt x="10" y="49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2" y="52"/>
                    <a:pt x="33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0"/>
                    <a:pt x="36" y="48"/>
                    <a:pt x="35" y="47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78"/>
            <p:cNvSpPr>
              <a:spLocks noEditPoints="1"/>
            </p:cNvSpPr>
            <p:nvPr/>
          </p:nvSpPr>
          <p:spPr bwMode="auto">
            <a:xfrm>
              <a:off x="6474252" y="5053681"/>
              <a:ext cx="550207" cy="46597"/>
            </a:xfrm>
            <a:custGeom>
              <a:avLst/>
              <a:gdLst>
                <a:gd name="T0" fmla="*/ 254 w 260"/>
                <a:gd name="T1" fmla="*/ 0 h 22"/>
                <a:gd name="T2" fmla="*/ 6 w 260"/>
                <a:gd name="T3" fmla="*/ 0 h 22"/>
                <a:gd name="T4" fmla="*/ 0 w 260"/>
                <a:gd name="T5" fmla="*/ 6 h 22"/>
                <a:gd name="T6" fmla="*/ 0 w 260"/>
                <a:gd name="T7" fmla="*/ 16 h 22"/>
                <a:gd name="T8" fmla="*/ 6 w 260"/>
                <a:gd name="T9" fmla="*/ 22 h 22"/>
                <a:gd name="T10" fmla="*/ 254 w 260"/>
                <a:gd name="T11" fmla="*/ 22 h 22"/>
                <a:gd name="T12" fmla="*/ 260 w 260"/>
                <a:gd name="T13" fmla="*/ 16 h 22"/>
                <a:gd name="T14" fmla="*/ 260 w 260"/>
                <a:gd name="T15" fmla="*/ 6 h 22"/>
                <a:gd name="T16" fmla="*/ 254 w 260"/>
                <a:gd name="T17" fmla="*/ 0 h 22"/>
                <a:gd name="T18" fmla="*/ 217 w 260"/>
                <a:gd name="T19" fmla="*/ 17 h 22"/>
                <a:gd name="T20" fmla="*/ 211 w 260"/>
                <a:gd name="T21" fmla="*/ 11 h 22"/>
                <a:gd name="T22" fmla="*/ 217 w 260"/>
                <a:gd name="T23" fmla="*/ 5 h 22"/>
                <a:gd name="T24" fmla="*/ 223 w 260"/>
                <a:gd name="T25" fmla="*/ 11 h 22"/>
                <a:gd name="T26" fmla="*/ 217 w 260"/>
                <a:gd name="T27" fmla="*/ 17 h 22"/>
                <a:gd name="T28" fmla="*/ 238 w 260"/>
                <a:gd name="T29" fmla="*/ 17 h 22"/>
                <a:gd name="T30" fmla="*/ 232 w 260"/>
                <a:gd name="T31" fmla="*/ 11 h 22"/>
                <a:gd name="T32" fmla="*/ 238 w 260"/>
                <a:gd name="T33" fmla="*/ 5 h 22"/>
                <a:gd name="T34" fmla="*/ 244 w 260"/>
                <a:gd name="T35" fmla="*/ 11 h 22"/>
                <a:gd name="T36" fmla="*/ 238 w 260"/>
                <a:gd name="T37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0" h="22">
                  <a:moveTo>
                    <a:pt x="25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3" y="22"/>
                    <a:pt x="6" y="22"/>
                  </a:cubicBezTo>
                  <a:cubicBezTo>
                    <a:pt x="254" y="22"/>
                    <a:pt x="254" y="22"/>
                    <a:pt x="254" y="22"/>
                  </a:cubicBezTo>
                  <a:cubicBezTo>
                    <a:pt x="257" y="22"/>
                    <a:pt x="260" y="19"/>
                    <a:pt x="260" y="16"/>
                  </a:cubicBezTo>
                  <a:cubicBezTo>
                    <a:pt x="260" y="6"/>
                    <a:pt x="260" y="6"/>
                    <a:pt x="260" y="6"/>
                  </a:cubicBezTo>
                  <a:cubicBezTo>
                    <a:pt x="260" y="3"/>
                    <a:pt x="257" y="0"/>
                    <a:pt x="254" y="0"/>
                  </a:cubicBezTo>
                  <a:close/>
                  <a:moveTo>
                    <a:pt x="217" y="17"/>
                  </a:moveTo>
                  <a:cubicBezTo>
                    <a:pt x="214" y="17"/>
                    <a:pt x="211" y="14"/>
                    <a:pt x="211" y="11"/>
                  </a:cubicBezTo>
                  <a:cubicBezTo>
                    <a:pt x="211" y="8"/>
                    <a:pt x="214" y="5"/>
                    <a:pt x="217" y="5"/>
                  </a:cubicBezTo>
                  <a:cubicBezTo>
                    <a:pt x="220" y="5"/>
                    <a:pt x="223" y="8"/>
                    <a:pt x="223" y="11"/>
                  </a:cubicBezTo>
                  <a:cubicBezTo>
                    <a:pt x="223" y="14"/>
                    <a:pt x="220" y="17"/>
                    <a:pt x="217" y="17"/>
                  </a:cubicBezTo>
                  <a:close/>
                  <a:moveTo>
                    <a:pt x="238" y="17"/>
                  </a:moveTo>
                  <a:cubicBezTo>
                    <a:pt x="234" y="17"/>
                    <a:pt x="232" y="14"/>
                    <a:pt x="232" y="11"/>
                  </a:cubicBezTo>
                  <a:cubicBezTo>
                    <a:pt x="232" y="8"/>
                    <a:pt x="234" y="5"/>
                    <a:pt x="238" y="5"/>
                  </a:cubicBezTo>
                  <a:cubicBezTo>
                    <a:pt x="241" y="5"/>
                    <a:pt x="244" y="8"/>
                    <a:pt x="244" y="11"/>
                  </a:cubicBezTo>
                  <a:cubicBezTo>
                    <a:pt x="244" y="14"/>
                    <a:pt x="241" y="17"/>
                    <a:pt x="2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Line 79"/>
            <p:cNvSpPr>
              <a:spLocks noChangeShapeType="1"/>
            </p:cNvSpPr>
            <p:nvPr/>
          </p:nvSpPr>
          <p:spPr bwMode="auto">
            <a:xfrm>
              <a:off x="6749356" y="4895070"/>
              <a:ext cx="0" cy="0"/>
            </a:xfrm>
            <a:prstGeom prst="line">
              <a:avLst/>
            </a:prstGeom>
            <a:noFill/>
            <a:ln w="2540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Oval 80"/>
            <p:cNvSpPr>
              <a:spLocks noChangeArrowheads="1"/>
            </p:cNvSpPr>
            <p:nvPr/>
          </p:nvSpPr>
          <p:spPr bwMode="auto">
            <a:xfrm>
              <a:off x="8109639" y="4746317"/>
              <a:ext cx="734804" cy="7357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1"/>
            <p:cNvSpPr>
              <a:spLocks/>
            </p:cNvSpPr>
            <p:nvPr/>
          </p:nvSpPr>
          <p:spPr bwMode="auto">
            <a:xfrm>
              <a:off x="8314846" y="5134330"/>
              <a:ext cx="17026" cy="103948"/>
            </a:xfrm>
            <a:custGeom>
              <a:avLst/>
              <a:gdLst>
                <a:gd name="T0" fmla="*/ 3 w 8"/>
                <a:gd name="T1" fmla="*/ 0 h 49"/>
                <a:gd name="T2" fmla="*/ 0 w 8"/>
                <a:gd name="T3" fmla="*/ 0 h 49"/>
                <a:gd name="T4" fmla="*/ 0 w 8"/>
                <a:gd name="T5" fmla="*/ 49 h 49"/>
                <a:gd name="T6" fmla="*/ 3 w 8"/>
                <a:gd name="T7" fmla="*/ 49 h 49"/>
                <a:gd name="T8" fmla="*/ 8 w 8"/>
                <a:gd name="T9" fmla="*/ 44 h 49"/>
                <a:gd name="T10" fmla="*/ 8 w 8"/>
                <a:gd name="T11" fmla="*/ 5 h 49"/>
                <a:gd name="T12" fmla="*/ 3 w 8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5" y="49"/>
                    <a:pt x="8" y="47"/>
                    <a:pt x="8" y="4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82"/>
            <p:cNvSpPr>
              <a:spLocks/>
            </p:cNvSpPr>
            <p:nvPr/>
          </p:nvSpPr>
          <p:spPr bwMode="auto">
            <a:xfrm>
              <a:off x="8209106" y="4861019"/>
              <a:ext cx="535869" cy="411311"/>
            </a:xfrm>
            <a:custGeom>
              <a:avLst/>
              <a:gdLst>
                <a:gd name="T0" fmla="*/ 239 w 253"/>
                <a:gd name="T1" fmla="*/ 127 h 194"/>
                <a:gd name="T2" fmla="*/ 239 w 253"/>
                <a:gd name="T3" fmla="*/ 122 h 194"/>
                <a:gd name="T4" fmla="*/ 229 w 253"/>
                <a:gd name="T5" fmla="*/ 109 h 194"/>
                <a:gd name="T6" fmla="*/ 200 w 253"/>
                <a:gd name="T7" fmla="*/ 42 h 194"/>
                <a:gd name="T8" fmla="*/ 205 w 253"/>
                <a:gd name="T9" fmla="*/ 38 h 194"/>
                <a:gd name="T10" fmla="*/ 127 w 253"/>
                <a:gd name="T11" fmla="*/ 0 h 194"/>
                <a:gd name="T12" fmla="*/ 48 w 253"/>
                <a:gd name="T13" fmla="*/ 38 h 194"/>
                <a:gd name="T14" fmla="*/ 53 w 253"/>
                <a:gd name="T15" fmla="*/ 42 h 194"/>
                <a:gd name="T16" fmla="*/ 24 w 253"/>
                <a:gd name="T17" fmla="*/ 109 h 194"/>
                <a:gd name="T18" fmla="*/ 14 w 253"/>
                <a:gd name="T19" fmla="*/ 122 h 194"/>
                <a:gd name="T20" fmla="*/ 14 w 253"/>
                <a:gd name="T21" fmla="*/ 127 h 194"/>
                <a:gd name="T22" fmla="*/ 0 w 253"/>
                <a:gd name="T23" fmla="*/ 146 h 194"/>
                <a:gd name="T24" fmla="*/ 0 w 253"/>
                <a:gd name="T25" fmla="*/ 157 h 194"/>
                <a:gd name="T26" fmla="*/ 14 w 253"/>
                <a:gd name="T27" fmla="*/ 176 h 194"/>
                <a:gd name="T28" fmla="*/ 14 w 253"/>
                <a:gd name="T29" fmla="*/ 181 h 194"/>
                <a:gd name="T30" fmla="*/ 28 w 253"/>
                <a:gd name="T31" fmla="*/ 194 h 194"/>
                <a:gd name="T32" fmla="*/ 33 w 253"/>
                <a:gd name="T33" fmla="*/ 194 h 194"/>
                <a:gd name="T34" fmla="*/ 46 w 253"/>
                <a:gd name="T35" fmla="*/ 181 h 194"/>
                <a:gd name="T36" fmla="*/ 46 w 253"/>
                <a:gd name="T37" fmla="*/ 164 h 194"/>
                <a:gd name="T38" fmla="*/ 46 w 253"/>
                <a:gd name="T39" fmla="*/ 139 h 194"/>
                <a:gd name="T40" fmla="*/ 46 w 253"/>
                <a:gd name="T41" fmla="*/ 122 h 194"/>
                <a:gd name="T42" fmla="*/ 37 w 253"/>
                <a:gd name="T43" fmla="*/ 110 h 194"/>
                <a:gd name="T44" fmla="*/ 63 w 253"/>
                <a:gd name="T45" fmla="*/ 50 h 194"/>
                <a:gd name="T46" fmla="*/ 68 w 253"/>
                <a:gd name="T47" fmla="*/ 54 h 194"/>
                <a:gd name="T48" fmla="*/ 127 w 253"/>
                <a:gd name="T49" fmla="*/ 26 h 194"/>
                <a:gd name="T50" fmla="*/ 185 w 253"/>
                <a:gd name="T51" fmla="*/ 54 h 194"/>
                <a:gd name="T52" fmla="*/ 190 w 253"/>
                <a:gd name="T53" fmla="*/ 50 h 194"/>
                <a:gd name="T54" fmla="*/ 216 w 253"/>
                <a:gd name="T55" fmla="*/ 110 h 194"/>
                <a:gd name="T56" fmla="*/ 208 w 253"/>
                <a:gd name="T57" fmla="*/ 122 h 194"/>
                <a:gd name="T58" fmla="*/ 208 w 253"/>
                <a:gd name="T59" fmla="*/ 139 h 194"/>
                <a:gd name="T60" fmla="*/ 208 w 253"/>
                <a:gd name="T61" fmla="*/ 164 h 194"/>
                <a:gd name="T62" fmla="*/ 208 w 253"/>
                <a:gd name="T63" fmla="*/ 181 h 194"/>
                <a:gd name="T64" fmla="*/ 221 w 253"/>
                <a:gd name="T65" fmla="*/ 194 h 194"/>
                <a:gd name="T66" fmla="*/ 226 w 253"/>
                <a:gd name="T67" fmla="*/ 194 h 194"/>
                <a:gd name="T68" fmla="*/ 239 w 253"/>
                <a:gd name="T69" fmla="*/ 181 h 194"/>
                <a:gd name="T70" fmla="*/ 239 w 253"/>
                <a:gd name="T71" fmla="*/ 176 h 194"/>
                <a:gd name="T72" fmla="*/ 253 w 253"/>
                <a:gd name="T73" fmla="*/ 157 h 194"/>
                <a:gd name="T74" fmla="*/ 253 w 253"/>
                <a:gd name="T75" fmla="*/ 146 h 194"/>
                <a:gd name="T76" fmla="*/ 239 w 253"/>
                <a:gd name="T77" fmla="*/ 12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3" h="194">
                  <a:moveTo>
                    <a:pt x="239" y="127"/>
                  </a:moveTo>
                  <a:cubicBezTo>
                    <a:pt x="239" y="122"/>
                    <a:pt x="239" y="122"/>
                    <a:pt x="239" y="122"/>
                  </a:cubicBezTo>
                  <a:cubicBezTo>
                    <a:pt x="239" y="116"/>
                    <a:pt x="235" y="111"/>
                    <a:pt x="229" y="109"/>
                  </a:cubicBezTo>
                  <a:cubicBezTo>
                    <a:pt x="226" y="83"/>
                    <a:pt x="215" y="60"/>
                    <a:pt x="200" y="42"/>
                  </a:cubicBezTo>
                  <a:cubicBezTo>
                    <a:pt x="205" y="38"/>
                    <a:pt x="205" y="38"/>
                    <a:pt x="205" y="38"/>
                  </a:cubicBezTo>
                  <a:cubicBezTo>
                    <a:pt x="184" y="13"/>
                    <a:pt x="156" y="0"/>
                    <a:pt x="127" y="0"/>
                  </a:cubicBezTo>
                  <a:cubicBezTo>
                    <a:pt x="97" y="0"/>
                    <a:pt x="69" y="13"/>
                    <a:pt x="48" y="38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38" y="60"/>
                    <a:pt x="28" y="83"/>
                    <a:pt x="24" y="109"/>
                  </a:cubicBezTo>
                  <a:cubicBezTo>
                    <a:pt x="19" y="111"/>
                    <a:pt x="14" y="116"/>
                    <a:pt x="14" y="122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6" y="129"/>
                    <a:pt x="0" y="137"/>
                    <a:pt x="0" y="146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66"/>
                    <a:pt x="6" y="174"/>
                    <a:pt x="14" y="176"/>
                  </a:cubicBezTo>
                  <a:cubicBezTo>
                    <a:pt x="14" y="181"/>
                    <a:pt x="14" y="181"/>
                    <a:pt x="14" y="181"/>
                  </a:cubicBezTo>
                  <a:cubicBezTo>
                    <a:pt x="14" y="188"/>
                    <a:pt x="20" y="194"/>
                    <a:pt x="28" y="194"/>
                  </a:cubicBezTo>
                  <a:cubicBezTo>
                    <a:pt x="33" y="194"/>
                    <a:pt x="33" y="194"/>
                    <a:pt x="33" y="194"/>
                  </a:cubicBezTo>
                  <a:cubicBezTo>
                    <a:pt x="40" y="194"/>
                    <a:pt x="46" y="188"/>
                    <a:pt x="46" y="181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39"/>
                    <a:pt x="46" y="139"/>
                    <a:pt x="46" y="139"/>
                  </a:cubicBezTo>
                  <a:cubicBezTo>
                    <a:pt x="46" y="122"/>
                    <a:pt x="46" y="122"/>
                    <a:pt x="46" y="122"/>
                  </a:cubicBezTo>
                  <a:cubicBezTo>
                    <a:pt x="46" y="116"/>
                    <a:pt x="42" y="112"/>
                    <a:pt x="37" y="110"/>
                  </a:cubicBezTo>
                  <a:cubicBezTo>
                    <a:pt x="40" y="87"/>
                    <a:pt x="50" y="66"/>
                    <a:pt x="63" y="50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84" y="36"/>
                    <a:pt x="105" y="26"/>
                    <a:pt x="127" y="26"/>
                  </a:cubicBezTo>
                  <a:cubicBezTo>
                    <a:pt x="149" y="26"/>
                    <a:pt x="170" y="36"/>
                    <a:pt x="185" y="54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204" y="66"/>
                    <a:pt x="213" y="87"/>
                    <a:pt x="216" y="110"/>
                  </a:cubicBezTo>
                  <a:cubicBezTo>
                    <a:pt x="211" y="112"/>
                    <a:pt x="208" y="116"/>
                    <a:pt x="208" y="122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8" y="181"/>
                    <a:pt x="208" y="181"/>
                    <a:pt x="208" y="181"/>
                  </a:cubicBezTo>
                  <a:cubicBezTo>
                    <a:pt x="208" y="188"/>
                    <a:pt x="214" y="194"/>
                    <a:pt x="221" y="194"/>
                  </a:cubicBezTo>
                  <a:cubicBezTo>
                    <a:pt x="226" y="194"/>
                    <a:pt x="226" y="194"/>
                    <a:pt x="226" y="194"/>
                  </a:cubicBezTo>
                  <a:cubicBezTo>
                    <a:pt x="233" y="194"/>
                    <a:pt x="239" y="188"/>
                    <a:pt x="239" y="181"/>
                  </a:cubicBezTo>
                  <a:cubicBezTo>
                    <a:pt x="239" y="176"/>
                    <a:pt x="239" y="176"/>
                    <a:pt x="239" y="176"/>
                  </a:cubicBezTo>
                  <a:cubicBezTo>
                    <a:pt x="247" y="174"/>
                    <a:pt x="253" y="166"/>
                    <a:pt x="253" y="157"/>
                  </a:cubicBezTo>
                  <a:cubicBezTo>
                    <a:pt x="253" y="146"/>
                    <a:pt x="253" y="146"/>
                    <a:pt x="253" y="146"/>
                  </a:cubicBezTo>
                  <a:cubicBezTo>
                    <a:pt x="253" y="137"/>
                    <a:pt x="247" y="129"/>
                    <a:pt x="239" y="1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83"/>
            <p:cNvSpPr>
              <a:spLocks/>
            </p:cNvSpPr>
            <p:nvPr/>
          </p:nvSpPr>
          <p:spPr bwMode="auto">
            <a:xfrm>
              <a:off x="8624898" y="5134330"/>
              <a:ext cx="14338" cy="103948"/>
            </a:xfrm>
            <a:custGeom>
              <a:avLst/>
              <a:gdLst>
                <a:gd name="T0" fmla="*/ 0 w 7"/>
                <a:gd name="T1" fmla="*/ 5 h 49"/>
                <a:gd name="T2" fmla="*/ 0 w 7"/>
                <a:gd name="T3" fmla="*/ 44 h 49"/>
                <a:gd name="T4" fmla="*/ 5 w 7"/>
                <a:gd name="T5" fmla="*/ 49 h 49"/>
                <a:gd name="T6" fmla="*/ 7 w 7"/>
                <a:gd name="T7" fmla="*/ 49 h 49"/>
                <a:gd name="T8" fmla="*/ 7 w 7"/>
                <a:gd name="T9" fmla="*/ 0 h 49"/>
                <a:gd name="T10" fmla="*/ 5 w 7"/>
                <a:gd name="T11" fmla="*/ 0 h 49"/>
                <a:gd name="T12" fmla="*/ 0 w 7"/>
                <a:gd name="T13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49">
                  <a:moveTo>
                    <a:pt x="0" y="5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9"/>
                    <a:pt x="5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Oval 84"/>
            <p:cNvSpPr>
              <a:spLocks noChangeArrowheads="1"/>
            </p:cNvSpPr>
            <p:nvPr/>
          </p:nvSpPr>
          <p:spPr bwMode="auto">
            <a:xfrm>
              <a:off x="8243158" y="2681697"/>
              <a:ext cx="608453" cy="60845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85"/>
            <p:cNvSpPr>
              <a:spLocks noEditPoints="1"/>
            </p:cNvSpPr>
            <p:nvPr/>
          </p:nvSpPr>
          <p:spPr bwMode="auto">
            <a:xfrm>
              <a:off x="8374885" y="2805359"/>
              <a:ext cx="312740" cy="346792"/>
            </a:xfrm>
            <a:custGeom>
              <a:avLst/>
              <a:gdLst>
                <a:gd name="T0" fmla="*/ 143 w 148"/>
                <a:gd name="T1" fmla="*/ 124 h 164"/>
                <a:gd name="T2" fmla="*/ 140 w 148"/>
                <a:gd name="T3" fmla="*/ 121 h 164"/>
                <a:gd name="T4" fmla="*/ 140 w 148"/>
                <a:gd name="T5" fmla="*/ 8 h 164"/>
                <a:gd name="T6" fmla="*/ 131 w 148"/>
                <a:gd name="T7" fmla="*/ 2 h 164"/>
                <a:gd name="T8" fmla="*/ 39 w 148"/>
                <a:gd name="T9" fmla="*/ 38 h 164"/>
                <a:gd name="T10" fmla="*/ 35 w 148"/>
                <a:gd name="T11" fmla="*/ 44 h 164"/>
                <a:gd name="T12" fmla="*/ 35 w 148"/>
                <a:gd name="T13" fmla="*/ 121 h 164"/>
                <a:gd name="T14" fmla="*/ 22 w 148"/>
                <a:gd name="T15" fmla="*/ 127 h 164"/>
                <a:gd name="T16" fmla="*/ 4 w 148"/>
                <a:gd name="T17" fmla="*/ 157 h 164"/>
                <a:gd name="T18" fmla="*/ 39 w 148"/>
                <a:gd name="T19" fmla="*/ 154 h 164"/>
                <a:gd name="T20" fmla="*/ 56 w 148"/>
                <a:gd name="T21" fmla="*/ 124 h 164"/>
                <a:gd name="T22" fmla="*/ 53 w 148"/>
                <a:gd name="T23" fmla="*/ 121 h 164"/>
                <a:gd name="T24" fmla="*/ 53 w 148"/>
                <a:gd name="T25" fmla="*/ 81 h 164"/>
                <a:gd name="T26" fmla="*/ 122 w 148"/>
                <a:gd name="T27" fmla="*/ 54 h 164"/>
                <a:gd name="T28" fmla="*/ 122 w 148"/>
                <a:gd name="T29" fmla="*/ 121 h 164"/>
                <a:gd name="T30" fmla="*/ 109 w 148"/>
                <a:gd name="T31" fmla="*/ 127 h 164"/>
                <a:gd name="T32" fmla="*/ 91 w 148"/>
                <a:gd name="T33" fmla="*/ 157 h 164"/>
                <a:gd name="T34" fmla="*/ 125 w 148"/>
                <a:gd name="T35" fmla="*/ 154 h 164"/>
                <a:gd name="T36" fmla="*/ 143 w 148"/>
                <a:gd name="T37" fmla="*/ 124 h 164"/>
                <a:gd name="T38" fmla="*/ 53 w 148"/>
                <a:gd name="T39" fmla="*/ 72 h 164"/>
                <a:gd name="T40" fmla="*/ 53 w 148"/>
                <a:gd name="T41" fmla="*/ 60 h 164"/>
                <a:gd name="T42" fmla="*/ 122 w 148"/>
                <a:gd name="T43" fmla="*/ 33 h 164"/>
                <a:gd name="T44" fmla="*/ 122 w 148"/>
                <a:gd name="T45" fmla="*/ 34 h 164"/>
                <a:gd name="T46" fmla="*/ 122 w 148"/>
                <a:gd name="T47" fmla="*/ 45 h 164"/>
                <a:gd name="T48" fmla="*/ 53 w 148"/>
                <a:gd name="T49" fmla="*/ 7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64">
                  <a:moveTo>
                    <a:pt x="143" y="124"/>
                  </a:moveTo>
                  <a:cubicBezTo>
                    <a:pt x="142" y="123"/>
                    <a:pt x="141" y="122"/>
                    <a:pt x="140" y="121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3"/>
                    <a:pt x="135" y="0"/>
                    <a:pt x="131" y="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7" y="39"/>
                    <a:pt x="35" y="41"/>
                    <a:pt x="35" y="44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1" y="123"/>
                    <a:pt x="26" y="125"/>
                    <a:pt x="22" y="127"/>
                  </a:cubicBezTo>
                  <a:cubicBezTo>
                    <a:pt x="8" y="136"/>
                    <a:pt x="0" y="150"/>
                    <a:pt x="4" y="157"/>
                  </a:cubicBezTo>
                  <a:cubicBezTo>
                    <a:pt x="9" y="164"/>
                    <a:pt x="24" y="163"/>
                    <a:pt x="39" y="154"/>
                  </a:cubicBezTo>
                  <a:cubicBezTo>
                    <a:pt x="53" y="145"/>
                    <a:pt x="61" y="132"/>
                    <a:pt x="56" y="124"/>
                  </a:cubicBezTo>
                  <a:cubicBezTo>
                    <a:pt x="56" y="123"/>
                    <a:pt x="54" y="122"/>
                    <a:pt x="53" y="12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122" y="54"/>
                    <a:pt x="122" y="54"/>
                    <a:pt x="122" y="54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17" y="123"/>
                    <a:pt x="113" y="125"/>
                    <a:pt x="109" y="127"/>
                  </a:cubicBezTo>
                  <a:cubicBezTo>
                    <a:pt x="94" y="136"/>
                    <a:pt x="86" y="150"/>
                    <a:pt x="91" y="157"/>
                  </a:cubicBezTo>
                  <a:cubicBezTo>
                    <a:pt x="95" y="164"/>
                    <a:pt x="111" y="163"/>
                    <a:pt x="125" y="154"/>
                  </a:cubicBezTo>
                  <a:cubicBezTo>
                    <a:pt x="140" y="145"/>
                    <a:pt x="148" y="132"/>
                    <a:pt x="143" y="124"/>
                  </a:cubicBezTo>
                  <a:close/>
                  <a:moveTo>
                    <a:pt x="53" y="72"/>
                  </a:moveTo>
                  <a:cubicBezTo>
                    <a:pt x="53" y="60"/>
                    <a:pt x="53" y="60"/>
                    <a:pt x="53" y="60"/>
                  </a:cubicBezTo>
                  <a:cubicBezTo>
                    <a:pt x="122" y="33"/>
                    <a:pt x="122" y="33"/>
                    <a:pt x="122" y="33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2" y="45"/>
                    <a:pt x="122" y="45"/>
                    <a:pt x="122" y="45"/>
                  </a:cubicBezTo>
                  <a:lnTo>
                    <a:pt x="53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Oval 86"/>
            <p:cNvSpPr>
              <a:spLocks noChangeArrowheads="1"/>
            </p:cNvSpPr>
            <p:nvPr/>
          </p:nvSpPr>
          <p:spPr bwMode="auto">
            <a:xfrm>
              <a:off x="7692055" y="3754332"/>
              <a:ext cx="678349" cy="6801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87"/>
            <p:cNvSpPr>
              <a:spLocks/>
            </p:cNvSpPr>
            <p:nvPr/>
          </p:nvSpPr>
          <p:spPr bwMode="auto">
            <a:xfrm>
              <a:off x="7817509" y="4076929"/>
              <a:ext cx="425649" cy="181909"/>
            </a:xfrm>
            <a:custGeom>
              <a:avLst/>
              <a:gdLst>
                <a:gd name="T0" fmla="*/ 109 w 201"/>
                <a:gd name="T1" fmla="*/ 0 h 86"/>
                <a:gd name="T2" fmla="*/ 111 w 201"/>
                <a:gd name="T3" fmla="*/ 14 h 86"/>
                <a:gd name="T4" fmla="*/ 63 w 201"/>
                <a:gd name="T5" fmla="*/ 62 h 86"/>
                <a:gd name="T6" fmla="*/ 16 w 201"/>
                <a:gd name="T7" fmla="*/ 14 h 86"/>
                <a:gd name="T8" fmla="*/ 18 w 201"/>
                <a:gd name="T9" fmla="*/ 0 h 86"/>
                <a:gd name="T10" fmla="*/ 0 w 201"/>
                <a:gd name="T11" fmla="*/ 0 h 86"/>
                <a:gd name="T12" fmla="*/ 0 w 201"/>
                <a:gd name="T13" fmla="*/ 72 h 86"/>
                <a:gd name="T14" fmla="*/ 14 w 201"/>
                <a:gd name="T15" fmla="*/ 86 h 86"/>
                <a:gd name="T16" fmla="*/ 187 w 201"/>
                <a:gd name="T17" fmla="*/ 86 h 86"/>
                <a:gd name="T18" fmla="*/ 201 w 201"/>
                <a:gd name="T19" fmla="*/ 72 h 86"/>
                <a:gd name="T20" fmla="*/ 201 w 201"/>
                <a:gd name="T21" fmla="*/ 0 h 86"/>
                <a:gd name="T22" fmla="*/ 109 w 201"/>
                <a:gd name="T2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1" h="86">
                  <a:moveTo>
                    <a:pt x="109" y="0"/>
                  </a:moveTo>
                  <a:cubicBezTo>
                    <a:pt x="110" y="4"/>
                    <a:pt x="111" y="9"/>
                    <a:pt x="111" y="14"/>
                  </a:cubicBezTo>
                  <a:cubicBezTo>
                    <a:pt x="111" y="41"/>
                    <a:pt x="90" y="62"/>
                    <a:pt x="63" y="62"/>
                  </a:cubicBezTo>
                  <a:cubicBezTo>
                    <a:pt x="37" y="62"/>
                    <a:pt x="16" y="41"/>
                    <a:pt x="16" y="14"/>
                  </a:cubicBezTo>
                  <a:cubicBezTo>
                    <a:pt x="16" y="9"/>
                    <a:pt x="16" y="4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9"/>
                    <a:pt x="6" y="86"/>
                    <a:pt x="14" y="86"/>
                  </a:cubicBezTo>
                  <a:cubicBezTo>
                    <a:pt x="187" y="86"/>
                    <a:pt x="187" y="86"/>
                    <a:pt x="187" y="86"/>
                  </a:cubicBezTo>
                  <a:cubicBezTo>
                    <a:pt x="195" y="86"/>
                    <a:pt x="201" y="79"/>
                    <a:pt x="201" y="72"/>
                  </a:cubicBezTo>
                  <a:cubicBezTo>
                    <a:pt x="201" y="0"/>
                    <a:pt x="201" y="0"/>
                    <a:pt x="201" y="0"/>
                  </a:cubicBez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Freeform 88"/>
            <p:cNvSpPr>
              <a:spLocks/>
            </p:cNvSpPr>
            <p:nvPr/>
          </p:nvSpPr>
          <p:spPr bwMode="auto">
            <a:xfrm>
              <a:off x="7899951" y="3929968"/>
              <a:ext cx="99467" cy="36740"/>
            </a:xfrm>
            <a:custGeom>
              <a:avLst/>
              <a:gdLst>
                <a:gd name="T0" fmla="*/ 44 w 47"/>
                <a:gd name="T1" fmla="*/ 17 h 17"/>
                <a:gd name="T2" fmla="*/ 3 w 47"/>
                <a:gd name="T3" fmla="*/ 17 h 17"/>
                <a:gd name="T4" fmla="*/ 0 w 47"/>
                <a:gd name="T5" fmla="*/ 14 h 17"/>
                <a:gd name="T6" fmla="*/ 0 w 47"/>
                <a:gd name="T7" fmla="*/ 3 h 17"/>
                <a:gd name="T8" fmla="*/ 3 w 47"/>
                <a:gd name="T9" fmla="*/ 0 h 17"/>
                <a:gd name="T10" fmla="*/ 44 w 47"/>
                <a:gd name="T11" fmla="*/ 0 h 17"/>
                <a:gd name="T12" fmla="*/ 47 w 47"/>
                <a:gd name="T13" fmla="*/ 3 h 17"/>
                <a:gd name="T14" fmla="*/ 47 w 47"/>
                <a:gd name="T15" fmla="*/ 14 h 17"/>
                <a:gd name="T16" fmla="*/ 44 w 47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7">
                  <a:moveTo>
                    <a:pt x="44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6"/>
                    <a:pt x="0" y="1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7" y="1"/>
                    <a:pt x="47" y="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6"/>
                    <a:pt x="46" y="17"/>
                    <a:pt x="44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89"/>
            <p:cNvSpPr>
              <a:spLocks noEditPoints="1"/>
            </p:cNvSpPr>
            <p:nvPr/>
          </p:nvSpPr>
          <p:spPr bwMode="auto">
            <a:xfrm>
              <a:off x="7817509" y="3979254"/>
              <a:ext cx="425649" cy="80649"/>
            </a:xfrm>
            <a:custGeom>
              <a:avLst/>
              <a:gdLst>
                <a:gd name="T0" fmla="*/ 187 w 201"/>
                <a:gd name="T1" fmla="*/ 0 h 38"/>
                <a:gd name="T2" fmla="*/ 14 w 201"/>
                <a:gd name="T3" fmla="*/ 0 h 38"/>
                <a:gd name="T4" fmla="*/ 0 w 201"/>
                <a:gd name="T5" fmla="*/ 14 h 38"/>
                <a:gd name="T6" fmla="*/ 0 w 201"/>
                <a:gd name="T7" fmla="*/ 38 h 38"/>
                <a:gd name="T8" fmla="*/ 21 w 201"/>
                <a:gd name="T9" fmla="*/ 38 h 38"/>
                <a:gd name="T10" fmla="*/ 63 w 201"/>
                <a:gd name="T11" fmla="*/ 13 h 38"/>
                <a:gd name="T12" fmla="*/ 105 w 201"/>
                <a:gd name="T13" fmla="*/ 38 h 38"/>
                <a:gd name="T14" fmla="*/ 201 w 201"/>
                <a:gd name="T15" fmla="*/ 38 h 38"/>
                <a:gd name="T16" fmla="*/ 201 w 201"/>
                <a:gd name="T17" fmla="*/ 14 h 38"/>
                <a:gd name="T18" fmla="*/ 187 w 201"/>
                <a:gd name="T19" fmla="*/ 0 h 38"/>
                <a:gd name="T20" fmla="*/ 168 w 201"/>
                <a:gd name="T21" fmla="*/ 27 h 38"/>
                <a:gd name="T22" fmla="*/ 160 w 201"/>
                <a:gd name="T23" fmla="*/ 19 h 38"/>
                <a:gd name="T24" fmla="*/ 168 w 201"/>
                <a:gd name="T25" fmla="*/ 10 h 38"/>
                <a:gd name="T26" fmla="*/ 176 w 201"/>
                <a:gd name="T27" fmla="*/ 19 h 38"/>
                <a:gd name="T28" fmla="*/ 168 w 201"/>
                <a:gd name="T29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1" h="38">
                  <a:moveTo>
                    <a:pt x="187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9" y="23"/>
                    <a:pt x="45" y="13"/>
                    <a:pt x="63" y="13"/>
                  </a:cubicBezTo>
                  <a:cubicBezTo>
                    <a:pt x="81" y="13"/>
                    <a:pt x="97" y="23"/>
                    <a:pt x="105" y="38"/>
                  </a:cubicBezTo>
                  <a:cubicBezTo>
                    <a:pt x="201" y="38"/>
                    <a:pt x="201" y="38"/>
                    <a:pt x="201" y="38"/>
                  </a:cubicBezTo>
                  <a:cubicBezTo>
                    <a:pt x="201" y="14"/>
                    <a:pt x="201" y="14"/>
                    <a:pt x="201" y="14"/>
                  </a:cubicBezTo>
                  <a:cubicBezTo>
                    <a:pt x="201" y="6"/>
                    <a:pt x="195" y="0"/>
                    <a:pt x="187" y="0"/>
                  </a:cubicBezTo>
                  <a:close/>
                  <a:moveTo>
                    <a:pt x="168" y="27"/>
                  </a:moveTo>
                  <a:cubicBezTo>
                    <a:pt x="163" y="27"/>
                    <a:pt x="160" y="23"/>
                    <a:pt x="160" y="19"/>
                  </a:cubicBezTo>
                  <a:cubicBezTo>
                    <a:pt x="160" y="14"/>
                    <a:pt x="163" y="10"/>
                    <a:pt x="168" y="10"/>
                  </a:cubicBezTo>
                  <a:cubicBezTo>
                    <a:pt x="172" y="10"/>
                    <a:pt x="176" y="14"/>
                    <a:pt x="176" y="19"/>
                  </a:cubicBezTo>
                  <a:cubicBezTo>
                    <a:pt x="176" y="23"/>
                    <a:pt x="172" y="27"/>
                    <a:pt x="168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Oval 90"/>
            <p:cNvSpPr>
              <a:spLocks noChangeArrowheads="1"/>
            </p:cNvSpPr>
            <p:nvPr/>
          </p:nvSpPr>
          <p:spPr bwMode="auto">
            <a:xfrm>
              <a:off x="9471714" y="5165693"/>
              <a:ext cx="631752" cy="63175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1"/>
            <p:cNvSpPr>
              <a:spLocks noEditPoints="1"/>
            </p:cNvSpPr>
            <p:nvPr/>
          </p:nvSpPr>
          <p:spPr bwMode="auto">
            <a:xfrm>
              <a:off x="9597169" y="5348498"/>
              <a:ext cx="383532" cy="267039"/>
            </a:xfrm>
            <a:custGeom>
              <a:avLst/>
              <a:gdLst>
                <a:gd name="T0" fmla="*/ 90 w 181"/>
                <a:gd name="T1" fmla="*/ 0 h 126"/>
                <a:gd name="T2" fmla="*/ 0 w 181"/>
                <a:gd name="T3" fmla="*/ 55 h 126"/>
                <a:gd name="T4" fmla="*/ 90 w 181"/>
                <a:gd name="T5" fmla="*/ 110 h 126"/>
                <a:gd name="T6" fmla="*/ 135 w 181"/>
                <a:gd name="T7" fmla="*/ 103 h 126"/>
                <a:gd name="T8" fmla="*/ 162 w 181"/>
                <a:gd name="T9" fmla="*/ 126 h 126"/>
                <a:gd name="T10" fmla="*/ 162 w 181"/>
                <a:gd name="T11" fmla="*/ 88 h 126"/>
                <a:gd name="T12" fmla="*/ 181 w 181"/>
                <a:gd name="T13" fmla="*/ 55 h 126"/>
                <a:gd name="T14" fmla="*/ 90 w 181"/>
                <a:gd name="T15" fmla="*/ 0 h 126"/>
                <a:gd name="T16" fmla="*/ 131 w 181"/>
                <a:gd name="T17" fmla="*/ 81 h 126"/>
                <a:gd name="T18" fmla="*/ 49 w 181"/>
                <a:gd name="T19" fmla="*/ 81 h 126"/>
                <a:gd name="T20" fmla="*/ 45 w 181"/>
                <a:gd name="T21" fmla="*/ 76 h 126"/>
                <a:gd name="T22" fmla="*/ 49 w 181"/>
                <a:gd name="T23" fmla="*/ 72 h 126"/>
                <a:gd name="T24" fmla="*/ 131 w 181"/>
                <a:gd name="T25" fmla="*/ 72 h 126"/>
                <a:gd name="T26" fmla="*/ 135 w 181"/>
                <a:gd name="T27" fmla="*/ 76 h 126"/>
                <a:gd name="T28" fmla="*/ 131 w 181"/>
                <a:gd name="T29" fmla="*/ 81 h 126"/>
                <a:gd name="T30" fmla="*/ 131 w 181"/>
                <a:gd name="T31" fmla="*/ 60 h 126"/>
                <a:gd name="T32" fmla="*/ 49 w 181"/>
                <a:gd name="T33" fmla="*/ 60 h 126"/>
                <a:gd name="T34" fmla="*/ 45 w 181"/>
                <a:gd name="T35" fmla="*/ 55 h 126"/>
                <a:gd name="T36" fmla="*/ 49 w 181"/>
                <a:gd name="T37" fmla="*/ 51 h 126"/>
                <a:gd name="T38" fmla="*/ 131 w 181"/>
                <a:gd name="T39" fmla="*/ 51 h 126"/>
                <a:gd name="T40" fmla="*/ 135 w 181"/>
                <a:gd name="T41" fmla="*/ 55 h 126"/>
                <a:gd name="T42" fmla="*/ 131 w 181"/>
                <a:gd name="T43" fmla="*/ 60 h 126"/>
                <a:gd name="T44" fmla="*/ 131 w 181"/>
                <a:gd name="T45" fmla="*/ 39 h 126"/>
                <a:gd name="T46" fmla="*/ 49 w 181"/>
                <a:gd name="T47" fmla="*/ 39 h 126"/>
                <a:gd name="T48" fmla="*/ 45 w 181"/>
                <a:gd name="T49" fmla="*/ 34 h 126"/>
                <a:gd name="T50" fmla="*/ 49 w 181"/>
                <a:gd name="T51" fmla="*/ 29 h 126"/>
                <a:gd name="T52" fmla="*/ 131 w 181"/>
                <a:gd name="T53" fmla="*/ 29 h 126"/>
                <a:gd name="T54" fmla="*/ 135 w 181"/>
                <a:gd name="T55" fmla="*/ 34 h 126"/>
                <a:gd name="T56" fmla="*/ 131 w 181"/>
                <a:gd name="T57" fmla="*/ 3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1" h="126">
                  <a:moveTo>
                    <a:pt x="90" y="0"/>
                  </a:moveTo>
                  <a:cubicBezTo>
                    <a:pt x="40" y="0"/>
                    <a:pt x="0" y="24"/>
                    <a:pt x="0" y="55"/>
                  </a:cubicBezTo>
                  <a:cubicBezTo>
                    <a:pt x="0" y="85"/>
                    <a:pt x="40" y="110"/>
                    <a:pt x="90" y="110"/>
                  </a:cubicBezTo>
                  <a:cubicBezTo>
                    <a:pt x="106" y="110"/>
                    <a:pt x="122" y="107"/>
                    <a:pt x="135" y="103"/>
                  </a:cubicBezTo>
                  <a:cubicBezTo>
                    <a:pt x="162" y="126"/>
                    <a:pt x="162" y="126"/>
                    <a:pt x="162" y="126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79"/>
                    <a:pt x="181" y="67"/>
                    <a:pt x="181" y="55"/>
                  </a:cubicBezTo>
                  <a:cubicBezTo>
                    <a:pt x="181" y="24"/>
                    <a:pt x="140" y="0"/>
                    <a:pt x="90" y="0"/>
                  </a:cubicBezTo>
                  <a:close/>
                  <a:moveTo>
                    <a:pt x="131" y="81"/>
                  </a:moveTo>
                  <a:cubicBezTo>
                    <a:pt x="49" y="81"/>
                    <a:pt x="49" y="81"/>
                    <a:pt x="49" y="81"/>
                  </a:cubicBezTo>
                  <a:cubicBezTo>
                    <a:pt x="47" y="81"/>
                    <a:pt x="45" y="79"/>
                    <a:pt x="45" y="76"/>
                  </a:cubicBezTo>
                  <a:cubicBezTo>
                    <a:pt x="45" y="74"/>
                    <a:pt x="47" y="72"/>
                    <a:pt x="49" y="72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33" y="72"/>
                    <a:pt x="135" y="74"/>
                    <a:pt x="135" y="76"/>
                  </a:cubicBezTo>
                  <a:cubicBezTo>
                    <a:pt x="135" y="79"/>
                    <a:pt x="133" y="81"/>
                    <a:pt x="131" y="81"/>
                  </a:cubicBezTo>
                  <a:close/>
                  <a:moveTo>
                    <a:pt x="131" y="60"/>
                  </a:moveTo>
                  <a:cubicBezTo>
                    <a:pt x="49" y="60"/>
                    <a:pt x="49" y="60"/>
                    <a:pt x="49" y="60"/>
                  </a:cubicBezTo>
                  <a:cubicBezTo>
                    <a:pt x="47" y="60"/>
                    <a:pt x="45" y="58"/>
                    <a:pt x="45" y="55"/>
                  </a:cubicBezTo>
                  <a:cubicBezTo>
                    <a:pt x="45" y="53"/>
                    <a:pt x="47" y="51"/>
                    <a:pt x="49" y="51"/>
                  </a:cubicBezTo>
                  <a:cubicBezTo>
                    <a:pt x="131" y="51"/>
                    <a:pt x="131" y="51"/>
                    <a:pt x="131" y="51"/>
                  </a:cubicBezTo>
                  <a:cubicBezTo>
                    <a:pt x="133" y="51"/>
                    <a:pt x="135" y="53"/>
                    <a:pt x="135" y="55"/>
                  </a:cubicBezTo>
                  <a:cubicBezTo>
                    <a:pt x="135" y="58"/>
                    <a:pt x="133" y="60"/>
                    <a:pt x="131" y="60"/>
                  </a:cubicBezTo>
                  <a:close/>
                  <a:moveTo>
                    <a:pt x="131" y="39"/>
                  </a:moveTo>
                  <a:cubicBezTo>
                    <a:pt x="49" y="39"/>
                    <a:pt x="49" y="39"/>
                    <a:pt x="49" y="39"/>
                  </a:cubicBezTo>
                  <a:cubicBezTo>
                    <a:pt x="47" y="39"/>
                    <a:pt x="45" y="37"/>
                    <a:pt x="45" y="34"/>
                  </a:cubicBezTo>
                  <a:cubicBezTo>
                    <a:pt x="45" y="32"/>
                    <a:pt x="47" y="29"/>
                    <a:pt x="49" y="29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3" y="29"/>
                    <a:pt x="135" y="32"/>
                    <a:pt x="135" y="34"/>
                  </a:cubicBezTo>
                  <a:cubicBezTo>
                    <a:pt x="135" y="37"/>
                    <a:pt x="133" y="39"/>
                    <a:pt x="131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92"/>
            <p:cNvSpPr>
              <a:spLocks/>
            </p:cNvSpPr>
            <p:nvPr/>
          </p:nvSpPr>
          <p:spPr bwMode="auto">
            <a:xfrm>
              <a:off x="9788038" y="2349243"/>
              <a:ext cx="455220" cy="453428"/>
            </a:xfrm>
            <a:custGeom>
              <a:avLst/>
              <a:gdLst>
                <a:gd name="T0" fmla="*/ 212 w 215"/>
                <a:gd name="T1" fmla="*/ 83 h 214"/>
                <a:gd name="T2" fmla="*/ 215 w 215"/>
                <a:gd name="T3" fmla="*/ 107 h 214"/>
                <a:gd name="T4" fmla="*/ 107 w 215"/>
                <a:gd name="T5" fmla="*/ 214 h 214"/>
                <a:gd name="T6" fmla="*/ 0 w 215"/>
                <a:gd name="T7" fmla="*/ 107 h 214"/>
                <a:gd name="T8" fmla="*/ 107 w 215"/>
                <a:gd name="T9" fmla="*/ 0 h 214"/>
                <a:gd name="T10" fmla="*/ 212 w 215"/>
                <a:gd name="T11" fmla="*/ 8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" h="214">
                  <a:moveTo>
                    <a:pt x="212" y="83"/>
                  </a:moveTo>
                  <a:cubicBezTo>
                    <a:pt x="214" y="90"/>
                    <a:pt x="215" y="98"/>
                    <a:pt x="215" y="107"/>
                  </a:cubicBezTo>
                  <a:cubicBezTo>
                    <a:pt x="215" y="166"/>
                    <a:pt x="167" y="214"/>
                    <a:pt x="107" y="214"/>
                  </a:cubicBezTo>
                  <a:cubicBezTo>
                    <a:pt x="48" y="214"/>
                    <a:pt x="0" y="166"/>
                    <a:pt x="0" y="107"/>
                  </a:cubicBezTo>
                  <a:cubicBezTo>
                    <a:pt x="0" y="48"/>
                    <a:pt x="48" y="0"/>
                    <a:pt x="107" y="0"/>
                  </a:cubicBezTo>
                  <a:cubicBezTo>
                    <a:pt x="158" y="0"/>
                    <a:pt x="201" y="35"/>
                    <a:pt x="212" y="8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93"/>
            <p:cNvSpPr>
              <a:spLocks/>
            </p:cNvSpPr>
            <p:nvPr/>
          </p:nvSpPr>
          <p:spPr bwMode="auto">
            <a:xfrm>
              <a:off x="9883025" y="2597463"/>
              <a:ext cx="99467" cy="88714"/>
            </a:xfrm>
            <a:custGeom>
              <a:avLst/>
              <a:gdLst>
                <a:gd name="T0" fmla="*/ 44 w 47"/>
                <a:gd name="T1" fmla="*/ 0 h 42"/>
                <a:gd name="T2" fmla="*/ 1 w 47"/>
                <a:gd name="T3" fmla="*/ 38 h 42"/>
                <a:gd name="T4" fmla="*/ 1 w 47"/>
                <a:gd name="T5" fmla="*/ 41 h 42"/>
                <a:gd name="T6" fmla="*/ 3 w 47"/>
                <a:gd name="T7" fmla="*/ 42 h 42"/>
                <a:gd name="T8" fmla="*/ 4 w 47"/>
                <a:gd name="T9" fmla="*/ 41 h 42"/>
                <a:gd name="T10" fmla="*/ 47 w 47"/>
                <a:gd name="T11" fmla="*/ 3 h 42"/>
                <a:gd name="T12" fmla="*/ 44 w 47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4" y="0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0" y="39"/>
                    <a:pt x="0" y="40"/>
                    <a:pt x="1" y="41"/>
                  </a:cubicBezTo>
                  <a:cubicBezTo>
                    <a:pt x="2" y="42"/>
                    <a:pt x="2" y="42"/>
                    <a:pt x="3" y="42"/>
                  </a:cubicBezTo>
                  <a:cubicBezTo>
                    <a:pt x="3" y="42"/>
                    <a:pt x="4" y="42"/>
                    <a:pt x="4" y="41"/>
                  </a:cubicBezTo>
                  <a:cubicBezTo>
                    <a:pt x="47" y="3"/>
                    <a:pt x="47" y="3"/>
                    <a:pt x="47" y="3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94"/>
            <p:cNvSpPr>
              <a:spLocks/>
            </p:cNvSpPr>
            <p:nvPr/>
          </p:nvSpPr>
          <p:spPr bwMode="auto">
            <a:xfrm>
              <a:off x="10047908" y="2597463"/>
              <a:ext cx="100363" cy="88714"/>
            </a:xfrm>
            <a:custGeom>
              <a:avLst/>
              <a:gdLst>
                <a:gd name="T0" fmla="*/ 45 w 47"/>
                <a:gd name="T1" fmla="*/ 38 h 42"/>
                <a:gd name="T2" fmla="*/ 3 w 47"/>
                <a:gd name="T3" fmla="*/ 0 h 42"/>
                <a:gd name="T4" fmla="*/ 0 w 47"/>
                <a:gd name="T5" fmla="*/ 3 h 42"/>
                <a:gd name="T6" fmla="*/ 42 w 47"/>
                <a:gd name="T7" fmla="*/ 41 h 42"/>
                <a:gd name="T8" fmla="*/ 46 w 47"/>
                <a:gd name="T9" fmla="*/ 41 h 42"/>
                <a:gd name="T10" fmla="*/ 45 w 47"/>
                <a:gd name="T11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42">
                  <a:moveTo>
                    <a:pt x="45" y="3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2"/>
                    <a:pt x="45" y="42"/>
                    <a:pt x="46" y="41"/>
                  </a:cubicBezTo>
                  <a:cubicBezTo>
                    <a:pt x="47" y="40"/>
                    <a:pt x="46" y="39"/>
                    <a:pt x="45" y="38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95"/>
            <p:cNvSpPr>
              <a:spLocks/>
            </p:cNvSpPr>
            <p:nvPr/>
          </p:nvSpPr>
          <p:spPr bwMode="auto">
            <a:xfrm>
              <a:off x="9884817" y="2515022"/>
              <a:ext cx="260766" cy="171156"/>
            </a:xfrm>
            <a:custGeom>
              <a:avLst/>
              <a:gdLst>
                <a:gd name="T0" fmla="*/ 121 w 123"/>
                <a:gd name="T1" fmla="*/ 0 h 81"/>
                <a:gd name="T2" fmla="*/ 117 w 123"/>
                <a:gd name="T3" fmla="*/ 0 h 81"/>
                <a:gd name="T4" fmla="*/ 117 w 123"/>
                <a:gd name="T5" fmla="*/ 4 h 81"/>
                <a:gd name="T6" fmla="*/ 119 w 123"/>
                <a:gd name="T7" fmla="*/ 4 h 81"/>
                <a:gd name="T8" fmla="*/ 119 w 123"/>
                <a:gd name="T9" fmla="*/ 76 h 81"/>
                <a:gd name="T10" fmla="*/ 4 w 123"/>
                <a:gd name="T11" fmla="*/ 76 h 81"/>
                <a:gd name="T12" fmla="*/ 4 w 123"/>
                <a:gd name="T13" fmla="*/ 6 h 81"/>
                <a:gd name="T14" fmla="*/ 4 w 123"/>
                <a:gd name="T15" fmla="*/ 6 h 81"/>
                <a:gd name="T16" fmla="*/ 4 w 123"/>
                <a:gd name="T17" fmla="*/ 0 h 81"/>
                <a:gd name="T18" fmla="*/ 2 w 123"/>
                <a:gd name="T19" fmla="*/ 0 h 81"/>
                <a:gd name="T20" fmla="*/ 0 w 123"/>
                <a:gd name="T21" fmla="*/ 2 h 81"/>
                <a:gd name="T22" fmla="*/ 0 w 123"/>
                <a:gd name="T23" fmla="*/ 79 h 81"/>
                <a:gd name="T24" fmla="*/ 2 w 123"/>
                <a:gd name="T25" fmla="*/ 81 h 81"/>
                <a:gd name="T26" fmla="*/ 121 w 123"/>
                <a:gd name="T27" fmla="*/ 81 h 81"/>
                <a:gd name="T28" fmla="*/ 123 w 123"/>
                <a:gd name="T29" fmla="*/ 79 h 81"/>
                <a:gd name="T30" fmla="*/ 123 w 123"/>
                <a:gd name="T31" fmla="*/ 2 h 81"/>
                <a:gd name="T32" fmla="*/ 121 w 123"/>
                <a:gd name="T3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81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4"/>
                    <a:pt x="117" y="4"/>
                    <a:pt x="117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76"/>
                    <a:pt x="119" y="76"/>
                    <a:pt x="119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0"/>
                    <a:pt x="1" y="81"/>
                    <a:pt x="2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2" y="81"/>
                    <a:pt x="123" y="80"/>
                    <a:pt x="123" y="79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2" y="0"/>
                    <a:pt x="121" y="0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96"/>
            <p:cNvSpPr>
              <a:spLocks noEditPoints="1"/>
            </p:cNvSpPr>
            <p:nvPr/>
          </p:nvSpPr>
          <p:spPr bwMode="auto">
            <a:xfrm>
              <a:off x="9884817" y="2412866"/>
              <a:ext cx="260766" cy="226714"/>
            </a:xfrm>
            <a:custGeom>
              <a:avLst/>
              <a:gdLst>
                <a:gd name="T0" fmla="*/ 122 w 123"/>
                <a:gd name="T1" fmla="*/ 48 h 107"/>
                <a:gd name="T2" fmla="*/ 63 w 123"/>
                <a:gd name="T3" fmla="*/ 1 h 107"/>
                <a:gd name="T4" fmla="*/ 60 w 123"/>
                <a:gd name="T5" fmla="*/ 1 h 107"/>
                <a:gd name="T6" fmla="*/ 0 w 123"/>
                <a:gd name="T7" fmla="*/ 48 h 107"/>
                <a:gd name="T8" fmla="*/ 0 w 123"/>
                <a:gd name="T9" fmla="*/ 50 h 107"/>
                <a:gd name="T10" fmla="*/ 0 w 123"/>
                <a:gd name="T11" fmla="*/ 52 h 107"/>
                <a:gd name="T12" fmla="*/ 60 w 123"/>
                <a:gd name="T13" fmla="*/ 106 h 107"/>
                <a:gd name="T14" fmla="*/ 61 w 123"/>
                <a:gd name="T15" fmla="*/ 107 h 107"/>
                <a:gd name="T16" fmla="*/ 63 w 123"/>
                <a:gd name="T17" fmla="*/ 106 h 107"/>
                <a:gd name="T18" fmla="*/ 123 w 123"/>
                <a:gd name="T19" fmla="*/ 52 h 107"/>
                <a:gd name="T20" fmla="*/ 123 w 123"/>
                <a:gd name="T21" fmla="*/ 50 h 107"/>
                <a:gd name="T22" fmla="*/ 122 w 123"/>
                <a:gd name="T23" fmla="*/ 48 h 107"/>
                <a:gd name="T24" fmla="*/ 61 w 123"/>
                <a:gd name="T25" fmla="*/ 102 h 107"/>
                <a:gd name="T26" fmla="*/ 6 w 123"/>
                <a:gd name="T27" fmla="*/ 50 h 107"/>
                <a:gd name="T28" fmla="*/ 61 w 123"/>
                <a:gd name="T29" fmla="*/ 6 h 107"/>
                <a:gd name="T30" fmla="*/ 117 w 123"/>
                <a:gd name="T31" fmla="*/ 50 h 107"/>
                <a:gd name="T32" fmla="*/ 61 w 123"/>
                <a:gd name="T33" fmla="*/ 10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107">
                  <a:moveTo>
                    <a:pt x="122" y="48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62" y="0"/>
                    <a:pt x="61" y="0"/>
                    <a:pt x="60" y="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49"/>
                    <a:pt x="0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7"/>
                    <a:pt x="61" y="107"/>
                    <a:pt x="61" y="107"/>
                  </a:cubicBezTo>
                  <a:cubicBezTo>
                    <a:pt x="62" y="107"/>
                    <a:pt x="63" y="107"/>
                    <a:pt x="63" y="106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3" y="51"/>
                    <a:pt x="123" y="51"/>
                    <a:pt x="123" y="50"/>
                  </a:cubicBezTo>
                  <a:cubicBezTo>
                    <a:pt x="123" y="49"/>
                    <a:pt x="123" y="49"/>
                    <a:pt x="122" y="48"/>
                  </a:cubicBezTo>
                  <a:close/>
                  <a:moveTo>
                    <a:pt x="61" y="102"/>
                  </a:moveTo>
                  <a:cubicBezTo>
                    <a:pt x="6" y="50"/>
                    <a:pt x="6" y="50"/>
                    <a:pt x="6" y="50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117" y="50"/>
                    <a:pt x="117" y="50"/>
                    <a:pt x="117" y="50"/>
                  </a:cubicBezTo>
                  <a:lnTo>
                    <a:pt x="61" y="102"/>
                  </a:ln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97"/>
            <p:cNvSpPr>
              <a:spLocks/>
            </p:cNvSpPr>
            <p:nvPr/>
          </p:nvSpPr>
          <p:spPr bwMode="auto">
            <a:xfrm>
              <a:off x="9883025" y="2515022"/>
              <a:ext cx="262558" cy="124558"/>
            </a:xfrm>
            <a:custGeom>
              <a:avLst/>
              <a:gdLst>
                <a:gd name="T0" fmla="*/ 124 w 124"/>
                <a:gd name="T1" fmla="*/ 1 h 59"/>
                <a:gd name="T2" fmla="*/ 122 w 124"/>
                <a:gd name="T3" fmla="*/ 0 h 59"/>
                <a:gd name="T4" fmla="*/ 119 w 124"/>
                <a:gd name="T5" fmla="*/ 0 h 59"/>
                <a:gd name="T6" fmla="*/ 119 w 124"/>
                <a:gd name="T7" fmla="*/ 6 h 59"/>
                <a:gd name="T8" fmla="*/ 114 w 124"/>
                <a:gd name="T9" fmla="*/ 6 h 59"/>
                <a:gd name="T10" fmla="*/ 62 w 124"/>
                <a:gd name="T11" fmla="*/ 54 h 59"/>
                <a:gd name="T12" fmla="*/ 11 w 124"/>
                <a:gd name="T13" fmla="*/ 6 h 59"/>
                <a:gd name="T14" fmla="*/ 6 w 124"/>
                <a:gd name="T15" fmla="*/ 6 h 59"/>
                <a:gd name="T16" fmla="*/ 6 w 124"/>
                <a:gd name="T17" fmla="*/ 0 h 59"/>
                <a:gd name="T18" fmla="*/ 3 w 124"/>
                <a:gd name="T19" fmla="*/ 0 h 59"/>
                <a:gd name="T20" fmla="*/ 1 w 124"/>
                <a:gd name="T21" fmla="*/ 1 h 59"/>
                <a:gd name="T22" fmla="*/ 1 w 124"/>
                <a:gd name="T23" fmla="*/ 4 h 59"/>
                <a:gd name="T24" fmla="*/ 61 w 124"/>
                <a:gd name="T25" fmla="*/ 58 h 59"/>
                <a:gd name="T26" fmla="*/ 62 w 124"/>
                <a:gd name="T27" fmla="*/ 59 h 59"/>
                <a:gd name="T28" fmla="*/ 64 w 124"/>
                <a:gd name="T29" fmla="*/ 58 h 59"/>
                <a:gd name="T30" fmla="*/ 124 w 124"/>
                <a:gd name="T31" fmla="*/ 4 h 59"/>
                <a:gd name="T32" fmla="*/ 124 w 124"/>
                <a:gd name="T33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4" h="59">
                  <a:moveTo>
                    <a:pt x="124" y="1"/>
                  </a:moveTo>
                  <a:cubicBezTo>
                    <a:pt x="124" y="0"/>
                    <a:pt x="123" y="0"/>
                    <a:pt x="122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14" y="6"/>
                    <a:pt x="114" y="6"/>
                    <a:pt x="114" y="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59"/>
                    <a:pt x="62" y="59"/>
                    <a:pt x="62" y="59"/>
                  </a:cubicBezTo>
                  <a:cubicBezTo>
                    <a:pt x="63" y="59"/>
                    <a:pt x="64" y="59"/>
                    <a:pt x="64" y="58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4" y="2"/>
                    <a:pt x="124" y="1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Oval 98"/>
            <p:cNvSpPr>
              <a:spLocks noChangeArrowheads="1"/>
            </p:cNvSpPr>
            <p:nvPr/>
          </p:nvSpPr>
          <p:spPr bwMode="auto">
            <a:xfrm>
              <a:off x="6583577" y="3576007"/>
              <a:ext cx="473142" cy="4731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99"/>
            <p:cNvSpPr>
              <a:spLocks/>
            </p:cNvSpPr>
            <p:nvPr/>
          </p:nvSpPr>
          <p:spPr bwMode="auto">
            <a:xfrm>
              <a:off x="6704550" y="3828708"/>
              <a:ext cx="232987" cy="63623"/>
            </a:xfrm>
            <a:custGeom>
              <a:avLst/>
              <a:gdLst>
                <a:gd name="T0" fmla="*/ 0 w 260"/>
                <a:gd name="T1" fmla="*/ 0 h 71"/>
                <a:gd name="T2" fmla="*/ 0 w 260"/>
                <a:gd name="T3" fmla="*/ 71 h 71"/>
                <a:gd name="T4" fmla="*/ 260 w 260"/>
                <a:gd name="T5" fmla="*/ 71 h 71"/>
                <a:gd name="T6" fmla="*/ 260 w 260"/>
                <a:gd name="T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" h="71">
                  <a:moveTo>
                    <a:pt x="0" y="0"/>
                  </a:moveTo>
                  <a:lnTo>
                    <a:pt x="0" y="71"/>
                  </a:lnTo>
                  <a:lnTo>
                    <a:pt x="260" y="71"/>
                  </a:lnTo>
                  <a:lnTo>
                    <a:pt x="260" y="0"/>
                  </a:lnTo>
                </a:path>
              </a:pathLst>
            </a:custGeom>
            <a:noFill/>
            <a:ln w="444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0"/>
            <p:cNvSpPr>
              <a:spLocks/>
            </p:cNvSpPr>
            <p:nvPr/>
          </p:nvSpPr>
          <p:spPr bwMode="auto">
            <a:xfrm>
              <a:off x="6753836" y="3699670"/>
              <a:ext cx="135311" cy="158610"/>
            </a:xfrm>
            <a:custGeom>
              <a:avLst/>
              <a:gdLst>
                <a:gd name="T0" fmla="*/ 49 w 64"/>
                <a:gd name="T1" fmla="*/ 39 h 75"/>
                <a:gd name="T2" fmla="*/ 49 w 64"/>
                <a:gd name="T3" fmla="*/ 1 h 75"/>
                <a:gd name="T4" fmla="*/ 48 w 64"/>
                <a:gd name="T5" fmla="*/ 0 h 75"/>
                <a:gd name="T6" fmla="*/ 16 w 64"/>
                <a:gd name="T7" fmla="*/ 0 h 75"/>
                <a:gd name="T8" fmla="*/ 14 w 64"/>
                <a:gd name="T9" fmla="*/ 1 h 75"/>
                <a:gd name="T10" fmla="*/ 14 w 64"/>
                <a:gd name="T11" fmla="*/ 39 h 75"/>
                <a:gd name="T12" fmla="*/ 12 w 64"/>
                <a:gd name="T13" fmla="*/ 41 h 75"/>
                <a:gd name="T14" fmla="*/ 2 w 64"/>
                <a:gd name="T15" fmla="*/ 39 h 75"/>
                <a:gd name="T16" fmla="*/ 1 w 64"/>
                <a:gd name="T17" fmla="*/ 42 h 75"/>
                <a:gd name="T18" fmla="*/ 31 w 64"/>
                <a:gd name="T19" fmla="*/ 75 h 75"/>
                <a:gd name="T20" fmla="*/ 33 w 64"/>
                <a:gd name="T21" fmla="*/ 75 h 75"/>
                <a:gd name="T22" fmla="*/ 63 w 64"/>
                <a:gd name="T23" fmla="*/ 42 h 75"/>
                <a:gd name="T24" fmla="*/ 61 w 64"/>
                <a:gd name="T25" fmla="*/ 39 h 75"/>
                <a:gd name="T26" fmla="*/ 51 w 64"/>
                <a:gd name="T27" fmla="*/ 41 h 75"/>
                <a:gd name="T28" fmla="*/ 49 w 64"/>
                <a:gd name="T29" fmla="*/ 3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75">
                  <a:moveTo>
                    <a:pt x="49" y="39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1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40"/>
                    <a:pt x="13" y="41"/>
                    <a:pt x="12" y="41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0" y="41"/>
                    <a:pt x="1" y="42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1" y="75"/>
                    <a:pt x="32" y="75"/>
                    <a:pt x="33" y="75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4" y="41"/>
                    <a:pt x="63" y="39"/>
                    <a:pt x="61" y="39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9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Oval 101"/>
            <p:cNvSpPr>
              <a:spLocks noChangeArrowheads="1"/>
            </p:cNvSpPr>
            <p:nvPr/>
          </p:nvSpPr>
          <p:spPr bwMode="auto">
            <a:xfrm>
              <a:off x="5814721" y="2364477"/>
              <a:ext cx="703440" cy="70344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02"/>
            <p:cNvSpPr>
              <a:spLocks/>
            </p:cNvSpPr>
            <p:nvPr/>
          </p:nvSpPr>
          <p:spPr bwMode="auto">
            <a:xfrm>
              <a:off x="6056669" y="2489035"/>
              <a:ext cx="222233" cy="120974"/>
            </a:xfrm>
            <a:custGeom>
              <a:avLst/>
              <a:gdLst>
                <a:gd name="T0" fmla="*/ 18 w 105"/>
                <a:gd name="T1" fmla="*/ 57 h 57"/>
                <a:gd name="T2" fmla="*/ 18 w 105"/>
                <a:gd name="T3" fmla="*/ 53 h 57"/>
                <a:gd name="T4" fmla="*/ 52 w 105"/>
                <a:gd name="T5" fmla="*/ 19 h 57"/>
                <a:gd name="T6" fmla="*/ 86 w 105"/>
                <a:gd name="T7" fmla="*/ 53 h 57"/>
                <a:gd name="T8" fmla="*/ 86 w 105"/>
                <a:gd name="T9" fmla="*/ 57 h 57"/>
                <a:gd name="T10" fmla="*/ 105 w 105"/>
                <a:gd name="T11" fmla="*/ 57 h 57"/>
                <a:gd name="T12" fmla="*/ 105 w 105"/>
                <a:gd name="T13" fmla="*/ 53 h 57"/>
                <a:gd name="T14" fmla="*/ 52 w 105"/>
                <a:gd name="T15" fmla="*/ 0 h 57"/>
                <a:gd name="T16" fmla="*/ 0 w 105"/>
                <a:gd name="T17" fmla="*/ 53 h 57"/>
                <a:gd name="T18" fmla="*/ 0 w 105"/>
                <a:gd name="T19" fmla="*/ 57 h 57"/>
                <a:gd name="T20" fmla="*/ 18 w 105"/>
                <a:gd name="T2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57">
                  <a:moveTo>
                    <a:pt x="18" y="57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18" y="34"/>
                    <a:pt x="33" y="19"/>
                    <a:pt x="52" y="19"/>
                  </a:cubicBezTo>
                  <a:cubicBezTo>
                    <a:pt x="71" y="19"/>
                    <a:pt x="86" y="34"/>
                    <a:pt x="86" y="53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105" y="57"/>
                    <a:pt x="105" y="57"/>
                    <a:pt x="105" y="57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5" y="24"/>
                    <a:pt x="81" y="0"/>
                    <a:pt x="52" y="0"/>
                  </a:cubicBezTo>
                  <a:cubicBezTo>
                    <a:pt x="23" y="0"/>
                    <a:pt x="0" y="24"/>
                    <a:pt x="0" y="53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18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03"/>
            <p:cNvSpPr>
              <a:spLocks noEditPoints="1"/>
            </p:cNvSpPr>
            <p:nvPr/>
          </p:nvSpPr>
          <p:spPr bwMode="auto">
            <a:xfrm>
              <a:off x="5986773" y="2637788"/>
              <a:ext cx="362025" cy="251805"/>
            </a:xfrm>
            <a:custGeom>
              <a:avLst/>
              <a:gdLst>
                <a:gd name="T0" fmla="*/ 161 w 171"/>
                <a:gd name="T1" fmla="*/ 0 h 119"/>
                <a:gd name="T2" fmla="*/ 10 w 171"/>
                <a:gd name="T3" fmla="*/ 0 h 119"/>
                <a:gd name="T4" fmla="*/ 0 w 171"/>
                <a:gd name="T5" fmla="*/ 10 h 119"/>
                <a:gd name="T6" fmla="*/ 0 w 171"/>
                <a:gd name="T7" fmla="*/ 109 h 119"/>
                <a:gd name="T8" fmla="*/ 10 w 171"/>
                <a:gd name="T9" fmla="*/ 119 h 119"/>
                <a:gd name="T10" fmla="*/ 161 w 171"/>
                <a:gd name="T11" fmla="*/ 119 h 119"/>
                <a:gd name="T12" fmla="*/ 171 w 171"/>
                <a:gd name="T13" fmla="*/ 109 h 119"/>
                <a:gd name="T14" fmla="*/ 171 w 171"/>
                <a:gd name="T15" fmla="*/ 10 h 119"/>
                <a:gd name="T16" fmla="*/ 161 w 171"/>
                <a:gd name="T17" fmla="*/ 0 h 119"/>
                <a:gd name="T18" fmla="*/ 96 w 171"/>
                <a:gd name="T19" fmla="*/ 54 h 119"/>
                <a:gd name="T20" fmla="*/ 96 w 171"/>
                <a:gd name="T21" fmla="*/ 89 h 119"/>
                <a:gd name="T22" fmla="*/ 85 w 171"/>
                <a:gd name="T23" fmla="*/ 101 h 119"/>
                <a:gd name="T24" fmla="*/ 74 w 171"/>
                <a:gd name="T25" fmla="*/ 89 h 119"/>
                <a:gd name="T26" fmla="*/ 74 w 171"/>
                <a:gd name="T27" fmla="*/ 54 h 119"/>
                <a:gd name="T28" fmla="*/ 66 w 171"/>
                <a:gd name="T29" fmla="*/ 38 h 119"/>
                <a:gd name="T30" fmla="*/ 85 w 171"/>
                <a:gd name="T31" fmla="*/ 18 h 119"/>
                <a:gd name="T32" fmla="*/ 105 w 171"/>
                <a:gd name="T33" fmla="*/ 38 h 119"/>
                <a:gd name="T34" fmla="*/ 96 w 171"/>
                <a:gd name="T35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119">
                  <a:moveTo>
                    <a:pt x="16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14"/>
                    <a:pt x="4" y="119"/>
                    <a:pt x="10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6" y="119"/>
                    <a:pt x="171" y="114"/>
                    <a:pt x="171" y="109"/>
                  </a:cubicBezTo>
                  <a:cubicBezTo>
                    <a:pt x="171" y="10"/>
                    <a:pt x="171" y="10"/>
                    <a:pt x="171" y="10"/>
                  </a:cubicBezTo>
                  <a:cubicBezTo>
                    <a:pt x="171" y="5"/>
                    <a:pt x="166" y="0"/>
                    <a:pt x="161" y="0"/>
                  </a:cubicBezTo>
                  <a:close/>
                  <a:moveTo>
                    <a:pt x="96" y="54"/>
                  </a:moveTo>
                  <a:cubicBezTo>
                    <a:pt x="96" y="89"/>
                    <a:pt x="96" y="89"/>
                    <a:pt x="96" y="89"/>
                  </a:cubicBezTo>
                  <a:cubicBezTo>
                    <a:pt x="96" y="96"/>
                    <a:pt x="91" y="101"/>
                    <a:pt x="85" y="101"/>
                  </a:cubicBezTo>
                  <a:cubicBezTo>
                    <a:pt x="79" y="101"/>
                    <a:pt x="74" y="96"/>
                    <a:pt x="74" y="89"/>
                  </a:cubicBezTo>
                  <a:cubicBezTo>
                    <a:pt x="74" y="54"/>
                    <a:pt x="74" y="54"/>
                    <a:pt x="74" y="54"/>
                  </a:cubicBezTo>
                  <a:cubicBezTo>
                    <a:pt x="69" y="51"/>
                    <a:pt x="66" y="45"/>
                    <a:pt x="66" y="38"/>
                  </a:cubicBezTo>
                  <a:cubicBezTo>
                    <a:pt x="66" y="27"/>
                    <a:pt x="74" y="18"/>
                    <a:pt x="85" y="18"/>
                  </a:cubicBezTo>
                  <a:cubicBezTo>
                    <a:pt x="96" y="18"/>
                    <a:pt x="105" y="27"/>
                    <a:pt x="105" y="38"/>
                  </a:cubicBezTo>
                  <a:cubicBezTo>
                    <a:pt x="105" y="45"/>
                    <a:pt x="102" y="51"/>
                    <a:pt x="96" y="54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04"/>
            <p:cNvSpPr>
              <a:spLocks/>
            </p:cNvSpPr>
            <p:nvPr/>
          </p:nvSpPr>
          <p:spPr bwMode="auto">
            <a:xfrm>
              <a:off x="7518211" y="1961231"/>
              <a:ext cx="534077" cy="534077"/>
            </a:xfrm>
            <a:custGeom>
              <a:avLst/>
              <a:gdLst>
                <a:gd name="T0" fmla="*/ 236 w 252"/>
                <a:gd name="T1" fmla="*/ 97 h 252"/>
                <a:gd name="T2" fmla="*/ 156 w 252"/>
                <a:gd name="T3" fmla="*/ 236 h 252"/>
                <a:gd name="T4" fmla="*/ 16 w 252"/>
                <a:gd name="T5" fmla="*/ 156 h 252"/>
                <a:gd name="T6" fmla="*/ 97 w 252"/>
                <a:gd name="T7" fmla="*/ 16 h 252"/>
                <a:gd name="T8" fmla="*/ 236 w 252"/>
                <a:gd name="T9" fmla="*/ 97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252">
                  <a:moveTo>
                    <a:pt x="236" y="97"/>
                  </a:moveTo>
                  <a:cubicBezTo>
                    <a:pt x="252" y="157"/>
                    <a:pt x="216" y="220"/>
                    <a:pt x="156" y="236"/>
                  </a:cubicBezTo>
                  <a:cubicBezTo>
                    <a:pt x="95" y="252"/>
                    <a:pt x="33" y="216"/>
                    <a:pt x="16" y="156"/>
                  </a:cubicBezTo>
                  <a:cubicBezTo>
                    <a:pt x="0" y="95"/>
                    <a:pt x="36" y="33"/>
                    <a:pt x="97" y="16"/>
                  </a:cubicBezTo>
                  <a:cubicBezTo>
                    <a:pt x="157" y="0"/>
                    <a:pt x="220" y="36"/>
                    <a:pt x="236" y="9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05"/>
            <p:cNvSpPr>
              <a:spLocks noEditPoints="1"/>
            </p:cNvSpPr>
            <p:nvPr/>
          </p:nvSpPr>
          <p:spPr bwMode="auto">
            <a:xfrm>
              <a:off x="7647250" y="2071451"/>
              <a:ext cx="277792" cy="265246"/>
            </a:xfrm>
            <a:custGeom>
              <a:avLst/>
              <a:gdLst>
                <a:gd name="T0" fmla="*/ 121 w 131"/>
                <a:gd name="T1" fmla="*/ 46 h 125"/>
                <a:gd name="T2" fmla="*/ 99 w 131"/>
                <a:gd name="T3" fmla="*/ 46 h 125"/>
                <a:gd name="T4" fmla="*/ 97 w 131"/>
                <a:gd name="T5" fmla="*/ 10 h 125"/>
                <a:gd name="T6" fmla="*/ 86 w 131"/>
                <a:gd name="T7" fmla="*/ 0 h 125"/>
                <a:gd name="T8" fmla="*/ 74 w 131"/>
                <a:gd name="T9" fmla="*/ 17 h 125"/>
                <a:gd name="T10" fmla="*/ 63 w 131"/>
                <a:gd name="T11" fmla="*/ 49 h 125"/>
                <a:gd name="T12" fmla="*/ 42 w 131"/>
                <a:gd name="T13" fmla="*/ 56 h 125"/>
                <a:gd name="T14" fmla="*/ 41 w 131"/>
                <a:gd name="T15" fmla="*/ 49 h 125"/>
                <a:gd name="T16" fmla="*/ 0 w 131"/>
                <a:gd name="T17" fmla="*/ 51 h 125"/>
                <a:gd name="T18" fmla="*/ 2 w 131"/>
                <a:gd name="T19" fmla="*/ 122 h 125"/>
                <a:gd name="T20" fmla="*/ 42 w 131"/>
                <a:gd name="T21" fmla="*/ 121 h 125"/>
                <a:gd name="T22" fmla="*/ 58 w 131"/>
                <a:gd name="T23" fmla="*/ 116 h 125"/>
                <a:gd name="T24" fmla="*/ 59 w 131"/>
                <a:gd name="T25" fmla="*/ 116 h 125"/>
                <a:gd name="T26" fmla="*/ 65 w 131"/>
                <a:gd name="T27" fmla="*/ 117 h 125"/>
                <a:gd name="T28" fmla="*/ 118 w 131"/>
                <a:gd name="T29" fmla="*/ 125 h 125"/>
                <a:gd name="T30" fmla="*/ 130 w 131"/>
                <a:gd name="T31" fmla="*/ 110 h 125"/>
                <a:gd name="T32" fmla="*/ 130 w 131"/>
                <a:gd name="T33" fmla="*/ 53 h 125"/>
                <a:gd name="T34" fmla="*/ 81 w 131"/>
                <a:gd name="T35" fmla="*/ 116 h 125"/>
                <a:gd name="T36" fmla="*/ 42 w 131"/>
                <a:gd name="T37" fmla="*/ 109 h 125"/>
                <a:gd name="T38" fmla="*/ 56 w 131"/>
                <a:gd name="T39" fmla="*/ 65 h 125"/>
                <a:gd name="T40" fmla="*/ 75 w 131"/>
                <a:gd name="T41" fmla="*/ 36 h 125"/>
                <a:gd name="T42" fmla="*/ 82 w 131"/>
                <a:gd name="T43" fmla="*/ 14 h 125"/>
                <a:gd name="T44" fmla="*/ 88 w 131"/>
                <a:gd name="T45" fmla="*/ 7 h 125"/>
                <a:gd name="T46" fmla="*/ 89 w 131"/>
                <a:gd name="T47" fmla="*/ 9 h 125"/>
                <a:gd name="T48" fmla="*/ 90 w 131"/>
                <a:gd name="T49" fmla="*/ 52 h 125"/>
                <a:gd name="T50" fmla="*/ 121 w 131"/>
                <a:gd name="T51" fmla="*/ 53 h 125"/>
                <a:gd name="T52" fmla="*/ 121 w 131"/>
                <a:gd name="T53" fmla="*/ 53 h 125"/>
                <a:gd name="T54" fmla="*/ 123 w 131"/>
                <a:gd name="T55" fmla="*/ 54 h 125"/>
                <a:gd name="T56" fmla="*/ 116 w 131"/>
                <a:gd name="T57" fmla="*/ 69 h 125"/>
                <a:gd name="T58" fmla="*/ 123 w 131"/>
                <a:gd name="T59" fmla="*/ 83 h 125"/>
                <a:gd name="T60" fmla="*/ 123 w 131"/>
                <a:gd name="T61" fmla="*/ 92 h 125"/>
                <a:gd name="T62" fmla="*/ 116 w 131"/>
                <a:gd name="T63" fmla="*/ 105 h 125"/>
                <a:gd name="T64" fmla="*/ 121 w 131"/>
                <a:gd name="T65" fmla="*/ 1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125">
                  <a:moveTo>
                    <a:pt x="130" y="53"/>
                  </a:moveTo>
                  <a:cubicBezTo>
                    <a:pt x="130" y="49"/>
                    <a:pt x="126" y="46"/>
                    <a:pt x="121" y="46"/>
                  </a:cubicBezTo>
                  <a:cubicBezTo>
                    <a:pt x="121" y="46"/>
                    <a:pt x="121" y="46"/>
                    <a:pt x="120" y="46"/>
                  </a:cubicBezTo>
                  <a:cubicBezTo>
                    <a:pt x="99" y="46"/>
                    <a:pt x="99" y="46"/>
                    <a:pt x="99" y="46"/>
                  </a:cubicBezTo>
                  <a:cubicBezTo>
                    <a:pt x="98" y="46"/>
                    <a:pt x="97" y="46"/>
                    <a:pt x="97" y="45"/>
                  </a:cubicBezTo>
                  <a:cubicBezTo>
                    <a:pt x="97" y="10"/>
                    <a:pt x="97" y="10"/>
                    <a:pt x="97" y="10"/>
                  </a:cubicBezTo>
                  <a:cubicBezTo>
                    <a:pt x="97" y="9"/>
                    <a:pt x="97" y="5"/>
                    <a:pt x="95" y="3"/>
                  </a:cubicBezTo>
                  <a:cubicBezTo>
                    <a:pt x="93" y="1"/>
                    <a:pt x="91" y="0"/>
                    <a:pt x="86" y="0"/>
                  </a:cubicBezTo>
                  <a:cubicBezTo>
                    <a:pt x="79" y="1"/>
                    <a:pt x="77" y="7"/>
                    <a:pt x="76" y="12"/>
                  </a:cubicBezTo>
                  <a:cubicBezTo>
                    <a:pt x="75" y="13"/>
                    <a:pt x="75" y="15"/>
                    <a:pt x="74" y="17"/>
                  </a:cubicBezTo>
                  <a:cubicBezTo>
                    <a:pt x="72" y="21"/>
                    <a:pt x="70" y="28"/>
                    <a:pt x="68" y="34"/>
                  </a:cubicBezTo>
                  <a:cubicBezTo>
                    <a:pt x="66" y="40"/>
                    <a:pt x="65" y="46"/>
                    <a:pt x="63" y="49"/>
                  </a:cubicBezTo>
                  <a:cubicBezTo>
                    <a:pt x="61" y="53"/>
                    <a:pt x="56" y="56"/>
                    <a:pt x="55" y="56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50"/>
                    <a:pt x="42" y="49"/>
                    <a:pt x="41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49"/>
                    <a:pt x="0" y="50"/>
                    <a:pt x="0" y="5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1" y="122"/>
                    <a:pt x="2" y="122"/>
                  </a:cubicBezTo>
                  <a:cubicBezTo>
                    <a:pt x="41" y="122"/>
                    <a:pt x="41" y="122"/>
                    <a:pt x="41" y="122"/>
                  </a:cubicBezTo>
                  <a:cubicBezTo>
                    <a:pt x="42" y="122"/>
                    <a:pt x="42" y="121"/>
                    <a:pt x="42" y="121"/>
                  </a:cubicBezTo>
                  <a:cubicBezTo>
                    <a:pt x="42" y="116"/>
                    <a:pt x="42" y="116"/>
                    <a:pt x="42" y="116"/>
                  </a:cubicBezTo>
                  <a:cubicBezTo>
                    <a:pt x="58" y="116"/>
                    <a:pt x="58" y="116"/>
                    <a:pt x="58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60" y="116"/>
                    <a:pt x="62" y="116"/>
                    <a:pt x="65" y="117"/>
                  </a:cubicBezTo>
                  <a:cubicBezTo>
                    <a:pt x="68" y="118"/>
                    <a:pt x="75" y="123"/>
                    <a:pt x="77" y="124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4"/>
                    <a:pt x="122" y="123"/>
                    <a:pt x="126" y="120"/>
                  </a:cubicBezTo>
                  <a:cubicBezTo>
                    <a:pt x="130" y="116"/>
                    <a:pt x="130" y="111"/>
                    <a:pt x="130" y="110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1" y="58"/>
                    <a:pt x="130" y="53"/>
                  </a:cubicBezTo>
                  <a:close/>
                  <a:moveTo>
                    <a:pt x="116" y="116"/>
                  </a:moveTo>
                  <a:cubicBezTo>
                    <a:pt x="81" y="116"/>
                    <a:pt x="81" y="116"/>
                    <a:pt x="81" y="116"/>
                  </a:cubicBezTo>
                  <a:cubicBezTo>
                    <a:pt x="78" y="116"/>
                    <a:pt x="71" y="111"/>
                    <a:pt x="67" y="110"/>
                  </a:cubicBezTo>
                  <a:cubicBezTo>
                    <a:pt x="62" y="109"/>
                    <a:pt x="42" y="109"/>
                    <a:pt x="42" y="109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6" y="65"/>
                    <a:pt x="66" y="60"/>
                    <a:pt x="70" y="52"/>
                  </a:cubicBezTo>
                  <a:cubicBezTo>
                    <a:pt x="71" y="49"/>
                    <a:pt x="73" y="43"/>
                    <a:pt x="75" y="36"/>
                  </a:cubicBezTo>
                  <a:cubicBezTo>
                    <a:pt x="77" y="30"/>
                    <a:pt x="79" y="23"/>
                    <a:pt x="80" y="20"/>
                  </a:cubicBezTo>
                  <a:cubicBezTo>
                    <a:pt x="81" y="18"/>
                    <a:pt x="82" y="16"/>
                    <a:pt x="82" y="14"/>
                  </a:cubicBezTo>
                  <a:cubicBezTo>
                    <a:pt x="84" y="9"/>
                    <a:pt x="85" y="7"/>
                    <a:pt x="87" y="7"/>
                  </a:cubicBezTo>
                  <a:cubicBezTo>
                    <a:pt x="87" y="7"/>
                    <a:pt x="87" y="7"/>
                    <a:pt x="88" y="7"/>
                  </a:cubicBezTo>
                  <a:cubicBezTo>
                    <a:pt x="88" y="7"/>
                    <a:pt x="89" y="7"/>
                    <a:pt x="89" y="7"/>
                  </a:cubicBezTo>
                  <a:cubicBezTo>
                    <a:pt x="89" y="8"/>
                    <a:pt x="89" y="9"/>
                    <a:pt x="89" y="9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90" y="52"/>
                    <a:pt x="90" y="52"/>
                  </a:cubicBezTo>
                  <a:cubicBezTo>
                    <a:pt x="90" y="52"/>
                    <a:pt x="91" y="53"/>
                    <a:pt x="9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2" y="53"/>
                    <a:pt x="123" y="53"/>
                    <a:pt x="123" y="53"/>
                  </a:cubicBezTo>
                  <a:cubicBezTo>
                    <a:pt x="123" y="53"/>
                    <a:pt x="123" y="53"/>
                    <a:pt x="123" y="54"/>
                  </a:cubicBezTo>
                  <a:cubicBezTo>
                    <a:pt x="123" y="55"/>
                    <a:pt x="123" y="59"/>
                    <a:pt x="123" y="65"/>
                  </a:cubicBezTo>
                  <a:cubicBezTo>
                    <a:pt x="116" y="69"/>
                    <a:pt x="116" y="69"/>
                    <a:pt x="116" y="69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3" y="83"/>
                  </a:cubicBezTo>
                  <a:cubicBezTo>
                    <a:pt x="116" y="87"/>
                    <a:pt x="116" y="87"/>
                    <a:pt x="116" y="87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5"/>
                    <a:pt x="123" y="98"/>
                    <a:pt x="123" y="101"/>
                  </a:cubicBezTo>
                  <a:cubicBezTo>
                    <a:pt x="116" y="105"/>
                    <a:pt x="116" y="105"/>
                    <a:pt x="116" y="105"/>
                  </a:cubicBezTo>
                  <a:cubicBezTo>
                    <a:pt x="123" y="110"/>
                    <a:pt x="123" y="110"/>
                    <a:pt x="123" y="110"/>
                  </a:cubicBezTo>
                  <a:cubicBezTo>
                    <a:pt x="123" y="110"/>
                    <a:pt x="122" y="112"/>
                    <a:pt x="121" y="114"/>
                  </a:cubicBezTo>
                  <a:cubicBezTo>
                    <a:pt x="119" y="115"/>
                    <a:pt x="117" y="116"/>
                    <a:pt x="116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Oval 106"/>
            <p:cNvSpPr>
              <a:spLocks noChangeArrowheads="1"/>
            </p:cNvSpPr>
            <p:nvPr/>
          </p:nvSpPr>
          <p:spPr bwMode="auto">
            <a:xfrm>
              <a:off x="7247588" y="2800879"/>
              <a:ext cx="639817" cy="6398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Line 107"/>
            <p:cNvSpPr>
              <a:spLocks noChangeShapeType="1"/>
            </p:cNvSpPr>
            <p:nvPr/>
          </p:nvSpPr>
          <p:spPr bwMode="auto">
            <a:xfrm>
              <a:off x="7567497" y="3101969"/>
              <a:ext cx="0" cy="0"/>
            </a:xfrm>
            <a:prstGeom prst="line">
              <a:avLst/>
            </a:prstGeom>
            <a:noFill/>
            <a:ln w="1905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08"/>
            <p:cNvSpPr>
              <a:spLocks/>
            </p:cNvSpPr>
            <p:nvPr/>
          </p:nvSpPr>
          <p:spPr bwMode="auto">
            <a:xfrm>
              <a:off x="7364082" y="2936190"/>
              <a:ext cx="406830" cy="369194"/>
            </a:xfrm>
            <a:custGeom>
              <a:avLst/>
              <a:gdLst>
                <a:gd name="T0" fmla="*/ 187 w 192"/>
                <a:gd name="T1" fmla="*/ 79 h 174"/>
                <a:gd name="T2" fmla="*/ 189 w 192"/>
                <a:gd name="T3" fmla="*/ 74 h 174"/>
                <a:gd name="T4" fmla="*/ 163 w 192"/>
                <a:gd name="T5" fmla="*/ 52 h 174"/>
                <a:gd name="T6" fmla="*/ 158 w 192"/>
                <a:gd name="T7" fmla="*/ 39 h 174"/>
                <a:gd name="T8" fmla="*/ 158 w 192"/>
                <a:gd name="T9" fmla="*/ 20 h 174"/>
                <a:gd name="T10" fmla="*/ 148 w 192"/>
                <a:gd name="T11" fmla="*/ 13 h 174"/>
                <a:gd name="T12" fmla="*/ 140 w 192"/>
                <a:gd name="T13" fmla="*/ 13 h 174"/>
                <a:gd name="T14" fmla="*/ 132 w 192"/>
                <a:gd name="T15" fmla="*/ 20 h 174"/>
                <a:gd name="T16" fmla="*/ 126 w 192"/>
                <a:gd name="T17" fmla="*/ 22 h 174"/>
                <a:gd name="T18" fmla="*/ 102 w 192"/>
                <a:gd name="T19" fmla="*/ 2 h 174"/>
                <a:gd name="T20" fmla="*/ 90 w 192"/>
                <a:gd name="T21" fmla="*/ 2 h 174"/>
                <a:gd name="T22" fmla="*/ 4 w 192"/>
                <a:gd name="T23" fmla="*/ 74 h 174"/>
                <a:gd name="T24" fmla="*/ 6 w 192"/>
                <a:gd name="T25" fmla="*/ 79 h 174"/>
                <a:gd name="T26" fmla="*/ 21 w 192"/>
                <a:gd name="T27" fmla="*/ 79 h 174"/>
                <a:gd name="T28" fmla="*/ 33 w 192"/>
                <a:gd name="T29" fmla="*/ 87 h 174"/>
                <a:gd name="T30" fmla="*/ 33 w 192"/>
                <a:gd name="T31" fmla="*/ 162 h 174"/>
                <a:gd name="T32" fmla="*/ 45 w 192"/>
                <a:gd name="T33" fmla="*/ 174 h 174"/>
                <a:gd name="T34" fmla="*/ 148 w 192"/>
                <a:gd name="T35" fmla="*/ 174 h 174"/>
                <a:gd name="T36" fmla="*/ 158 w 192"/>
                <a:gd name="T37" fmla="*/ 162 h 174"/>
                <a:gd name="T38" fmla="*/ 158 w 192"/>
                <a:gd name="T39" fmla="*/ 87 h 174"/>
                <a:gd name="T40" fmla="*/ 163 w 192"/>
                <a:gd name="T41" fmla="*/ 79 h 174"/>
                <a:gd name="T42" fmla="*/ 187 w 192"/>
                <a:gd name="T43" fmla="*/ 7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2" h="174">
                  <a:moveTo>
                    <a:pt x="187" y="79"/>
                  </a:moveTo>
                  <a:cubicBezTo>
                    <a:pt x="191" y="79"/>
                    <a:pt x="192" y="77"/>
                    <a:pt x="189" y="74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59" y="49"/>
                    <a:pt x="158" y="43"/>
                    <a:pt x="158" y="39"/>
                  </a:cubicBezTo>
                  <a:cubicBezTo>
                    <a:pt x="158" y="20"/>
                    <a:pt x="158" y="20"/>
                    <a:pt x="158" y="20"/>
                  </a:cubicBezTo>
                  <a:cubicBezTo>
                    <a:pt x="158" y="16"/>
                    <a:pt x="152" y="13"/>
                    <a:pt x="148" y="13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35" y="13"/>
                    <a:pt x="132" y="16"/>
                    <a:pt x="132" y="20"/>
                  </a:cubicBezTo>
                  <a:cubicBezTo>
                    <a:pt x="132" y="24"/>
                    <a:pt x="129" y="25"/>
                    <a:pt x="126" y="22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9" y="0"/>
                    <a:pt x="94" y="0"/>
                    <a:pt x="90" y="2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77"/>
                    <a:pt x="1" y="79"/>
                    <a:pt x="6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6" y="79"/>
                    <a:pt x="33" y="83"/>
                    <a:pt x="33" y="87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33" y="167"/>
                    <a:pt x="41" y="174"/>
                    <a:pt x="45" y="174"/>
                  </a:cubicBezTo>
                  <a:cubicBezTo>
                    <a:pt x="148" y="174"/>
                    <a:pt x="148" y="174"/>
                    <a:pt x="148" y="174"/>
                  </a:cubicBezTo>
                  <a:cubicBezTo>
                    <a:pt x="152" y="174"/>
                    <a:pt x="158" y="167"/>
                    <a:pt x="158" y="162"/>
                  </a:cubicBezTo>
                  <a:cubicBezTo>
                    <a:pt x="158" y="87"/>
                    <a:pt x="158" y="87"/>
                    <a:pt x="158" y="87"/>
                  </a:cubicBezTo>
                  <a:cubicBezTo>
                    <a:pt x="158" y="83"/>
                    <a:pt x="159" y="79"/>
                    <a:pt x="163" y="79"/>
                  </a:cubicBezTo>
                  <a:lnTo>
                    <a:pt x="187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Oval 109"/>
            <p:cNvSpPr>
              <a:spLocks noChangeArrowheads="1"/>
            </p:cNvSpPr>
            <p:nvPr/>
          </p:nvSpPr>
          <p:spPr bwMode="auto">
            <a:xfrm>
              <a:off x="5219709" y="3705942"/>
              <a:ext cx="440882" cy="44088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0"/>
            <p:cNvSpPr>
              <a:spLocks/>
            </p:cNvSpPr>
            <p:nvPr/>
          </p:nvSpPr>
          <p:spPr bwMode="auto">
            <a:xfrm>
              <a:off x="5317384" y="3809890"/>
              <a:ext cx="245532" cy="232987"/>
            </a:xfrm>
            <a:custGeom>
              <a:avLst/>
              <a:gdLst>
                <a:gd name="T0" fmla="*/ 56 w 116"/>
                <a:gd name="T1" fmla="*/ 2 h 110"/>
                <a:gd name="T2" fmla="*/ 61 w 116"/>
                <a:gd name="T3" fmla="*/ 2 h 110"/>
                <a:gd name="T4" fmla="*/ 74 w 116"/>
                <a:gd name="T5" fmla="*/ 30 h 110"/>
                <a:gd name="T6" fmla="*/ 82 w 116"/>
                <a:gd name="T7" fmla="*/ 36 h 110"/>
                <a:gd name="T8" fmla="*/ 113 w 116"/>
                <a:gd name="T9" fmla="*/ 40 h 110"/>
                <a:gd name="T10" fmla="*/ 114 w 116"/>
                <a:gd name="T11" fmla="*/ 45 h 110"/>
                <a:gd name="T12" fmla="*/ 92 w 116"/>
                <a:gd name="T13" fmla="*/ 67 h 110"/>
                <a:gd name="T14" fmla="*/ 89 w 116"/>
                <a:gd name="T15" fmla="*/ 75 h 110"/>
                <a:gd name="T16" fmla="*/ 94 w 116"/>
                <a:gd name="T17" fmla="*/ 106 h 110"/>
                <a:gd name="T18" fmla="*/ 91 w 116"/>
                <a:gd name="T19" fmla="*/ 109 h 110"/>
                <a:gd name="T20" fmla="*/ 63 w 116"/>
                <a:gd name="T21" fmla="*/ 94 h 110"/>
                <a:gd name="T22" fmla="*/ 54 w 116"/>
                <a:gd name="T23" fmla="*/ 94 h 110"/>
                <a:gd name="T24" fmla="*/ 26 w 116"/>
                <a:gd name="T25" fmla="*/ 109 h 110"/>
                <a:gd name="T26" fmla="*/ 22 w 116"/>
                <a:gd name="T27" fmla="*/ 106 h 110"/>
                <a:gd name="T28" fmla="*/ 27 w 116"/>
                <a:gd name="T29" fmla="*/ 75 h 110"/>
                <a:gd name="T30" fmla="*/ 24 w 116"/>
                <a:gd name="T31" fmla="*/ 67 h 110"/>
                <a:gd name="T32" fmla="*/ 2 w 116"/>
                <a:gd name="T33" fmla="*/ 45 h 110"/>
                <a:gd name="T34" fmla="*/ 4 w 116"/>
                <a:gd name="T35" fmla="*/ 40 h 110"/>
                <a:gd name="T36" fmla="*/ 34 w 116"/>
                <a:gd name="T37" fmla="*/ 36 h 110"/>
                <a:gd name="T38" fmla="*/ 42 w 116"/>
                <a:gd name="T39" fmla="*/ 30 h 110"/>
                <a:gd name="T40" fmla="*/ 56 w 116"/>
                <a:gd name="T41" fmla="*/ 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110">
                  <a:moveTo>
                    <a:pt x="56" y="2"/>
                  </a:moveTo>
                  <a:cubicBezTo>
                    <a:pt x="57" y="0"/>
                    <a:pt x="59" y="0"/>
                    <a:pt x="61" y="2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6" y="33"/>
                    <a:pt x="79" y="35"/>
                    <a:pt x="82" y="36"/>
                  </a:cubicBezTo>
                  <a:cubicBezTo>
                    <a:pt x="113" y="40"/>
                    <a:pt x="113" y="40"/>
                    <a:pt x="113" y="40"/>
                  </a:cubicBezTo>
                  <a:cubicBezTo>
                    <a:pt x="116" y="41"/>
                    <a:pt x="116" y="43"/>
                    <a:pt x="114" y="45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0" y="69"/>
                    <a:pt x="89" y="73"/>
                    <a:pt x="89" y="7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5" y="109"/>
                    <a:pt x="93" y="110"/>
                    <a:pt x="91" y="109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60" y="93"/>
                    <a:pt x="56" y="93"/>
                    <a:pt x="54" y="94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3" y="110"/>
                    <a:pt x="22" y="109"/>
                    <a:pt x="22" y="106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3"/>
                    <a:pt x="27" y="69"/>
                    <a:pt x="24" y="67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0" y="43"/>
                    <a:pt x="1" y="41"/>
                    <a:pt x="4" y="4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5"/>
                    <a:pt x="41" y="33"/>
                    <a:pt x="42" y="30"/>
                  </a:cubicBezTo>
                  <a:lnTo>
                    <a:pt x="5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1"/>
            <p:cNvSpPr>
              <a:spLocks/>
            </p:cNvSpPr>
            <p:nvPr/>
          </p:nvSpPr>
          <p:spPr bwMode="auto">
            <a:xfrm>
              <a:off x="7224290" y="5534888"/>
              <a:ext cx="525116" cy="525116"/>
            </a:xfrm>
            <a:custGeom>
              <a:avLst/>
              <a:gdLst>
                <a:gd name="T0" fmla="*/ 232 w 248"/>
                <a:gd name="T1" fmla="*/ 95 h 248"/>
                <a:gd name="T2" fmla="*/ 153 w 248"/>
                <a:gd name="T3" fmla="*/ 232 h 248"/>
                <a:gd name="T4" fmla="*/ 16 w 248"/>
                <a:gd name="T5" fmla="*/ 153 h 248"/>
                <a:gd name="T6" fmla="*/ 95 w 248"/>
                <a:gd name="T7" fmla="*/ 16 h 248"/>
                <a:gd name="T8" fmla="*/ 232 w 248"/>
                <a:gd name="T9" fmla="*/ 95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2" y="95"/>
                  </a:moveTo>
                  <a:cubicBezTo>
                    <a:pt x="248" y="155"/>
                    <a:pt x="213" y="216"/>
                    <a:pt x="153" y="232"/>
                  </a:cubicBezTo>
                  <a:cubicBezTo>
                    <a:pt x="93" y="248"/>
                    <a:pt x="32" y="213"/>
                    <a:pt x="16" y="153"/>
                  </a:cubicBezTo>
                  <a:cubicBezTo>
                    <a:pt x="0" y="93"/>
                    <a:pt x="36" y="32"/>
                    <a:pt x="95" y="16"/>
                  </a:cubicBezTo>
                  <a:cubicBezTo>
                    <a:pt x="155" y="0"/>
                    <a:pt x="216" y="36"/>
                    <a:pt x="232" y="9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12"/>
            <p:cNvSpPr>
              <a:spLocks noEditPoints="1"/>
            </p:cNvSpPr>
            <p:nvPr/>
          </p:nvSpPr>
          <p:spPr bwMode="auto">
            <a:xfrm>
              <a:off x="7340783" y="5708732"/>
              <a:ext cx="292129" cy="177428"/>
            </a:xfrm>
            <a:custGeom>
              <a:avLst/>
              <a:gdLst>
                <a:gd name="T0" fmla="*/ 131 w 138"/>
                <a:gd name="T1" fmla="*/ 0 h 84"/>
                <a:gd name="T2" fmla="*/ 7 w 138"/>
                <a:gd name="T3" fmla="*/ 0 h 84"/>
                <a:gd name="T4" fmla="*/ 0 w 138"/>
                <a:gd name="T5" fmla="*/ 7 h 84"/>
                <a:gd name="T6" fmla="*/ 0 w 138"/>
                <a:gd name="T7" fmla="*/ 78 h 84"/>
                <a:gd name="T8" fmla="*/ 7 w 138"/>
                <a:gd name="T9" fmla="*/ 84 h 84"/>
                <a:gd name="T10" fmla="*/ 131 w 138"/>
                <a:gd name="T11" fmla="*/ 84 h 84"/>
                <a:gd name="T12" fmla="*/ 138 w 138"/>
                <a:gd name="T13" fmla="*/ 78 h 84"/>
                <a:gd name="T14" fmla="*/ 138 w 138"/>
                <a:gd name="T15" fmla="*/ 7 h 84"/>
                <a:gd name="T16" fmla="*/ 131 w 138"/>
                <a:gd name="T17" fmla="*/ 0 h 84"/>
                <a:gd name="T18" fmla="*/ 55 w 138"/>
                <a:gd name="T19" fmla="*/ 67 h 84"/>
                <a:gd name="T20" fmla="*/ 54 w 138"/>
                <a:gd name="T21" fmla="*/ 17 h 84"/>
                <a:gd name="T22" fmla="*/ 98 w 138"/>
                <a:gd name="T23" fmla="*/ 42 h 84"/>
                <a:gd name="T24" fmla="*/ 55 w 138"/>
                <a:gd name="T25" fmla="*/ 6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84">
                  <a:moveTo>
                    <a:pt x="13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7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5" y="84"/>
                    <a:pt x="138" y="81"/>
                    <a:pt x="138" y="78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3"/>
                    <a:pt x="135" y="0"/>
                    <a:pt x="131" y="0"/>
                  </a:cubicBezTo>
                  <a:close/>
                  <a:moveTo>
                    <a:pt x="55" y="67"/>
                  </a:moveTo>
                  <a:cubicBezTo>
                    <a:pt x="54" y="17"/>
                    <a:pt x="54" y="17"/>
                    <a:pt x="54" y="17"/>
                  </a:cubicBezTo>
                  <a:cubicBezTo>
                    <a:pt x="98" y="42"/>
                    <a:pt x="98" y="42"/>
                    <a:pt x="98" y="42"/>
                  </a:cubicBezTo>
                  <a:lnTo>
                    <a:pt x="55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Oval 113"/>
            <p:cNvSpPr>
              <a:spLocks noChangeArrowheads="1"/>
            </p:cNvSpPr>
            <p:nvPr/>
          </p:nvSpPr>
          <p:spPr bwMode="auto">
            <a:xfrm>
              <a:off x="8546041" y="4199695"/>
              <a:ext cx="118285" cy="1182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Oval 114"/>
            <p:cNvSpPr>
              <a:spLocks noChangeArrowheads="1"/>
            </p:cNvSpPr>
            <p:nvPr/>
          </p:nvSpPr>
          <p:spPr bwMode="auto">
            <a:xfrm>
              <a:off x="6927680" y="2878840"/>
              <a:ext cx="118285" cy="11918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7" name="Oval 115"/>
            <p:cNvSpPr>
              <a:spLocks noChangeArrowheads="1"/>
            </p:cNvSpPr>
            <p:nvPr/>
          </p:nvSpPr>
          <p:spPr bwMode="auto">
            <a:xfrm>
              <a:off x="5827266" y="1709426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Oval 116"/>
            <p:cNvSpPr>
              <a:spLocks noChangeArrowheads="1"/>
            </p:cNvSpPr>
            <p:nvPr/>
          </p:nvSpPr>
          <p:spPr bwMode="auto">
            <a:xfrm>
              <a:off x="7224290" y="4102020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9" name="Oval 117"/>
            <p:cNvSpPr>
              <a:spLocks noChangeArrowheads="1"/>
            </p:cNvSpPr>
            <p:nvPr/>
          </p:nvSpPr>
          <p:spPr bwMode="auto">
            <a:xfrm>
              <a:off x="7704601" y="4974824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0" name="Oval 118"/>
            <p:cNvSpPr>
              <a:spLocks noChangeArrowheads="1"/>
            </p:cNvSpPr>
            <p:nvPr/>
          </p:nvSpPr>
          <p:spPr bwMode="auto">
            <a:xfrm>
              <a:off x="5982292" y="6028640"/>
              <a:ext cx="68104" cy="6810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Oval 119"/>
            <p:cNvSpPr>
              <a:spLocks noChangeArrowheads="1"/>
            </p:cNvSpPr>
            <p:nvPr/>
          </p:nvSpPr>
          <p:spPr bwMode="auto">
            <a:xfrm>
              <a:off x="9247689" y="2667359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2" name="Oval 120"/>
            <p:cNvSpPr>
              <a:spLocks noChangeArrowheads="1"/>
            </p:cNvSpPr>
            <p:nvPr/>
          </p:nvSpPr>
          <p:spPr bwMode="auto">
            <a:xfrm>
              <a:off x="10196661" y="3122580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Oval 121"/>
            <p:cNvSpPr>
              <a:spLocks noChangeArrowheads="1"/>
            </p:cNvSpPr>
            <p:nvPr/>
          </p:nvSpPr>
          <p:spPr bwMode="auto">
            <a:xfrm>
              <a:off x="10120492" y="3809890"/>
              <a:ext cx="118285" cy="1182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41" name="文本框 14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2014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  <p:bldP spid="126" grpId="0" animBg="1"/>
      <p:bldP spid="127" grpId="0" animBg="1"/>
      <p:bldP spid="128" grpId="0" animBg="1"/>
      <p:bldP spid="1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7899" y="0"/>
            <a:ext cx="5822953" cy="4352984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228" y="1240163"/>
            <a:ext cx="1468295" cy="1071062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728" y="2415431"/>
            <a:ext cx="368329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750" y="2576451"/>
            <a:ext cx="3905250" cy="584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201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825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51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205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965879" y="23921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4946047" y="596989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634604" y="5272509"/>
            <a:ext cx="7589544" cy="76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spc="6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谢谢聆听</a:t>
            </a:r>
            <a:endParaRPr lang="zh-CN" altLang="en-US" sz="44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/>
        </p:nvCxnSpPr>
        <p:spPr>
          <a:xfrm flipH="1">
            <a:off x="3981405" y="615574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7924269" y="615574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5"/>
          <p:cNvSpPr txBox="1"/>
          <p:nvPr/>
        </p:nvSpPr>
        <p:spPr>
          <a:xfrm>
            <a:off x="4308149" y="6351537"/>
            <a:ext cx="4242457" cy="387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600" cap="all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汇报</a:t>
            </a:r>
            <a:r>
              <a:rPr lang="zh-CN" altLang="en-US" sz="1600" cap="all" spc="3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人</a:t>
            </a:r>
            <a:r>
              <a:rPr lang="zh-CN" altLang="en-US" sz="1600" cap="all" spc="30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r>
              <a:rPr lang="en-US" altLang="zh-CN" sz="1600" cap="all" spc="30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endParaRPr lang="zh-CN" altLang="zh-CN" sz="1600" cap="all" spc="3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81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年终工作总结"/>
</p:tagLst>
</file>

<file path=ppt/theme/theme1.xml><?xml version="1.0" encoding="utf-8"?>
<a:theme xmlns:a="http://schemas.openxmlformats.org/drawingml/2006/main" name="第一PPT，www.1ppt.com">
  <a:themeElements>
    <a:clrScheme name="自定义 26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FC7A4"/>
      </a:accent1>
      <a:accent2>
        <a:srgbClr val="277570"/>
      </a:accent2>
      <a:accent3>
        <a:srgbClr val="5FC7A4"/>
      </a:accent3>
      <a:accent4>
        <a:srgbClr val="277570"/>
      </a:accent4>
      <a:accent5>
        <a:srgbClr val="5FC7A4"/>
      </a:accent5>
      <a:accent6>
        <a:srgbClr val="277570"/>
      </a:accent6>
      <a:hlink>
        <a:srgbClr val="5FC7A4"/>
      </a:hlink>
      <a:folHlink>
        <a:srgbClr val="27757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2393</Words>
  <Application>Microsoft Office PowerPoint</Application>
  <PresentationFormat>自定义</PresentationFormat>
  <Paragraphs>225</Paragraphs>
  <Slides>22</Slides>
  <Notes>14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年终工作总结</dc:title>
  <dc:creator/>
  <cp:keywords>第一PPT模板网-WWW.1PPT.COM</cp:keywords>
  <cp:lastModifiedBy/>
  <cp:revision>1</cp:revision>
  <dcterms:created xsi:type="dcterms:W3CDTF">2016-10-17T14:00:15Z</dcterms:created>
  <dcterms:modified xsi:type="dcterms:W3CDTF">2020-03-13T03:18:47Z</dcterms:modified>
</cp:coreProperties>
</file>